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321" r:id="rId4"/>
    <p:sldId id="334" r:id="rId5"/>
    <p:sldId id="335" r:id="rId6"/>
    <p:sldId id="330" r:id="rId7"/>
    <p:sldId id="336" r:id="rId8"/>
    <p:sldId id="337" r:id="rId9"/>
    <p:sldId id="338" r:id="rId10"/>
    <p:sldId id="325" r:id="rId11"/>
    <p:sldId id="333" r:id="rId12"/>
    <p:sldId id="261" r:id="rId13"/>
    <p:sldId id="292" r:id="rId14"/>
    <p:sldId id="32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18B4-990D-4F2F-A290-DE94115162DE}" type="datetimeFigureOut">
              <a:rPr lang="en-US" smtClean="0"/>
              <a:pPr/>
              <a:t>23-Aug-21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83926-BA35-4C5D-9102-B6C7CADECFD3}" type="slidenum">
              <a:rPr lang="en-US" smtClean="0"/>
              <a:pPr/>
              <a:t>‹#›</a:t>
            </a:fld>
            <a:endParaRPr lang="en-US"/>
          </a:p>
        </p:txBody>
      </p:sp>
    </p:spTree>
    <p:extLst>
      <p:ext uri="{BB962C8B-B14F-4D97-AF65-F5344CB8AC3E}">
        <p14:creationId xmlns:p14="http://schemas.microsoft.com/office/powerpoint/2010/main" val="140487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Bangla" pitchFamily="66" charset="0"/>
              <a:cs typeface="Bangla" pitchFamily="66" charset="0"/>
            </a:endParaRPr>
          </a:p>
        </p:txBody>
      </p:sp>
      <p:sp>
        <p:nvSpPr>
          <p:cNvPr id="4" name="Slide Number Placeholder 3"/>
          <p:cNvSpPr>
            <a:spLocks noGrp="1"/>
          </p:cNvSpPr>
          <p:nvPr>
            <p:ph type="sldNum" sz="quarter" idx="10"/>
          </p:nvPr>
        </p:nvSpPr>
        <p:spPr/>
        <p:txBody>
          <a:bodyPr/>
          <a:lstStyle/>
          <a:p>
            <a:fld id="{7A483926-BA35-4C5D-9102-B6C7CADECFD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3C48A58-092A-44F3-B7D1-CB8B13D8F818}" type="datetime1">
              <a:rPr lang="en-US" smtClean="0"/>
              <a:pPr/>
              <a:t>23-Aug-21</a:t>
            </a:fld>
            <a:endParaRPr lang="en-US"/>
          </a:p>
        </p:txBody>
      </p:sp>
      <p:sp>
        <p:nvSpPr>
          <p:cNvPr id="17" name="Footer Placeholder 16"/>
          <p:cNvSpPr>
            <a:spLocks noGrp="1"/>
          </p:cNvSpPr>
          <p:nvPr>
            <p:ph type="ftr" sz="quarter" idx="11"/>
          </p:nvPr>
        </p:nvSpPr>
        <p:spPr/>
        <p:txBody>
          <a:bodyPr/>
          <a:lstStyle/>
          <a:p>
            <a:r>
              <a:rPr lang="en-US" smtClean="0"/>
              <a:t>Md. Shahadat Hossain</a:t>
            </a:r>
            <a:endParaRPr lang="en-US"/>
          </a:p>
        </p:txBody>
      </p:sp>
      <p:sp>
        <p:nvSpPr>
          <p:cNvPr id="29" name="Slide Number Placeholder 28"/>
          <p:cNvSpPr>
            <a:spLocks noGrp="1"/>
          </p:cNvSpPr>
          <p:nvPr>
            <p:ph type="sldNum" sz="quarter" idx="12"/>
          </p:nvPr>
        </p:nvSpPr>
        <p:spPr/>
        <p:txBody>
          <a:bodyPr/>
          <a:lstStyle/>
          <a:p>
            <a:fld id="{D2498BE4-71EF-4DDC-A6FA-D6331A1016F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98C7AF-D51E-4CEA-AC43-433C04DC6B36}" type="datetime1">
              <a:rPr lang="en-US" smtClean="0"/>
              <a:pPr/>
              <a:t>23-Aug-21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E455AF-8A80-461E-B9F7-DD8595AA7E2F}" type="datetime1">
              <a:rPr lang="en-US" smtClean="0"/>
              <a:pPr/>
              <a:t>23-Aug-21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030ACC-A79D-4A09-B2DB-B5AE757798BC}" type="datetime1">
              <a:rPr lang="en-US" smtClean="0"/>
              <a:pPr/>
              <a:t>23-Aug-21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F5B34D-A007-4462-AC51-84BBFA455DAA}" type="datetime1">
              <a:rPr lang="en-US" smtClean="0"/>
              <a:pPr/>
              <a:t>23-Aug-21</a:t>
            </a:fld>
            <a:endParaRPr lang="en-US"/>
          </a:p>
        </p:txBody>
      </p:sp>
      <p:sp>
        <p:nvSpPr>
          <p:cNvPr id="5" name="Footer Placeholder 4"/>
          <p:cNvSpPr>
            <a:spLocks noGrp="1"/>
          </p:cNvSpPr>
          <p:nvPr>
            <p:ph type="ftr" sz="quarter" idx="11"/>
          </p:nvPr>
        </p:nvSpPr>
        <p:spPr/>
        <p:txBody>
          <a:bodyPr/>
          <a:lstStyle/>
          <a:p>
            <a:r>
              <a:rPr lang="en-US" smtClean="0"/>
              <a:t>Md. Shahadat Hossain</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2498BE4-71EF-4DDC-A6FA-D6331A1016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BE27B0-941C-4AA0-8165-EB141DE0F5C5}" type="datetime1">
              <a:rPr lang="en-US" smtClean="0"/>
              <a:pPr/>
              <a:t>23-Aug-21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727EA6-5FCA-4A82-B82E-A2A9B08E73A0}" type="datetime1">
              <a:rPr lang="en-US" smtClean="0"/>
              <a:pPr/>
              <a:t>23-Aug-21</a:t>
            </a:fld>
            <a:endParaRPr lang="en-US"/>
          </a:p>
        </p:txBody>
      </p:sp>
      <p:sp>
        <p:nvSpPr>
          <p:cNvPr id="8" name="Footer Placeholder 7"/>
          <p:cNvSpPr>
            <a:spLocks noGrp="1"/>
          </p:cNvSpPr>
          <p:nvPr>
            <p:ph type="ftr" sz="quarter" idx="11"/>
          </p:nvPr>
        </p:nvSpPr>
        <p:spPr/>
        <p:txBody>
          <a:bodyPr/>
          <a:lstStyle/>
          <a:p>
            <a:r>
              <a:rPr lang="en-US" smtClean="0"/>
              <a:t>Md. Shahadat Hossain</a:t>
            </a:r>
            <a:endParaRPr lang="en-US"/>
          </a:p>
        </p:txBody>
      </p:sp>
      <p:sp>
        <p:nvSpPr>
          <p:cNvPr id="9" name="Slide Number Placeholder 8"/>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A3FD3D-1370-4CA6-8016-50FDA08B02CE}" type="datetime1">
              <a:rPr lang="en-US" smtClean="0"/>
              <a:pPr/>
              <a:t>23-Aug-21</a:t>
            </a:fld>
            <a:endParaRPr lang="en-US"/>
          </a:p>
        </p:txBody>
      </p:sp>
      <p:sp>
        <p:nvSpPr>
          <p:cNvPr id="4" name="Footer Placeholder 3"/>
          <p:cNvSpPr>
            <a:spLocks noGrp="1"/>
          </p:cNvSpPr>
          <p:nvPr>
            <p:ph type="ftr" sz="quarter" idx="11"/>
          </p:nvPr>
        </p:nvSpPr>
        <p:spPr/>
        <p:txBody>
          <a:bodyPr/>
          <a:lstStyle/>
          <a:p>
            <a:r>
              <a:rPr lang="en-US" smtClean="0"/>
              <a:t>Md. Shahadat Hossain</a:t>
            </a:r>
            <a:endParaRPr lang="en-US"/>
          </a:p>
        </p:txBody>
      </p:sp>
      <p:sp>
        <p:nvSpPr>
          <p:cNvPr id="5" name="Slide Number Placeholder 4"/>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BFE1F-67A4-4C9C-902C-2ED2CD86ADCB}" type="datetime1">
              <a:rPr lang="en-US" smtClean="0"/>
              <a:pPr/>
              <a:t>23-Aug-21</a:t>
            </a:fld>
            <a:endParaRPr lang="en-US"/>
          </a:p>
        </p:txBody>
      </p:sp>
      <p:sp>
        <p:nvSpPr>
          <p:cNvPr id="3" name="Footer Placeholder 2"/>
          <p:cNvSpPr>
            <a:spLocks noGrp="1"/>
          </p:cNvSpPr>
          <p:nvPr>
            <p:ph type="ftr" sz="quarter" idx="11"/>
          </p:nvPr>
        </p:nvSpPr>
        <p:spPr/>
        <p:txBody>
          <a:bodyPr/>
          <a:lstStyle/>
          <a:p>
            <a:r>
              <a:rPr lang="en-US" smtClean="0"/>
              <a:t>Md. Shahadat Hossain</a:t>
            </a:r>
            <a:endParaRPr lang="en-US"/>
          </a:p>
        </p:txBody>
      </p:sp>
      <p:sp>
        <p:nvSpPr>
          <p:cNvPr id="4" name="Slide Number Placeholder 3"/>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3B8A52-D5F9-4241-9AD5-AA5D66B1E868}" type="datetime1">
              <a:rPr lang="en-US" smtClean="0"/>
              <a:pPr/>
              <a:t>23-Aug-21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313899-E323-4EB2-A058-DBF4C00FB3DE}" type="datetime1">
              <a:rPr lang="en-US" smtClean="0"/>
              <a:pPr/>
              <a:t>23-Aug-21</a:t>
            </a:fld>
            <a:endParaRPr lang="en-US"/>
          </a:p>
        </p:txBody>
      </p:sp>
      <p:sp>
        <p:nvSpPr>
          <p:cNvPr id="6" name="Footer Placeholder 5"/>
          <p:cNvSpPr>
            <a:spLocks noGrp="1"/>
          </p:cNvSpPr>
          <p:nvPr>
            <p:ph type="ftr" sz="quarter" idx="11"/>
          </p:nvPr>
        </p:nvSpPr>
        <p:spPr/>
        <p:txBody>
          <a:bodyPr/>
          <a:lstStyle/>
          <a:p>
            <a:r>
              <a:rPr lang="en-US" smtClean="0"/>
              <a:t>Md. Shahadat Hossain</a:t>
            </a:r>
            <a:endParaRPr lang="en-US"/>
          </a:p>
        </p:txBody>
      </p:sp>
      <p:sp>
        <p:nvSpPr>
          <p:cNvPr id="7" name="Slide Number Placeholder 6"/>
          <p:cNvSpPr>
            <a:spLocks noGrp="1"/>
          </p:cNvSpPr>
          <p:nvPr>
            <p:ph type="sldNum" sz="quarter" idx="12"/>
          </p:nvPr>
        </p:nvSpPr>
        <p:spPr/>
        <p:txBody>
          <a:bodyPr/>
          <a:lstStyle/>
          <a:p>
            <a:fld id="{D2498BE4-71EF-4DDC-A6FA-D6331A1016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5B9213-C35C-4025-A387-F70ACBB2B944}" type="datetime1">
              <a:rPr lang="en-US" smtClean="0"/>
              <a:pPr/>
              <a:t>23-Aug-21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Md. Shahadat Hossain</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26EFD1D-6E81-4B63-8A69-79648248B86E}" type="slidenum">
              <a:rPr lang="en-US" smtClean="0"/>
              <a:pPr/>
              <a:t>‹#›</a:t>
            </a:fld>
            <a:endParaRPr lang="en-US"/>
          </a:p>
        </p:txBody>
      </p:sp>
      <p:pic>
        <p:nvPicPr>
          <p:cNvPr id="7" name="Picture 6" descr="nTEyEEzGc.png"/>
          <p:cNvPicPr>
            <a:picLocks noChangeAspect="1"/>
          </p:cNvPicPr>
          <p:nvPr userDrawn="1"/>
        </p:nvPicPr>
        <p:blipFill>
          <a:blip r:embed="rId13" cstate="print"/>
          <a:stretch>
            <a:fillRect/>
          </a:stretch>
        </p:blipFill>
        <p:spPr>
          <a:xfrm>
            <a:off x="1" y="5210936"/>
            <a:ext cx="1676400" cy="1647063"/>
          </a:xfrm>
          <a:prstGeom prst="rect">
            <a:avLst/>
          </a:prstGeom>
        </p:spPr>
      </p:pic>
      <p:pic>
        <p:nvPicPr>
          <p:cNvPr id="8" name="Picture 7" descr="nTEyEEzGc.png"/>
          <p:cNvPicPr>
            <a:picLocks noChangeAspect="1"/>
          </p:cNvPicPr>
          <p:nvPr userDrawn="1"/>
        </p:nvPicPr>
        <p:blipFill>
          <a:blip r:embed="rId13" cstate="print"/>
          <a:stretch>
            <a:fillRect/>
          </a:stretch>
        </p:blipFill>
        <p:spPr>
          <a:xfrm rot="5400000">
            <a:off x="-14669" y="14669"/>
            <a:ext cx="1676400" cy="1647063"/>
          </a:xfrm>
          <a:prstGeom prst="rect">
            <a:avLst/>
          </a:prstGeom>
        </p:spPr>
      </p:pic>
      <p:pic>
        <p:nvPicPr>
          <p:cNvPr id="9" name="Picture 8" descr="nTEyEEzGc.png"/>
          <p:cNvPicPr>
            <a:picLocks noChangeAspect="1"/>
          </p:cNvPicPr>
          <p:nvPr userDrawn="1"/>
        </p:nvPicPr>
        <p:blipFill>
          <a:blip r:embed="rId13" cstate="print"/>
          <a:stretch>
            <a:fillRect/>
          </a:stretch>
        </p:blipFill>
        <p:spPr>
          <a:xfrm rot="10800000">
            <a:off x="7444947" y="14669"/>
            <a:ext cx="1676400" cy="1647063"/>
          </a:xfrm>
          <a:prstGeom prst="rect">
            <a:avLst/>
          </a:prstGeom>
        </p:spPr>
      </p:pic>
      <p:pic>
        <p:nvPicPr>
          <p:cNvPr id="10" name="Picture 9" descr="nTEyEEzGc.png"/>
          <p:cNvPicPr>
            <a:picLocks noChangeAspect="1"/>
          </p:cNvPicPr>
          <p:nvPr userDrawn="1"/>
        </p:nvPicPr>
        <p:blipFill>
          <a:blip r:embed="rId13" cstate="print"/>
          <a:stretch>
            <a:fillRect/>
          </a:stretch>
        </p:blipFill>
        <p:spPr>
          <a:xfrm rot="16200000">
            <a:off x="7482269" y="5196268"/>
            <a:ext cx="1676400" cy="1647063"/>
          </a:xfrm>
          <a:prstGeom prst="rect">
            <a:avLst/>
          </a:prstGeom>
        </p:spPr>
      </p:pic>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2"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Md. Shahadat Hossain</a:t>
            </a:r>
            <a:endParaRPr lang="en-US"/>
          </a:p>
        </p:txBody>
      </p:sp>
      <p:sp>
        <p:nvSpPr>
          <p:cNvPr id="16" name="Date Placeholder 2"/>
          <p:cNvSpPr>
            <a:spLocks noGrp="1"/>
          </p:cNvSpPr>
          <p:nvPr>
            <p:ph type="dt" sz="half" idx="2"/>
          </p:nvPr>
        </p:nvSpPr>
        <p:spPr>
          <a:xfrm>
            <a:off x="457200" y="6356350"/>
            <a:ext cx="2133600" cy="365125"/>
          </a:xfrm>
          <a:prstGeom prst="rect">
            <a:avLst/>
          </a:prstGeom>
        </p:spPr>
        <p:txBody>
          <a:bodyPr/>
          <a:lstStyle>
            <a:lvl1pPr algn="r">
              <a:defRPr/>
            </a:lvl1pPr>
          </a:lstStyle>
          <a:p>
            <a:fld id="{BF5B9213-C35C-4025-A387-F70ACBB2B944}" type="datetime1">
              <a:rPr lang="en-US" smtClean="0"/>
              <a:pPr/>
              <a:t>23-Aug-21</a:t>
            </a:fld>
            <a:endParaRPr lang="en-US"/>
          </a:p>
        </p:txBody>
      </p:sp>
      <p:sp>
        <p:nvSpPr>
          <p:cNvPr id="17" name="Slide Number Placeholder 3"/>
          <p:cNvSpPr>
            <a:spLocks noGrp="1"/>
          </p:cNvSpPr>
          <p:nvPr>
            <p:ph type="sldNum" sz="quarter" idx="4"/>
          </p:nvPr>
        </p:nvSpPr>
        <p:spPr>
          <a:xfrm>
            <a:off x="6553200" y="6356350"/>
            <a:ext cx="2133600" cy="365125"/>
          </a:xfrm>
          <a:prstGeom prst="rect">
            <a:avLst/>
          </a:prstGeom>
        </p:spPr>
        <p:txBody>
          <a:bodyPr/>
          <a:lstStyle/>
          <a:p>
            <a:fld id="{B26EFD1D-6E81-4B63-8A69-79648248B86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28608" t="23197" r="24588" b="60161"/>
          <a:stretch>
            <a:fillRect/>
          </a:stretch>
        </p:blipFill>
        <p:spPr bwMode="auto">
          <a:xfrm>
            <a:off x="2133600" y="457200"/>
            <a:ext cx="5486400" cy="10668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Md. Shahadat Hossain</a:t>
            </a:r>
            <a:endParaRPr lang="en-US"/>
          </a:p>
        </p:txBody>
      </p:sp>
      <p:pic>
        <p:nvPicPr>
          <p:cNvPr id="7" name="Picture 6">
            <a:hlinkClick r:id="" action="ppaction://hlinkshowjump?jump=endshow"/>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562" y="1447800"/>
            <a:ext cx="5189838" cy="4800600"/>
          </a:xfrm>
          <a:prstGeom prst="roundRect">
            <a:avLst>
              <a:gd name="adj" fmla="val 27309"/>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55834"/>
          <a:stretch/>
        </p:blipFill>
        <p:spPr>
          <a:xfrm>
            <a:off x="531973" y="0"/>
            <a:ext cx="6935627" cy="8229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5417"/>
          <a:stretch/>
        </p:blipFill>
        <p:spPr>
          <a:xfrm>
            <a:off x="7467600" y="0"/>
            <a:ext cx="7057931" cy="8229600"/>
          </a:xfrm>
          <a:prstGeom prst="rect">
            <a:avLst/>
          </a:prstGeom>
        </p:spPr>
      </p:pic>
      <p:sp>
        <p:nvSpPr>
          <p:cNvPr id="2" name="Rectangle 1"/>
          <p:cNvSpPr/>
          <p:nvPr/>
        </p:nvSpPr>
        <p:spPr>
          <a:xfrm>
            <a:off x="2286000" y="2967335"/>
            <a:ext cx="4572000" cy="369332"/>
          </a:xfrm>
          <a:prstGeom prst="rect">
            <a:avLst/>
          </a:prstGeom>
        </p:spPr>
        <p:txBody>
          <a:bodyPr>
            <a:spAutoFit/>
          </a:bodyPr>
          <a:lstStyle/>
          <a:p>
            <a:pPr algn="just">
              <a:buNone/>
            </a:pPr>
            <a:endParaRPr lang="bn-BD" dirty="0">
              <a:solidFill>
                <a:schemeClr val="accent2"/>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500"/>
                                        <p:tgtEl>
                                          <p:spTgt spid="5"/>
                                        </p:tgtEl>
                                        <p:attrNameLst>
                                          <p:attrName>ppt_x</p:attrName>
                                        </p:attrNameLst>
                                      </p:cBhvr>
                                      <p:tavLst>
                                        <p:tav tm="0">
                                          <p:val>
                                            <p:strVal val="ppt_x"/>
                                          </p:val>
                                        </p:tav>
                                        <p:tav tm="100000">
                                          <p:val>
                                            <p:strVal val="0-ppt_w/2"/>
                                          </p:val>
                                        </p:tav>
                                      </p:tavLst>
                                    </p:anim>
                                    <p:anim calcmode="lin" valueType="num">
                                      <p:cBhvr additive="base">
                                        <p:cTn id="12" dur="5500"/>
                                        <p:tgtEl>
                                          <p:spTgt spid="5"/>
                                        </p:tgtEl>
                                        <p:attrNameLst>
                                          <p:attrName>ppt_y</p:attrName>
                                        </p:attrNameLst>
                                      </p:cBhvr>
                                      <p:tavLst>
                                        <p:tav tm="0">
                                          <p:val>
                                            <p:strVal val="ppt_y"/>
                                          </p:val>
                                        </p:tav>
                                        <p:tav tm="100000">
                                          <p:val>
                                            <p:strVal val="ppt_y"/>
                                          </p:val>
                                        </p:tav>
                                      </p:tavLst>
                                    </p:anim>
                                    <p:set>
                                      <p:cBhvr>
                                        <p:cTn id="13" dur="1" fill="hold">
                                          <p:stCondLst>
                                            <p:cond delay="5499"/>
                                          </p:stCondLst>
                                        </p:cTn>
                                        <p:tgtEl>
                                          <p:spTgt spid="5"/>
                                        </p:tgtEl>
                                        <p:attrNameLst>
                                          <p:attrName>style.visibility</p:attrName>
                                        </p:attrNameLst>
                                      </p:cBhvr>
                                      <p:to>
                                        <p:strVal val="hidden"/>
                                      </p:to>
                                    </p:set>
                                  </p:childTnLst>
                                </p:cTn>
                              </p:par>
                              <p:par>
                                <p:cTn id="14" presetID="2" presetClass="exit" presetSubtype="2" fill="hold" nodeType="withEffect">
                                  <p:stCondLst>
                                    <p:cond delay="0"/>
                                  </p:stCondLst>
                                  <p:childTnLst>
                                    <p:anim calcmode="lin" valueType="num">
                                      <p:cBhvr additive="base">
                                        <p:cTn id="15" dur="5500"/>
                                        <p:tgtEl>
                                          <p:spTgt spid="6"/>
                                        </p:tgtEl>
                                        <p:attrNameLst>
                                          <p:attrName>ppt_x</p:attrName>
                                        </p:attrNameLst>
                                      </p:cBhvr>
                                      <p:tavLst>
                                        <p:tav tm="0">
                                          <p:val>
                                            <p:strVal val="ppt_x"/>
                                          </p:val>
                                        </p:tav>
                                        <p:tav tm="100000">
                                          <p:val>
                                            <p:strVal val="1+ppt_w/2"/>
                                          </p:val>
                                        </p:tav>
                                      </p:tavLst>
                                    </p:anim>
                                    <p:anim calcmode="lin" valueType="num">
                                      <p:cBhvr additive="base">
                                        <p:cTn id="16" dur="5500"/>
                                        <p:tgtEl>
                                          <p:spTgt spid="6"/>
                                        </p:tgtEl>
                                        <p:attrNameLst>
                                          <p:attrName>ppt_y</p:attrName>
                                        </p:attrNameLst>
                                      </p:cBhvr>
                                      <p:tavLst>
                                        <p:tav tm="0">
                                          <p:val>
                                            <p:strVal val="ppt_y"/>
                                          </p:val>
                                        </p:tav>
                                        <p:tav tm="100000">
                                          <p:val>
                                            <p:strVal val="ppt_y"/>
                                          </p:val>
                                        </p:tav>
                                      </p:tavLst>
                                    </p:anim>
                                    <p:set>
                                      <p:cBhvr>
                                        <p:cTn id="17" dur="1" fill="hold">
                                          <p:stCondLst>
                                            <p:cond delay="5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6" name="Rectangle 5"/>
          <p:cNvSpPr/>
          <p:nvPr/>
        </p:nvSpPr>
        <p:spPr>
          <a:xfrm>
            <a:off x="152400" y="5334001"/>
            <a:ext cx="8839200" cy="4616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latin typeface="NikoshBAN" pitchFamily="2" charset="0"/>
                <a:cs typeface="NikoshBAN" pitchFamily="2" charset="0"/>
              </a:rPr>
              <a:t>(</a:t>
            </a:r>
            <a:endParaRPr lang="en-US" sz="2400" b="1" dirty="0">
              <a:solidFill>
                <a:srgbClr val="FF0000"/>
              </a:solidFill>
              <a:latin typeface="NikoshBAN" pitchFamily="2" charset="0"/>
              <a:cs typeface="NikoshBAN" pitchFamily="2" charset="0"/>
            </a:endParaRPr>
          </a:p>
        </p:txBody>
      </p:sp>
      <p:sp>
        <p:nvSpPr>
          <p:cNvPr id="8" name="Rectangle 7"/>
          <p:cNvSpPr/>
          <p:nvPr/>
        </p:nvSpPr>
        <p:spPr>
          <a:xfrm>
            <a:off x="914400" y="3505200"/>
            <a:ext cx="7772400" cy="523220"/>
          </a:xfrm>
          <a:prstGeom prst="rect">
            <a:avLst/>
          </a:prstGeom>
        </p:spPr>
        <p:txBody>
          <a:bodyPr wrap="square">
            <a:spAutoFit/>
          </a:bodyPr>
          <a:lstStyle/>
          <a:p>
            <a:pPr algn="just"/>
            <a:r>
              <a:rPr lang="en-US" sz="2800" b="1" i="1" dirty="0" err="1" smtClean="0">
                <a:solidFill>
                  <a:schemeClr val="bg1"/>
                </a:solidFill>
                <a:latin typeface="Nikosh"/>
              </a:rPr>
              <a:t>দুর্ঘটনা</a:t>
            </a:r>
            <a:r>
              <a:rPr lang="en-US" sz="2800" b="1" i="1" dirty="0" smtClean="0">
                <a:solidFill>
                  <a:schemeClr val="bg1"/>
                </a:solidFill>
                <a:latin typeface="Nikosh"/>
              </a:rPr>
              <a:t> </a:t>
            </a:r>
            <a:r>
              <a:rPr lang="en-US" sz="2800" b="1" i="1" dirty="0" err="1" smtClean="0">
                <a:solidFill>
                  <a:schemeClr val="bg1"/>
                </a:solidFill>
                <a:latin typeface="Nikosh"/>
              </a:rPr>
              <a:t>বলতে</a:t>
            </a:r>
            <a:r>
              <a:rPr lang="en-US" sz="2800" b="1" i="1" dirty="0" smtClean="0">
                <a:solidFill>
                  <a:schemeClr val="bg1"/>
                </a:solidFill>
                <a:latin typeface="Nikosh"/>
              </a:rPr>
              <a:t> </a:t>
            </a:r>
            <a:r>
              <a:rPr lang="en-US" sz="2800" b="1" i="1" dirty="0" err="1" smtClean="0">
                <a:solidFill>
                  <a:schemeClr val="bg1"/>
                </a:solidFill>
                <a:latin typeface="Nikosh"/>
              </a:rPr>
              <a:t>কি</a:t>
            </a:r>
            <a:r>
              <a:rPr lang="en-US" sz="2800" b="1" i="1" dirty="0" smtClean="0">
                <a:solidFill>
                  <a:schemeClr val="bg1"/>
                </a:solidFill>
                <a:latin typeface="Nikosh"/>
              </a:rPr>
              <a:t> </a:t>
            </a:r>
            <a:r>
              <a:rPr lang="en-US" sz="2800" b="1" i="1" dirty="0" err="1" smtClean="0">
                <a:solidFill>
                  <a:schemeClr val="bg1"/>
                </a:solidFill>
                <a:latin typeface="Nikosh"/>
              </a:rPr>
              <a:t>বুঝ</a:t>
            </a:r>
            <a:r>
              <a:rPr lang="as-IN" sz="2800" dirty="0" smtClean="0">
                <a:latin typeface="Nikosh"/>
              </a:rPr>
              <a:t> </a:t>
            </a:r>
            <a:endParaRPr lang="en-US" sz="2800" dirty="0">
              <a:latin typeface="Nikosh"/>
            </a:endParaRPr>
          </a:p>
        </p:txBody>
      </p:sp>
      <p:pic>
        <p:nvPicPr>
          <p:cNvPr id="10" name="Picture 9" descr="15 Affordable Kids&amp;#39; Desks To Create A Study Space That&amp;#39;s Just For Them |  HuffPost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674800"/>
            <a:ext cx="5160722" cy="2686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5900" y="0"/>
            <a:ext cx="2667000" cy="646331"/>
          </a:xfrm>
          <a:prstGeom prst="rect">
            <a:avLst/>
          </a:prstGeom>
        </p:spPr>
        <p:txBody>
          <a:bodyPr wrap="square">
            <a:spAutoFit/>
          </a:bodyPr>
          <a:lstStyle/>
          <a:p>
            <a:pPr algn="ctr"/>
            <a:r>
              <a:rPr lang="en-US" sz="3600" b="1" i="1" dirty="0" err="1">
                <a:ln w="1905"/>
                <a:solidFill>
                  <a:schemeClr val="bg1"/>
                </a:solidFill>
                <a:effectLst>
                  <a:innerShdw blurRad="69850" dist="43180" dir="5400000">
                    <a:srgbClr val="000000">
                      <a:alpha val="65000"/>
                    </a:srgbClr>
                  </a:innerShdw>
                </a:effectLst>
                <a:latin typeface="NikoshBAN" pitchFamily="2" charset="0"/>
                <a:cs typeface="NikoshBAN" pitchFamily="2" charset="0"/>
              </a:rPr>
              <a:t>একক</a:t>
            </a:r>
            <a:r>
              <a:rPr lang="en-US" sz="3600" b="1" i="1" dirty="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en-US" sz="3600" b="1" i="1" dirty="0" err="1">
                <a:ln w="1905"/>
                <a:solidFill>
                  <a:schemeClr val="bg1"/>
                </a:solidFill>
                <a:effectLst>
                  <a:innerShdw blurRad="69850" dist="43180" dir="5400000">
                    <a:srgbClr val="000000">
                      <a:alpha val="65000"/>
                    </a:srgbClr>
                  </a:innerShdw>
                </a:effectLst>
                <a:latin typeface="NikoshBAN" pitchFamily="2" charset="0"/>
                <a:cs typeface="NikoshBAN" pitchFamily="2" charset="0"/>
              </a:rPr>
              <a:t>কাজ</a:t>
            </a:r>
            <a:endParaRPr lang="en-US" sz="3600" b="1" i="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pPr marL="571500" indent="-571500" algn="ctr"/>
            <a:r>
              <a:rPr lang="en-US" dirty="0" smtClean="0"/>
              <a:t> </a:t>
            </a:r>
            <a:endParaRPr lang="en-US" dirty="0"/>
          </a:p>
        </p:txBody>
      </p:sp>
      <p:sp>
        <p:nvSpPr>
          <p:cNvPr id="6" name="Oval 5"/>
          <p:cNvSpPr/>
          <p:nvPr/>
        </p:nvSpPr>
        <p:spPr>
          <a:xfrm>
            <a:off x="2590800" y="609600"/>
            <a:ext cx="4419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r>
              <a:rPr lang="en-US" sz="4400" i="1" dirty="0" err="1" smtClean="0">
                <a:solidFill>
                  <a:srgbClr val="FF0000"/>
                </a:solidFill>
              </a:rPr>
              <a:t>দলীয়</a:t>
            </a:r>
            <a:r>
              <a:rPr lang="en-US" sz="4400" i="1" dirty="0" smtClean="0">
                <a:solidFill>
                  <a:srgbClr val="FF0000"/>
                </a:solidFill>
              </a:rPr>
              <a:t> </a:t>
            </a:r>
            <a:r>
              <a:rPr lang="en-US" sz="4400" i="1" dirty="0" err="1" smtClean="0">
                <a:solidFill>
                  <a:srgbClr val="FF0000"/>
                </a:solidFill>
              </a:rPr>
              <a:t>কাজ</a:t>
            </a:r>
            <a:r>
              <a:rPr lang="en-US" sz="4400" i="1" dirty="0" smtClean="0">
                <a:solidFill>
                  <a:srgbClr val="FF0000"/>
                </a:solidFill>
              </a:rPr>
              <a:t>  </a:t>
            </a:r>
            <a:endParaRPr lang="en-US" sz="4400" i="1" dirty="0">
              <a:solidFill>
                <a:srgbClr val="FF0000"/>
              </a:solidFill>
            </a:endParaRPr>
          </a:p>
        </p:txBody>
      </p:sp>
      <p:sp>
        <p:nvSpPr>
          <p:cNvPr id="7" name="Rectangle 6"/>
          <p:cNvSpPr/>
          <p:nvPr/>
        </p:nvSpPr>
        <p:spPr>
          <a:xfrm>
            <a:off x="495300" y="5486400"/>
            <a:ext cx="8153400" cy="523220"/>
          </a:xfrm>
          <a:prstGeom prst="rect">
            <a:avLst/>
          </a:prstGeom>
        </p:spPr>
        <p:txBody>
          <a:bodyPr wrap="square">
            <a:spAutoFit/>
          </a:bodyPr>
          <a:lstStyle/>
          <a:p>
            <a:pPr marL="571500" indent="-571500" algn="ctr"/>
            <a:r>
              <a:rPr lang="en-US" sz="2800" i="1" dirty="0" err="1" smtClean="0">
                <a:solidFill>
                  <a:srgbClr val="FF0000"/>
                </a:solidFill>
                <a:latin typeface="NikoshBAN" pitchFamily="2" charset="0"/>
                <a:cs typeface="NikoshBAN" pitchFamily="2" charset="0"/>
              </a:rPr>
              <a:t>দুর্ঘটনা</a:t>
            </a:r>
            <a:r>
              <a:rPr lang="en-US" sz="2800" i="1" dirty="0" smtClean="0">
                <a:solidFill>
                  <a:srgbClr val="FF0000"/>
                </a:solidFill>
                <a:latin typeface="NikoshBAN" pitchFamily="2" charset="0"/>
                <a:cs typeface="NikoshBAN" pitchFamily="2" charset="0"/>
              </a:rPr>
              <a:t> </a:t>
            </a:r>
            <a:r>
              <a:rPr lang="en-US" sz="2800" i="1" dirty="0" err="1" smtClean="0">
                <a:solidFill>
                  <a:srgbClr val="FF0000"/>
                </a:solidFill>
                <a:latin typeface="NikoshBAN" pitchFamily="2" charset="0"/>
                <a:cs typeface="NikoshBAN" pitchFamily="2" charset="0"/>
              </a:rPr>
              <a:t>এড়ানোর</a:t>
            </a:r>
            <a:r>
              <a:rPr lang="en-US" sz="2800" i="1" dirty="0" smtClean="0">
                <a:solidFill>
                  <a:srgbClr val="FF0000"/>
                </a:solidFill>
                <a:latin typeface="NikoshBAN" pitchFamily="2" charset="0"/>
                <a:cs typeface="NikoshBAN" pitchFamily="2" charset="0"/>
              </a:rPr>
              <a:t> </a:t>
            </a:r>
            <a:r>
              <a:rPr lang="en-US" sz="2800" i="1" dirty="0" err="1" smtClean="0">
                <a:solidFill>
                  <a:srgbClr val="FF0000"/>
                </a:solidFill>
                <a:latin typeface="NikoshBAN" pitchFamily="2" charset="0"/>
                <a:cs typeface="NikoshBAN" pitchFamily="2" charset="0"/>
              </a:rPr>
              <a:t>কৌশলগুলো</a:t>
            </a:r>
            <a:r>
              <a:rPr lang="en-US" sz="2800" i="1" dirty="0" smtClean="0">
                <a:solidFill>
                  <a:srgbClr val="FF0000"/>
                </a:solidFill>
                <a:latin typeface="NikoshBAN" pitchFamily="2" charset="0"/>
                <a:cs typeface="NikoshBAN" pitchFamily="2" charset="0"/>
              </a:rPr>
              <a:t> </a:t>
            </a:r>
            <a:r>
              <a:rPr lang="en-US" sz="2800" i="1" dirty="0" err="1" smtClean="0">
                <a:solidFill>
                  <a:srgbClr val="FF0000"/>
                </a:solidFill>
                <a:latin typeface="NikoshBAN" pitchFamily="2" charset="0"/>
                <a:cs typeface="NikoshBAN" pitchFamily="2" charset="0"/>
              </a:rPr>
              <a:t>লেখ</a:t>
            </a:r>
            <a:endParaRPr lang="en-US" sz="2800" i="1"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947" y="1958026"/>
            <a:ext cx="5435253" cy="3408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41148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bn-BD" sz="3200" i="1" dirty="0" smtClean="0">
                <a:solidFill>
                  <a:schemeClr val="bg1"/>
                </a:solidFill>
                <a:latin typeface="NikoshBAN" pitchFamily="2" charset="0"/>
                <a:cs typeface="NikoshBAN" pitchFamily="2" charset="0"/>
              </a:rPr>
              <a:t>আমরা কীভাবে দুর্ঘটনার পরিমাণ হ্রাস করতে </a:t>
            </a:r>
            <a:r>
              <a:rPr lang="bn-BD" sz="3200" i="1" dirty="0" smtClean="0">
                <a:solidFill>
                  <a:schemeClr val="bg1"/>
                </a:solidFill>
                <a:latin typeface="NikoshBAN" pitchFamily="2" charset="0"/>
                <a:cs typeface="NikoshBAN" pitchFamily="2" charset="0"/>
              </a:rPr>
              <a:t>পারি</a:t>
            </a:r>
            <a:r>
              <a:rPr lang="en-US" sz="3200" i="1" dirty="0" smtClean="0">
                <a:solidFill>
                  <a:schemeClr val="bg1"/>
                </a:solidFill>
                <a:latin typeface="NikoshBAN" pitchFamily="2" charset="0"/>
                <a:cs typeface="NikoshBAN" pitchFamily="2" charset="0"/>
              </a:rPr>
              <a:t>।</a:t>
            </a:r>
            <a:r>
              <a:rPr lang="bn-BD" sz="3200" i="1" dirty="0" smtClean="0">
                <a:solidFill>
                  <a:schemeClr val="bg1"/>
                </a:solidFill>
                <a:latin typeface="NikoshBAN" pitchFamily="2" charset="0"/>
                <a:cs typeface="NikoshBAN" pitchFamily="2" charset="0"/>
              </a:rPr>
              <a:t> </a:t>
            </a:r>
            <a:endParaRPr kumimoji="0" lang="en-US" sz="4800" b="0" i="1" u="none" strike="noStrike" cap="none" normalizeH="0" baseline="0" dirty="0" smtClean="0">
              <a:ln>
                <a:noFill/>
              </a:ln>
              <a:solidFill>
                <a:schemeClr val="bg1"/>
              </a:solidFill>
              <a:effectLst/>
              <a:latin typeface="NikoshBAN" pitchFamily="2" charset="0"/>
              <a:cs typeface="NikoshBAN" pitchFamily="2" charset="0"/>
            </a:endParaRPr>
          </a:p>
        </p:txBody>
      </p:sp>
      <p:sp>
        <p:nvSpPr>
          <p:cNvPr id="5" name="TextBox 4"/>
          <p:cNvSpPr txBox="1"/>
          <p:nvPr/>
        </p:nvSpPr>
        <p:spPr>
          <a:xfrm>
            <a:off x="463463" y="196491"/>
            <a:ext cx="4416827" cy="707886"/>
          </a:xfrm>
          <a:prstGeom prst="rect">
            <a:avLst/>
          </a:prstGeom>
          <a:solidFill>
            <a:schemeClr val="accent5"/>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b="1" i="1" u="sng" dirty="0" err="1" smtClean="0">
                <a:latin typeface="NikoshBAN" pitchFamily="2" charset="0"/>
                <a:cs typeface="NikoshBAN" pitchFamily="2" charset="0"/>
              </a:rPr>
              <a:t>বাড়ির</a:t>
            </a:r>
            <a:r>
              <a:rPr lang="en-US" sz="4000" b="1" i="1" u="sng" dirty="0" smtClean="0">
                <a:latin typeface="NikoshBAN" pitchFamily="2" charset="0"/>
                <a:cs typeface="NikoshBAN" pitchFamily="2" charset="0"/>
              </a:rPr>
              <a:t> </a:t>
            </a:r>
            <a:r>
              <a:rPr lang="en-US" sz="4000" b="1" i="1" u="sng" dirty="0" err="1" smtClean="0">
                <a:latin typeface="NikoshBAN" pitchFamily="2" charset="0"/>
                <a:cs typeface="NikoshBAN" pitchFamily="2" charset="0"/>
              </a:rPr>
              <a:t>কাজঃ</a:t>
            </a:r>
            <a:endParaRPr lang="en-US" sz="4000" b="1" i="1" u="sng" dirty="0">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09" y="1319408"/>
            <a:ext cx="4308766" cy="2570968"/>
          </a:xfrm>
          <a:prstGeom prst="rect">
            <a:avLst/>
          </a:prstGeom>
        </p:spPr>
      </p:pic>
      <p:pic>
        <p:nvPicPr>
          <p:cNvPr id="7" name="Picture 6" descr="15 Affordable Kids&amp;#39; Desks To Create A Study Space That&amp;#39;s Just For Them |  HuffPost Lif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319409"/>
            <a:ext cx="4038600" cy="2566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fade">
                                      <p:cBhvr>
                                        <p:cTn id="7" dur="20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181600"/>
            <a:ext cx="8458200" cy="707886"/>
          </a:xfrm>
          <a:prstGeom prst="rect">
            <a:avLst/>
          </a:prstGeom>
          <a:noFill/>
        </p:spPr>
        <p:txBody>
          <a:bodyPr wrap="square" rtlCol="0">
            <a:spAutoFit/>
          </a:bodyPr>
          <a:lstStyle/>
          <a:p>
            <a:pPr algn="ctr"/>
            <a:r>
              <a:rPr lang="en-US" sz="4000" i="1" dirty="0" err="1" smtClean="0">
                <a:latin typeface="NikoshBAN" pitchFamily="2" charset="0"/>
                <a:cs typeface="NikoshBAN" pitchFamily="2" charset="0"/>
              </a:rPr>
              <a:t>একটি</a:t>
            </a:r>
            <a:r>
              <a:rPr lang="en-US" sz="4000" i="1" dirty="0" smtClean="0">
                <a:latin typeface="NikoshBAN" pitchFamily="2" charset="0"/>
                <a:cs typeface="NikoshBAN" pitchFamily="2" charset="0"/>
              </a:rPr>
              <a:t> </a:t>
            </a:r>
            <a:r>
              <a:rPr lang="en-US" sz="4000" i="1" dirty="0" err="1" smtClean="0">
                <a:latin typeface="NikoshBAN" pitchFamily="2" charset="0"/>
                <a:cs typeface="NikoshBAN" pitchFamily="2" charset="0"/>
              </a:rPr>
              <a:t>দুর্ঘটনা</a:t>
            </a:r>
            <a:r>
              <a:rPr lang="en-US" sz="4000" i="1" dirty="0" smtClean="0">
                <a:latin typeface="NikoshBAN" pitchFamily="2" charset="0"/>
                <a:cs typeface="NikoshBAN" pitchFamily="2" charset="0"/>
              </a:rPr>
              <a:t> </a:t>
            </a:r>
            <a:r>
              <a:rPr lang="en-US" sz="4000" i="1" dirty="0" err="1" smtClean="0">
                <a:latin typeface="NikoshBAN" pitchFamily="2" charset="0"/>
                <a:cs typeface="NikoshBAN" pitchFamily="2" charset="0"/>
              </a:rPr>
              <a:t>সারা</a:t>
            </a:r>
            <a:r>
              <a:rPr lang="en-US" sz="4000" i="1" dirty="0" smtClean="0">
                <a:latin typeface="NikoshBAN" pitchFamily="2" charset="0"/>
                <a:cs typeface="NikoshBAN" pitchFamily="2" charset="0"/>
              </a:rPr>
              <a:t> </a:t>
            </a:r>
            <a:r>
              <a:rPr lang="en-US" sz="4000" i="1" dirty="0" err="1" smtClean="0">
                <a:latin typeface="NikoshBAN" pitchFamily="2" charset="0"/>
                <a:cs typeface="NikoshBAN" pitchFamily="2" charset="0"/>
              </a:rPr>
              <a:t>জীবনের</a:t>
            </a:r>
            <a:r>
              <a:rPr lang="en-US" sz="4000" i="1" dirty="0" smtClean="0">
                <a:latin typeface="NikoshBAN" pitchFamily="2" charset="0"/>
                <a:cs typeface="NikoshBAN" pitchFamily="2" charset="0"/>
              </a:rPr>
              <a:t> </a:t>
            </a:r>
            <a:r>
              <a:rPr lang="en-US" sz="4000" i="1" dirty="0" err="1" smtClean="0">
                <a:latin typeface="NikoshBAN" pitchFamily="2" charset="0"/>
                <a:cs typeface="NikoshBAN" pitchFamily="2" charset="0"/>
              </a:rPr>
              <a:t>কান্না</a:t>
            </a:r>
            <a:r>
              <a:rPr lang="en-US" sz="4000" i="1" dirty="0" smtClean="0">
                <a:latin typeface="NikoshBAN" pitchFamily="2" charset="0"/>
                <a:cs typeface="NikoshBAN" pitchFamily="2" charset="0"/>
              </a:rPr>
              <a:t>।</a:t>
            </a:r>
            <a:endParaRPr lang="en-US" sz="4000" i="1" dirty="0">
              <a:latin typeface="NikoshBAN" pitchFamily="2" charset="0"/>
              <a:cs typeface="NikoshBAN" pitchFamily="2" charset="0"/>
            </a:endParaRPr>
          </a:p>
        </p:txBody>
      </p:sp>
      <p:pic>
        <p:nvPicPr>
          <p:cNvPr id="28674" name="Picture 2" descr="http://www.plateaelectronica.es/adm/wp-content/uploads/2012/07/elearning.png"/>
          <p:cNvPicPr>
            <a:picLocks noChangeAspect="1" noChangeArrowheads="1"/>
          </p:cNvPicPr>
          <p:nvPr/>
        </p:nvPicPr>
        <p:blipFill>
          <a:blip r:embed="rId2"/>
          <a:stretch>
            <a:fillRect/>
          </a:stretch>
        </p:blipFill>
        <p:spPr bwMode="auto">
          <a:xfrm>
            <a:off x="826800" y="1066801"/>
            <a:ext cx="6945600" cy="3839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edg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0" i="1" dirty="0" err="1" smtClean="0"/>
              <a:t>ধন্যবাদ</a:t>
            </a:r>
            <a:endParaRPr lang="en-US" sz="8800" b="0" i="1" dirty="0"/>
          </a:p>
        </p:txBody>
      </p:sp>
      <p:pic>
        <p:nvPicPr>
          <p:cNvPr id="5" name="Content Placeholder 4"/>
          <p:cNvPicPr>
            <a:picLocks noGrp="1" noChangeAspect="1"/>
          </p:cNvPicPr>
          <p:nvPr>
            <p:ph idx="1"/>
          </p:nvPr>
        </p:nvPicPr>
        <p:blipFill>
          <a:blip r:embed="rId2"/>
          <a:stretch>
            <a:fillRect/>
          </a:stretch>
        </p:blipFill>
        <p:spPr>
          <a:xfrm>
            <a:off x="457200" y="1447800"/>
            <a:ext cx="8305800" cy="4419600"/>
          </a:xfrm>
          <a:prstGeom prst="rect">
            <a:avLst/>
          </a:prstGeom>
        </p:spPr>
      </p:pic>
    </p:spTree>
    <p:extLst>
      <p:ext uri="{BB962C8B-B14F-4D97-AF65-F5344CB8AC3E}">
        <p14:creationId xmlns:p14="http://schemas.microsoft.com/office/powerpoint/2010/main" val="2098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53000" y="914400"/>
            <a:ext cx="3733800" cy="5181600"/>
          </a:xfrm>
        </p:spPr>
        <p:txBody>
          <a:bodyPr/>
          <a:lstStyle/>
          <a:p>
            <a:pPr>
              <a:lnSpc>
                <a:spcPct val="90000"/>
              </a:lnSpc>
            </a:pPr>
            <a:r>
              <a:rPr lang="en-US" b="1" i="1" u="sng" dirty="0" err="1"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Nikosh" pitchFamily="2" charset="0"/>
                <a:cs typeface="Nikosh" pitchFamily="2" charset="0"/>
              </a:rPr>
              <a:t>শ্রেণী</a:t>
            </a:r>
            <a:r>
              <a:rPr lang="en-US" b="1" i="1" u="sng"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Nikosh" pitchFamily="2" charset="0"/>
                <a:cs typeface="Nikosh" pitchFamily="2" charset="0"/>
              </a:rPr>
              <a:t> </a:t>
            </a:r>
            <a:r>
              <a:rPr lang="en-US" b="1" i="1" u="sng" dirty="0" err="1"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Nikosh" pitchFamily="2" charset="0"/>
                <a:cs typeface="Nikosh" pitchFamily="2" charset="0"/>
              </a:rPr>
              <a:t>পরিচিতি</a:t>
            </a:r>
            <a:endParaRPr lang="en-US" b="1" i="1" u="sng"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latin typeface="Nikosh" pitchFamily="2" charset="0"/>
              <a:cs typeface="Nikosh" pitchFamily="2" charset="0"/>
            </a:endParaRPr>
          </a:p>
          <a:p>
            <a:pPr>
              <a:lnSpc>
                <a:spcPct val="90000"/>
              </a:lnSpc>
            </a:pPr>
            <a:endParaRPr lang="en-U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sz="2000" i="1" dirty="0" smtClean="0">
              <a:solidFill>
                <a:schemeClr val="accent2"/>
              </a:solidFill>
              <a:latin typeface="Nikosh" pitchFamily="2" charset="0"/>
              <a:cs typeface="Nikosh" pitchFamily="2" charset="0"/>
            </a:endParaRPr>
          </a:p>
          <a:p>
            <a:pPr>
              <a:lnSpc>
                <a:spcPct val="90000"/>
              </a:lnSpc>
            </a:pPr>
            <a:endParaRPr lang="en-US" sz="2000" i="1" dirty="0" smtClean="0">
              <a:solidFill>
                <a:schemeClr val="accent2"/>
              </a:solidFill>
              <a:latin typeface="Nikosh" pitchFamily="2" charset="0"/>
              <a:cs typeface="Nikosh" pitchFamily="2" charset="0"/>
            </a:endParaRPr>
          </a:p>
          <a:p>
            <a:pPr>
              <a:lnSpc>
                <a:spcPct val="90000"/>
              </a:lnSpc>
            </a:pPr>
            <a:endParaRPr lang="en-US" sz="2000" i="1" dirty="0" smtClean="0">
              <a:solidFill>
                <a:schemeClr val="accent2"/>
              </a:solidFill>
              <a:latin typeface="Nikosh" pitchFamily="2" charset="0"/>
              <a:cs typeface="Nikosh" pitchFamily="2" charset="0"/>
            </a:endParaRPr>
          </a:p>
          <a:p>
            <a:pPr>
              <a:lnSpc>
                <a:spcPct val="90000"/>
              </a:lnSpc>
            </a:pPr>
            <a:r>
              <a:rPr lang="en-US" sz="2000" i="1" dirty="0" err="1" smtClean="0">
                <a:solidFill>
                  <a:srgbClr val="FF0000"/>
                </a:solidFill>
                <a:latin typeface="Nikosh" pitchFamily="2" charset="0"/>
                <a:cs typeface="Nikosh" pitchFamily="2" charset="0"/>
              </a:rPr>
              <a:t>শ্রেণী</a:t>
            </a:r>
            <a:r>
              <a:rPr lang="en-US" sz="2000" i="1" dirty="0" smtClean="0">
                <a:solidFill>
                  <a:srgbClr val="FF0000"/>
                </a:solidFill>
                <a:latin typeface="Nikosh" pitchFamily="2" charset="0"/>
                <a:cs typeface="Nikosh" pitchFamily="2" charset="0"/>
              </a:rPr>
              <a:t> – </a:t>
            </a:r>
            <a:r>
              <a:rPr lang="en-US" sz="2000" i="1" dirty="0" err="1" smtClean="0">
                <a:solidFill>
                  <a:srgbClr val="FF0000"/>
                </a:solidFill>
                <a:latin typeface="Nikosh" pitchFamily="2" charset="0"/>
                <a:cs typeface="Nikosh" pitchFamily="2" charset="0"/>
              </a:rPr>
              <a:t>অষ্টম</a:t>
            </a:r>
            <a:r>
              <a:rPr lang="en-US" sz="2000" i="1" dirty="0" smtClean="0">
                <a:solidFill>
                  <a:srgbClr val="FF0000"/>
                </a:solidFill>
                <a:latin typeface="Nikosh" pitchFamily="2" charset="0"/>
                <a:cs typeface="Nikosh" pitchFamily="2" charset="0"/>
              </a:rPr>
              <a:t> </a:t>
            </a:r>
          </a:p>
          <a:p>
            <a:pPr>
              <a:lnSpc>
                <a:spcPct val="90000"/>
              </a:lnSpc>
            </a:pPr>
            <a:r>
              <a:rPr lang="en-US" sz="2000" i="1" dirty="0" err="1" smtClean="0">
                <a:solidFill>
                  <a:srgbClr val="FF0000"/>
                </a:solidFill>
                <a:latin typeface="Nikosh" pitchFamily="2" charset="0"/>
                <a:cs typeface="Nikosh" pitchFamily="2" charset="0"/>
              </a:rPr>
              <a:t>বিষয়</a:t>
            </a:r>
            <a:r>
              <a:rPr lang="en-US" sz="2000" i="1" dirty="0" smtClean="0">
                <a:solidFill>
                  <a:srgbClr val="FF0000"/>
                </a:solidFill>
                <a:latin typeface="Nikosh" pitchFamily="2" charset="0"/>
                <a:cs typeface="Nikosh" pitchFamily="2" charset="0"/>
              </a:rPr>
              <a:t> – </a:t>
            </a:r>
            <a:r>
              <a:rPr lang="en-US" sz="2000" i="1" dirty="0" err="1" smtClean="0">
                <a:solidFill>
                  <a:srgbClr val="FF0000"/>
                </a:solidFill>
                <a:latin typeface="Nikosh" pitchFamily="2" charset="0"/>
                <a:cs typeface="Nikosh" pitchFamily="2" charset="0"/>
              </a:rPr>
              <a:t>শারীরিক</a:t>
            </a:r>
            <a:r>
              <a:rPr lang="en-US" sz="2000" i="1" dirty="0" smtClean="0">
                <a:solidFill>
                  <a:srgbClr val="FF0000"/>
                </a:solidFill>
                <a:latin typeface="Nikosh" pitchFamily="2" charset="0"/>
                <a:cs typeface="Nikosh" pitchFamily="2" charset="0"/>
              </a:rPr>
              <a:t> </a:t>
            </a:r>
            <a:r>
              <a:rPr lang="en-US" sz="2000" i="1" dirty="0" err="1" smtClean="0">
                <a:solidFill>
                  <a:srgbClr val="FF0000"/>
                </a:solidFill>
                <a:latin typeface="Nikosh" pitchFamily="2" charset="0"/>
                <a:cs typeface="Nikosh" pitchFamily="2" charset="0"/>
              </a:rPr>
              <a:t>শিক্ষা</a:t>
            </a:r>
            <a:r>
              <a:rPr lang="en-US" sz="2000" i="1" dirty="0" smtClean="0">
                <a:solidFill>
                  <a:srgbClr val="FF0000"/>
                </a:solidFill>
                <a:latin typeface="Nikosh" pitchFamily="2" charset="0"/>
                <a:cs typeface="Nikosh" pitchFamily="2" charset="0"/>
              </a:rPr>
              <a:t> </a:t>
            </a:r>
          </a:p>
          <a:p>
            <a:pPr>
              <a:lnSpc>
                <a:spcPct val="90000"/>
              </a:lnSpc>
            </a:pPr>
            <a:r>
              <a:rPr lang="en-US" sz="2000" i="1" dirty="0" err="1" smtClean="0">
                <a:solidFill>
                  <a:srgbClr val="FF0000"/>
                </a:solidFill>
                <a:latin typeface="Nikosh" pitchFamily="2" charset="0"/>
                <a:cs typeface="Nikosh" pitchFamily="2" charset="0"/>
              </a:rPr>
              <a:t>সময়</a:t>
            </a:r>
            <a:r>
              <a:rPr lang="en-US" sz="2000" i="1" dirty="0" smtClean="0">
                <a:solidFill>
                  <a:srgbClr val="FF0000"/>
                </a:solidFill>
                <a:latin typeface="Nikosh" pitchFamily="2" charset="0"/>
                <a:cs typeface="Nikosh" pitchFamily="2" charset="0"/>
              </a:rPr>
              <a:t> – ৫০ </a:t>
            </a:r>
            <a:r>
              <a:rPr lang="en-US" sz="2000" i="1" dirty="0" err="1" smtClean="0">
                <a:solidFill>
                  <a:srgbClr val="FF0000"/>
                </a:solidFill>
                <a:latin typeface="Nikosh" pitchFamily="2" charset="0"/>
                <a:cs typeface="Nikosh" pitchFamily="2" charset="0"/>
              </a:rPr>
              <a:t>মিনিট</a:t>
            </a:r>
            <a:r>
              <a:rPr lang="en-US" sz="2000" i="1" dirty="0" smtClean="0">
                <a:solidFill>
                  <a:srgbClr val="FF0000"/>
                </a:solidFill>
                <a:latin typeface="Nikosh" pitchFamily="2" charset="0"/>
                <a:cs typeface="Nikosh" pitchFamily="2" charset="0"/>
              </a:rPr>
              <a:t> </a:t>
            </a:r>
          </a:p>
          <a:p>
            <a:pPr lvl="0">
              <a:lnSpc>
                <a:spcPct val="90000"/>
              </a:lnSpc>
            </a:pPr>
            <a:r>
              <a:rPr lang="en-US" sz="2000" i="1" dirty="0" err="1" smtClean="0">
                <a:solidFill>
                  <a:srgbClr val="FF0000"/>
                </a:solidFill>
                <a:latin typeface="Nikosh" pitchFamily="2" charset="0"/>
                <a:cs typeface="Nikosh" pitchFamily="2" charset="0"/>
              </a:rPr>
              <a:t>পাঠদানের</a:t>
            </a:r>
            <a:r>
              <a:rPr lang="en-US" sz="2000" i="1" dirty="0" smtClean="0">
                <a:solidFill>
                  <a:srgbClr val="FF0000"/>
                </a:solidFill>
                <a:latin typeface="Nikosh" pitchFamily="2" charset="0"/>
                <a:cs typeface="Nikosh" pitchFamily="2" charset="0"/>
              </a:rPr>
              <a:t> </a:t>
            </a:r>
            <a:r>
              <a:rPr lang="en-US" sz="2000" i="1" dirty="0" err="1" smtClean="0">
                <a:solidFill>
                  <a:srgbClr val="FF0000"/>
                </a:solidFill>
                <a:latin typeface="Nikosh" pitchFamily="2" charset="0"/>
                <a:cs typeface="Nikosh" pitchFamily="2" charset="0"/>
              </a:rPr>
              <a:t>বিষয়</a:t>
            </a:r>
            <a:r>
              <a:rPr lang="en-US" sz="2000" i="1" dirty="0" smtClean="0">
                <a:solidFill>
                  <a:srgbClr val="FF0000"/>
                </a:solidFill>
                <a:latin typeface="Nikosh" pitchFamily="2" charset="0"/>
                <a:cs typeface="Nikosh" pitchFamily="2" charset="0"/>
              </a:rPr>
              <a:t> – </a:t>
            </a:r>
            <a:r>
              <a:rPr lang="bn-BD" sz="2000" i="1" dirty="0" smtClean="0">
                <a:solidFill>
                  <a:srgbClr val="FF0000"/>
                </a:solidFill>
                <a:latin typeface="NikoshBAN" pitchFamily="2" charset="0"/>
                <a:cs typeface="NikoshBAN" pitchFamily="2" charset="0"/>
              </a:rPr>
              <a:t>দৈনন্দিন দুর্ঘটনা ও প্রাথমিক চিকিৎসা</a:t>
            </a:r>
            <a:endParaRPr lang="en-US" sz="2000" i="1" dirty="0" smtClean="0">
              <a:solidFill>
                <a:srgbClr val="FF0000"/>
              </a:solidFill>
              <a:latin typeface="NikoshBAN" pitchFamily="2" charset="0"/>
              <a:cs typeface="NikoshBAN" pitchFamily="2" charset="0"/>
            </a:endParaRPr>
          </a:p>
          <a:p>
            <a:pPr>
              <a:lnSpc>
                <a:spcPct val="90000"/>
              </a:lnSpc>
            </a:pPr>
            <a:endParaRPr lang="en-US" sz="2000" dirty="0" smtClean="0">
              <a:solidFill>
                <a:schemeClr val="accent2"/>
              </a:solidFill>
              <a:latin typeface="Nikosh" pitchFamily="2" charset="0"/>
              <a:cs typeface="Nikosh" pitchFamily="2" charset="0"/>
            </a:endParaRPr>
          </a:p>
          <a:p>
            <a:pPr>
              <a:lnSpc>
                <a:spcPct val="90000"/>
              </a:lnSpc>
            </a:pPr>
            <a:endParaRPr lang="en-US" b="1" u="sng" dirty="0" smtClean="0">
              <a:ln/>
              <a:solidFill>
                <a:schemeClr val="accent2"/>
              </a:solidFill>
              <a:latin typeface="Nikosh" pitchFamily="2" charset="0"/>
              <a:cs typeface="NikoshBAN" pitchFamily="2" charset="0"/>
            </a:endParaRPr>
          </a:p>
        </p:txBody>
      </p:sp>
      <p:sp>
        <p:nvSpPr>
          <p:cNvPr id="10" name="Rectangle 3"/>
          <p:cNvSpPr txBox="1">
            <a:spLocks noChangeArrowheads="1"/>
          </p:cNvSpPr>
          <p:nvPr/>
        </p:nvSpPr>
        <p:spPr bwMode="auto">
          <a:xfrm>
            <a:off x="685800" y="3925959"/>
            <a:ext cx="3733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b="1" i="1" dirty="0">
                <a:solidFill>
                  <a:schemeClr val="accent6">
                    <a:lumMod val="75000"/>
                  </a:schemeClr>
                </a:solidFill>
                <a:latin typeface="NikoshBAN" pitchFamily="2" charset="0"/>
                <a:cs typeface="NikoshBAN" pitchFamily="2" charset="0"/>
              </a:rPr>
              <a:t> </a:t>
            </a:r>
            <a:r>
              <a:rPr lang="bn-BD" sz="2000" b="1" i="1" dirty="0">
                <a:solidFill>
                  <a:schemeClr val="accent6">
                    <a:lumMod val="75000"/>
                  </a:schemeClr>
                </a:solidFill>
                <a:latin typeface="NikoshBAN" pitchFamily="2" charset="0"/>
                <a:cs typeface="NikoshBAN" pitchFamily="2" charset="0"/>
              </a:rPr>
              <a:t>সহকারী শিক্ষক </a:t>
            </a:r>
            <a:r>
              <a:rPr lang="en-US" sz="2000" b="1" i="1" dirty="0">
                <a:solidFill>
                  <a:schemeClr val="accent6">
                    <a:lumMod val="75000"/>
                  </a:schemeClr>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মাধবপুর</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দরগাহ</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বাড়ী</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পৌর</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দাখিল</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মাদ্রাসা</a:t>
            </a:r>
            <a:endParaRPr lang="en-US" sz="2000" b="1" i="1" dirty="0">
              <a:solidFill>
                <a:schemeClr val="bg1"/>
              </a:solidFill>
              <a:latin typeface="NikoshBAN" pitchFamily="2" charset="0"/>
              <a:cs typeface="NikoshBAN" pitchFamily="2" charset="0"/>
            </a:endParaRPr>
          </a:p>
          <a:p>
            <a:r>
              <a:rPr lang="en-US" sz="2000" b="1" i="1" dirty="0" err="1">
                <a:solidFill>
                  <a:schemeClr val="bg1"/>
                </a:solidFill>
                <a:latin typeface="NikoshBAN" pitchFamily="2" charset="0"/>
                <a:cs typeface="NikoshBAN" pitchFamily="2" charset="0"/>
              </a:rPr>
              <a:t>মাধবপুর</a:t>
            </a:r>
            <a:r>
              <a:rPr lang="en-US" sz="2000" b="1" i="1" dirty="0">
                <a:solidFill>
                  <a:schemeClr val="bg1"/>
                </a:solidFill>
                <a:latin typeface="NikoshBAN" pitchFamily="2" charset="0"/>
                <a:cs typeface="NikoshBAN" pitchFamily="2" charset="0"/>
              </a:rPr>
              <a:t>, </a:t>
            </a:r>
            <a:r>
              <a:rPr lang="en-US" sz="2000" b="1" i="1" dirty="0" err="1">
                <a:solidFill>
                  <a:schemeClr val="bg1"/>
                </a:solidFill>
                <a:latin typeface="NikoshBAN" pitchFamily="2" charset="0"/>
                <a:cs typeface="NikoshBAN" pitchFamily="2" charset="0"/>
              </a:rPr>
              <a:t>হবিগঞ্জ</a:t>
            </a:r>
            <a:r>
              <a:rPr lang="en-US" sz="2000" b="1" i="1" dirty="0">
                <a:solidFill>
                  <a:schemeClr val="bg1"/>
                </a:solidFill>
                <a:latin typeface="NikoshBAN" pitchFamily="2" charset="0"/>
                <a:cs typeface="NikoshBAN" pitchFamily="2" charset="0"/>
              </a:rPr>
              <a:t>।</a:t>
            </a:r>
            <a:endParaRPr lang="en-US" sz="2000" i="1" dirty="0" smtClean="0">
              <a:solidFill>
                <a:schemeClr val="bg1"/>
              </a:solidFill>
              <a:latin typeface="Nikosh" pitchFamily="2" charset="0"/>
              <a:cs typeface="Nikosh" pitchFamily="2" charset="0"/>
            </a:endParaRPr>
          </a:p>
        </p:txBody>
      </p:sp>
      <p:sp>
        <p:nvSpPr>
          <p:cNvPr id="11" name="Donut 10"/>
          <p:cNvSpPr/>
          <p:nvPr/>
        </p:nvSpPr>
        <p:spPr>
          <a:xfrm>
            <a:off x="4572000" y="762000"/>
            <a:ext cx="228600" cy="5105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843" y="1453949"/>
            <a:ext cx="2134514" cy="1860751"/>
          </a:xfrm>
          <a:prstGeom prst="rect">
            <a:avLst/>
          </a:prstGeom>
        </p:spPr>
      </p:pic>
      <p:sp>
        <p:nvSpPr>
          <p:cNvPr id="2" name="Rectangle 1"/>
          <p:cNvSpPr/>
          <p:nvPr/>
        </p:nvSpPr>
        <p:spPr>
          <a:xfrm>
            <a:off x="866278" y="3544669"/>
            <a:ext cx="3746538" cy="738664"/>
          </a:xfrm>
          <a:prstGeom prst="rect">
            <a:avLst/>
          </a:prstGeom>
        </p:spPr>
        <p:txBody>
          <a:bodyPr wrap="none">
            <a:spAutoFit/>
          </a:bodyPr>
          <a:lstStyle/>
          <a:p>
            <a:pPr algn="ctr"/>
            <a:r>
              <a:rPr lang="en-US" sz="2400" b="1" i="1"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মোঃতোফাজ্জল</a:t>
            </a:r>
            <a:r>
              <a:rPr lang="en-US" sz="2400" b="1" i="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2400" b="1" i="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হোসাইন</a:t>
            </a:r>
            <a:endParaRPr lang="en-US" sz="2400" b="1" i="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b="1" i="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228600" y="838199"/>
            <a:ext cx="4038600" cy="461665"/>
          </a:xfrm>
          <a:prstGeom prst="rect">
            <a:avLst/>
          </a:prstGeom>
        </p:spPr>
        <p:txBody>
          <a:bodyPr wrap="square">
            <a:spAutoFit/>
          </a:bodyPr>
          <a:lstStyle/>
          <a:p>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r>
              <a:rPr lang="bn-IN" sz="2400" b="1" i="1" u="sng" dirty="0">
                <a:solidFill>
                  <a:schemeClr val="accent5"/>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পরিচিতি </a:t>
            </a:r>
            <a:endParaRPr lang="en-US" sz="2400" b="1" i="1" u="sng"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06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2320447"/>
            <a:ext cx="7924800" cy="1077218"/>
          </a:xfrm>
          <a:prstGeom prst="rect">
            <a:avLst/>
          </a:prstGeom>
        </p:spPr>
        <p:txBody>
          <a:bodyPr wrap="square">
            <a:spAutoFit/>
          </a:bodyPr>
          <a:lstStyle/>
          <a:p>
            <a:pPr algn="ctr"/>
            <a:r>
              <a:rPr lang="bn-BD" sz="3200" i="1" dirty="0" smtClean="0">
                <a:solidFill>
                  <a:srgbClr val="FF0000"/>
                </a:solidFill>
                <a:latin typeface="NikoshBAN" pitchFamily="2" charset="0"/>
                <a:cs typeface="NikoshBAN" pitchFamily="2" charset="0"/>
              </a:rPr>
              <a:t>দুর্ঘটনার সংজ্ঞা দিতে পারবে </a:t>
            </a:r>
            <a:r>
              <a:rPr lang="bn-BD" sz="3200" dirty="0">
                <a:solidFill>
                  <a:schemeClr val="bg1"/>
                </a:solidFill>
                <a:latin typeface="NikoshBAN" pitchFamily="2" charset="0"/>
                <a:cs typeface="NikoshBAN" pitchFamily="2" charset="0"/>
              </a:rPr>
              <a:t>।</a:t>
            </a:r>
            <a:endParaRPr lang="bn-BD" sz="6000" dirty="0">
              <a:solidFill>
                <a:schemeClr val="bg1"/>
              </a:solidFill>
              <a:latin typeface="NikoshBAN" pitchFamily="2" charset="0"/>
              <a:cs typeface="NikoshBAN" pitchFamily="2" charset="0"/>
            </a:endParaRPr>
          </a:p>
          <a:p>
            <a:pPr algn="ctr"/>
            <a:r>
              <a:rPr lang="bn-BD" sz="3200" i="1" dirty="0" smtClean="0">
                <a:solidFill>
                  <a:srgbClr val="FF0000"/>
                </a:solidFill>
                <a:latin typeface="NikoshBAN" pitchFamily="2" charset="0"/>
                <a:cs typeface="NikoshBAN" pitchFamily="2" charset="0"/>
              </a:rPr>
              <a:t> </a:t>
            </a:r>
            <a:endParaRPr lang="en-US" sz="3200" b="1" i="1" dirty="0">
              <a:ln w="18000">
                <a:solidFill>
                  <a:schemeClr val="accent2">
                    <a:satMod val="140000"/>
                  </a:schemeClr>
                </a:solidFill>
                <a:prstDash val="solid"/>
                <a:miter lim="800000"/>
              </a:ln>
              <a:solidFill>
                <a:srgbClr val="FF0000"/>
              </a:solidFill>
            </a:endParaRPr>
          </a:p>
        </p:txBody>
      </p:sp>
      <p:sp>
        <p:nvSpPr>
          <p:cNvPr id="11" name="Rectangle 10"/>
          <p:cNvSpPr/>
          <p:nvPr/>
        </p:nvSpPr>
        <p:spPr>
          <a:xfrm>
            <a:off x="609600" y="3200400"/>
            <a:ext cx="8436801" cy="1384995"/>
          </a:xfrm>
          <a:prstGeom prst="rect">
            <a:avLst/>
          </a:prstGeom>
        </p:spPr>
        <p:txBody>
          <a:bodyPr wrap="square">
            <a:spAutoFit/>
          </a:bodyPr>
          <a:lstStyle/>
          <a:p>
            <a:pPr algn="ctr"/>
            <a:endParaRPr lang="en-US" sz="3600" b="1" dirty="0" smtClean="0">
              <a:ln w="18000">
                <a:solidFill>
                  <a:schemeClr val="accent2">
                    <a:satMod val="140000"/>
                  </a:schemeClr>
                </a:solidFill>
                <a:prstDash val="solid"/>
                <a:miter lim="800000"/>
              </a:ln>
              <a:solidFill>
                <a:srgbClr val="7030A0"/>
              </a:solidFill>
            </a:endParaRPr>
          </a:p>
          <a:p>
            <a:pPr algn="ct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বিভিন্ন</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প্রকার</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দুর্ঘটনা</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থেকে</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বাচার</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কৌশল</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জানতে</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en-US" sz="2400" b="1" i="1" dirty="0" err="1"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পারবে</a:t>
            </a:r>
            <a:r>
              <a:rPr lang="en-US" sz="2400" b="1" i="1" dirty="0" smtClean="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rPr>
              <a:t> </a:t>
            </a:r>
            <a:r>
              <a:rPr lang="bn-BD" sz="2400" dirty="0">
                <a:solidFill>
                  <a:schemeClr val="bg1"/>
                </a:solidFill>
                <a:latin typeface="NikoshBAN" pitchFamily="2" charset="0"/>
                <a:cs typeface="NikoshBAN" pitchFamily="2" charset="0"/>
              </a:rPr>
              <a:t>।</a:t>
            </a:r>
            <a:endParaRPr lang="bn-BD" sz="4800" dirty="0">
              <a:solidFill>
                <a:schemeClr val="bg1"/>
              </a:solidFill>
              <a:latin typeface="NikoshBAN" pitchFamily="2" charset="0"/>
              <a:cs typeface="NikoshBAN" pitchFamily="2" charset="0"/>
            </a:endParaRPr>
          </a:p>
          <a:p>
            <a:pPr algn="ctr"/>
            <a:endParaRPr lang="en-US" sz="2400" b="1" i="1" dirty="0">
              <a:ln w="18000">
                <a:solidFill>
                  <a:schemeClr val="accent2">
                    <a:satMod val="140000"/>
                  </a:schemeClr>
                </a:solidFill>
                <a:prstDash val="solid"/>
                <a:miter lim="800000"/>
              </a:ln>
              <a:solidFill>
                <a:srgbClr val="7030A0"/>
              </a:solidFill>
              <a:effectLst>
                <a:outerShdw blurRad="38100" dist="38100" dir="2700000" algn="tl">
                  <a:srgbClr val="000000">
                    <a:alpha val="43137"/>
                  </a:srgbClr>
                </a:outerShdw>
              </a:effectLst>
            </a:endParaRPr>
          </a:p>
        </p:txBody>
      </p:sp>
      <p:sp>
        <p:nvSpPr>
          <p:cNvPr id="13" name="Rectangle 12"/>
          <p:cNvSpPr/>
          <p:nvPr/>
        </p:nvSpPr>
        <p:spPr>
          <a:xfrm>
            <a:off x="791487" y="3048000"/>
            <a:ext cx="8458200" cy="800219"/>
          </a:xfrm>
          <a:prstGeom prst="rect">
            <a:avLst/>
          </a:prstGeom>
        </p:spPr>
        <p:txBody>
          <a:bodyPr wrap="square">
            <a:spAutoFit/>
          </a:bodyPr>
          <a:lstStyle/>
          <a:p>
            <a:r>
              <a:rPr lang="en-US" b="1" dirty="0" smtClean="0">
                <a:ln w="18000">
                  <a:solidFill>
                    <a:schemeClr val="accent2">
                      <a:satMod val="140000"/>
                    </a:schemeClr>
                  </a:solidFill>
                  <a:prstDash val="solid"/>
                  <a:miter lim="800000"/>
                </a:ln>
                <a:solidFill>
                  <a:srgbClr val="00B0F0"/>
                </a:solidFill>
                <a:effectLst>
                  <a:outerShdw blurRad="38100" dist="38100" dir="2700000" algn="tl">
                    <a:srgbClr val="000000">
                      <a:alpha val="43137"/>
                    </a:srgbClr>
                  </a:outerShdw>
                </a:effectLst>
              </a:rPr>
              <a:t> </a:t>
            </a:r>
            <a:r>
              <a:rPr lang="bn-BD" sz="2800" dirty="0" smtClean="0">
                <a:solidFill>
                  <a:schemeClr val="bg1"/>
                </a:solidFill>
                <a:latin typeface="NikoshBAN" pitchFamily="2" charset="0"/>
                <a:cs typeface="NikoshBAN" pitchFamily="2" charset="0"/>
              </a:rPr>
              <a:t>প্রাথমিক চিকিৎসার </a:t>
            </a:r>
            <a:r>
              <a:rPr lang="en-US" sz="2800" dirty="0" err="1" smtClean="0">
                <a:solidFill>
                  <a:schemeClr val="bg1"/>
                </a:solidFill>
                <a:latin typeface="NikoshBAN" pitchFamily="2" charset="0"/>
                <a:cs typeface="NikoshBAN" pitchFamily="2" charset="0"/>
              </a:rPr>
              <a:t>কিভাবে</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করবে</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তা</a:t>
            </a:r>
            <a:r>
              <a:rPr lang="en-US" sz="2800" dirty="0" smtClean="0">
                <a:solidFill>
                  <a:schemeClr val="bg1"/>
                </a:solidFill>
                <a:latin typeface="NikoshBAN" pitchFamily="2" charset="0"/>
                <a:cs typeface="NikoshBAN" pitchFamily="2" charset="0"/>
              </a:rPr>
              <a:t> </a:t>
            </a:r>
            <a:r>
              <a:rPr lang="en-US" sz="2800" dirty="0" err="1" smtClean="0">
                <a:solidFill>
                  <a:schemeClr val="bg1"/>
                </a:solidFill>
                <a:latin typeface="NikoshBAN" pitchFamily="2" charset="0"/>
                <a:cs typeface="NikoshBAN" pitchFamily="2" charset="0"/>
              </a:rPr>
              <a:t>জানতে</a:t>
            </a:r>
            <a:r>
              <a:rPr lang="en-US" sz="2800" dirty="0" smtClean="0">
                <a:solidFill>
                  <a:schemeClr val="bg1"/>
                </a:solidFill>
                <a:latin typeface="NikoshBAN" pitchFamily="2" charset="0"/>
                <a:cs typeface="NikoshBAN" pitchFamily="2" charset="0"/>
              </a:rPr>
              <a:t> </a:t>
            </a:r>
            <a:r>
              <a:rPr lang="bn-BD" sz="2800" dirty="0" smtClean="0">
                <a:solidFill>
                  <a:schemeClr val="bg1"/>
                </a:solidFill>
                <a:latin typeface="NikoshBAN" pitchFamily="2" charset="0"/>
                <a:cs typeface="NikoshBAN" pitchFamily="2" charset="0"/>
              </a:rPr>
              <a:t>পারবে।</a:t>
            </a:r>
            <a:endParaRPr lang="bn-BD" sz="5400" dirty="0" smtClean="0">
              <a:solidFill>
                <a:schemeClr val="bg1"/>
              </a:solidFill>
              <a:latin typeface="NikoshBAN" pitchFamily="2" charset="0"/>
              <a:cs typeface="NikoshBAN" pitchFamily="2" charset="0"/>
            </a:endParaRPr>
          </a:p>
          <a:p>
            <a:endParaRPr lang="en-US" dirty="0"/>
          </a:p>
        </p:txBody>
      </p:sp>
      <p:sp>
        <p:nvSpPr>
          <p:cNvPr id="3" name="Rectangle 2"/>
          <p:cNvSpPr/>
          <p:nvPr/>
        </p:nvSpPr>
        <p:spPr>
          <a:xfrm>
            <a:off x="2209800" y="152400"/>
            <a:ext cx="44958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u="sng" dirty="0" err="1">
                <a:solidFill>
                  <a:srgbClr val="00B050"/>
                </a:solidFill>
                <a:latin typeface="Nikosh"/>
              </a:rPr>
              <a:t>শিখন</a:t>
            </a:r>
            <a:r>
              <a:rPr lang="en-US" sz="4400" i="1" u="sng" dirty="0">
                <a:solidFill>
                  <a:srgbClr val="00B050"/>
                </a:solidFill>
                <a:latin typeface="Nikosh"/>
              </a:rPr>
              <a:t> </a:t>
            </a:r>
            <a:r>
              <a:rPr lang="en-US" sz="4400" i="1" u="sng" dirty="0" err="1">
                <a:solidFill>
                  <a:srgbClr val="00B050"/>
                </a:solidFill>
                <a:latin typeface="Nikosh"/>
              </a:rPr>
              <a:t>ফল</a:t>
            </a:r>
            <a:endParaRPr lang="en-US" sz="4400" dirty="0"/>
          </a:p>
        </p:txBody>
      </p:sp>
      <p:sp>
        <p:nvSpPr>
          <p:cNvPr id="8" name="TextBox 1"/>
          <p:cNvSpPr txBox="1"/>
          <p:nvPr/>
        </p:nvSpPr>
        <p:spPr>
          <a:xfrm>
            <a:off x="740601" y="1371598"/>
            <a:ext cx="8102773" cy="646331"/>
          </a:xfrm>
          <a:prstGeom prst="rect">
            <a:avLst/>
          </a:prstGeom>
          <a:noFill/>
          <a:ln w="57150">
            <a:solidFill>
              <a:srgbClr val="92D050"/>
            </a:solidFill>
          </a:ln>
        </p:spPr>
        <p:txBody>
          <a:bodyPr wrap="square" rtlCol="0">
            <a:spAutoFit/>
            <a:scene3d>
              <a:camera prst="orthographicFront">
                <a:rot lat="300000" lon="0" rev="0"/>
              </a:camera>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a:t>
            </a:r>
            <a:r>
              <a:rPr lang="en-US" sz="3600" b="1"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i="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3600" b="1"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i="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শেষে</a:t>
            </a:r>
            <a:r>
              <a:rPr lang="en-US" sz="3600" b="1"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i="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শিক্ষার্থীরা</a:t>
            </a:r>
            <a:r>
              <a:rPr lang="en-US" sz="3600" b="1"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b="1"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900" b="1" dirty="0">
              <a:ln w="12700">
                <a:solidFill>
                  <a:schemeClr val="accent5"/>
                </a:solidFill>
                <a:prstDash val="solid"/>
              </a:ln>
              <a:solidFill>
                <a:srgbClr val="FFC000"/>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 calcmode="lin" valueType="num">
                                      <p:cBhvr additive="base">
                                        <p:cTn id="2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ccident.jpg"/>
          <p:cNvPicPr>
            <a:picLocks noChangeAspect="1"/>
          </p:cNvPicPr>
          <p:nvPr/>
        </p:nvPicPr>
        <p:blipFill>
          <a:blip r:embed="rId2"/>
          <a:stretch>
            <a:fillRect/>
          </a:stretch>
        </p:blipFill>
        <p:spPr>
          <a:xfrm>
            <a:off x="381000" y="380333"/>
            <a:ext cx="4191000" cy="2896267"/>
          </a:xfrm>
          <a:prstGeom prst="rect">
            <a:avLst/>
          </a:prstGeom>
        </p:spPr>
      </p:pic>
      <p:pic>
        <p:nvPicPr>
          <p:cNvPr id="5" name="Content Placeholder 3" descr="1d35090a.jpg"/>
          <p:cNvPicPr>
            <a:picLocks noChangeAspect="1"/>
          </p:cNvPicPr>
          <p:nvPr/>
        </p:nvPicPr>
        <p:blipFill>
          <a:blip r:embed="rId3" cstate="print"/>
          <a:stretch>
            <a:fillRect/>
          </a:stretch>
        </p:blipFill>
        <p:spPr>
          <a:xfrm>
            <a:off x="4819389" y="380334"/>
            <a:ext cx="4019811" cy="2896266"/>
          </a:xfrm>
          <a:prstGeom prst="rect">
            <a:avLst/>
          </a:prstGeom>
        </p:spPr>
      </p:pic>
      <p:pic>
        <p:nvPicPr>
          <p:cNvPr id="6" name="Content Placeholder 3" descr="dog-bite.jpg"/>
          <p:cNvPicPr>
            <a:picLocks noChangeAspect="1"/>
          </p:cNvPicPr>
          <p:nvPr/>
        </p:nvPicPr>
        <p:blipFill>
          <a:blip r:embed="rId4"/>
          <a:stretch>
            <a:fillRect/>
          </a:stretch>
        </p:blipFill>
        <p:spPr>
          <a:xfrm>
            <a:off x="380999" y="3505200"/>
            <a:ext cx="4191001" cy="2925699"/>
          </a:xfrm>
          <a:prstGeom prst="rect">
            <a:avLst/>
          </a:prstGeom>
        </p:spPr>
      </p:pic>
      <p:pic>
        <p:nvPicPr>
          <p:cNvPr id="7" name="Content Placeholder 4" descr="electric.jpg"/>
          <p:cNvPicPr>
            <a:picLocks noChangeAspect="1"/>
          </p:cNvPicPr>
          <p:nvPr/>
        </p:nvPicPr>
        <p:blipFill>
          <a:blip r:embed="rId5"/>
          <a:stretch>
            <a:fillRect/>
          </a:stretch>
        </p:blipFill>
        <p:spPr>
          <a:xfrm>
            <a:off x="4819389" y="3505200"/>
            <a:ext cx="4019811" cy="29256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038600" y="1313765"/>
            <a:ext cx="4648200" cy="972235"/>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7200" b="0" i="0" u="none" strike="noStrike" kern="1200" cap="none" spc="0" normalizeH="0" baseline="0" noProof="0" dirty="0" smtClean="0">
                <a:ln>
                  <a:noFill/>
                </a:ln>
                <a:solidFill>
                  <a:srgbClr val="FF0000"/>
                </a:solidFill>
                <a:effectLst/>
                <a:uLnTx/>
                <a:uFillTx/>
                <a:latin typeface="NikoshBAN" pitchFamily="2" charset="0"/>
                <a:ea typeface="+mn-ea"/>
                <a:cs typeface="NikoshBAN" pitchFamily="2" charset="0"/>
              </a:rPr>
              <a:t> </a:t>
            </a:r>
            <a:endPar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NikoshBAN" pitchFamily="2" charset="0"/>
              <a:ea typeface="+mn-ea"/>
              <a:cs typeface="NikoshBAN" pitchFamily="2" charset="0"/>
            </a:endParaRPr>
          </a:p>
        </p:txBody>
      </p:sp>
      <p:sp>
        <p:nvSpPr>
          <p:cNvPr id="5" name="Subtitle 2"/>
          <p:cNvSpPr txBox="1">
            <a:spLocks/>
          </p:cNvSpPr>
          <p:nvPr/>
        </p:nvSpPr>
        <p:spPr>
          <a:xfrm>
            <a:off x="-304800" y="3429000"/>
            <a:ext cx="8991600" cy="228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4000" b="0" i="1" u="none" strike="noStrike" kern="1200" cap="none" spc="0" normalizeH="0" noProof="0" dirty="0" smtClean="0">
                <a:ln>
                  <a:noFill/>
                </a:ln>
                <a:solidFill>
                  <a:srgbClr val="00B0F0"/>
                </a:solidFill>
                <a:effectLst/>
                <a:uLnTx/>
                <a:uFillTx/>
                <a:latin typeface="NikoshBAN" pitchFamily="2" charset="0"/>
                <a:ea typeface="+mn-ea"/>
                <a:cs typeface="NikoshBAN" pitchFamily="2" charset="0"/>
              </a:rPr>
              <a:t>প্রাথমিক চিকিৎসা</a:t>
            </a:r>
            <a:endParaRPr kumimoji="0" lang="en-US" sz="4000" b="0" i="1" u="none" strike="noStrike" kern="1200" cap="none" spc="0" normalizeH="0" baseline="0" noProof="0" dirty="0">
              <a:ln>
                <a:noFill/>
              </a:ln>
              <a:solidFill>
                <a:srgbClr val="00B0F0"/>
              </a:solidFill>
              <a:effectLst/>
              <a:uLnTx/>
              <a:uFillTx/>
              <a:latin typeface="NikoshBAN" pitchFamily="2" charset="0"/>
              <a:ea typeface="+mn-ea"/>
              <a:cs typeface="NikoshBAN" pitchFamily="2" charset="0"/>
            </a:endParaRPr>
          </a:p>
        </p:txBody>
      </p:sp>
      <p:sp>
        <p:nvSpPr>
          <p:cNvPr id="6" name="Rectangle 5"/>
          <p:cNvSpPr/>
          <p:nvPr/>
        </p:nvSpPr>
        <p:spPr>
          <a:xfrm>
            <a:off x="2743200" y="2438400"/>
            <a:ext cx="3873176" cy="646331"/>
          </a:xfrm>
          <a:prstGeom prst="rect">
            <a:avLst/>
          </a:prstGeom>
        </p:spPr>
        <p:txBody>
          <a:bodyPr wrap="none">
            <a:spAutoFit/>
          </a:bodyPr>
          <a:lstStyle/>
          <a:p>
            <a:r>
              <a:rPr lang="bn-BD" sz="3600" i="1" dirty="0" smtClean="0">
                <a:solidFill>
                  <a:srgbClr val="002060"/>
                </a:solidFill>
                <a:latin typeface="NikoshBAN" pitchFamily="2" charset="0"/>
                <a:cs typeface="NikoshBAN" pitchFamily="2" charset="0"/>
              </a:rPr>
              <a:t>দৈনন্দিন দুর্ঘটনা ও </a:t>
            </a:r>
            <a:endParaRPr lang="en-US" sz="3600" i="1" dirty="0">
              <a:solidFill>
                <a:srgbClr val="002060"/>
              </a:solidFill>
            </a:endParaRPr>
          </a:p>
        </p:txBody>
      </p:sp>
      <p:sp>
        <p:nvSpPr>
          <p:cNvPr id="2" name="Rounded Rectangle 1"/>
          <p:cNvSpPr/>
          <p:nvPr/>
        </p:nvSpPr>
        <p:spPr>
          <a:xfrm>
            <a:off x="1485900" y="152400"/>
            <a:ext cx="6019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i="1" dirty="0">
                <a:solidFill>
                  <a:srgbClr val="FF0000"/>
                </a:solidFill>
                <a:effectLst>
                  <a:outerShdw blurRad="38100" dist="38100" dir="2700000" algn="tl">
                    <a:srgbClr val="000000">
                      <a:alpha val="43137"/>
                    </a:srgbClr>
                  </a:outerShdw>
                </a:effectLst>
                <a:latin typeface="NikoshBAN" pitchFamily="2" charset="0"/>
                <a:cs typeface="NikoshBAN" pitchFamily="2" charset="0"/>
              </a:rPr>
              <a:t>আজকের পাঠ</a:t>
            </a:r>
            <a:r>
              <a:rPr lang="en-US" sz="4000" i="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4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219200"/>
            <a:ext cx="8610600" cy="1323439"/>
          </a:xfrm>
          <a:prstGeom prst="rect">
            <a:avLst/>
          </a:prstGeom>
        </p:spPr>
        <p:txBody>
          <a:bodyPr wrap="square">
            <a:spAutoFit/>
          </a:bodyPr>
          <a:lstStyle/>
          <a:p>
            <a:pPr algn="ctr"/>
            <a:r>
              <a:rPr lang="as-IN" sz="2000" i="1" dirty="0" smtClean="0">
                <a:solidFill>
                  <a:srgbClr val="FF0000"/>
                </a:solidFill>
              </a:rPr>
              <a:t>সুস্থ ও সুন্দর জীবন আমরা সকলেই চাই কিন্তু তারপর আমাদের জীবনে চলার পথে অনেক সময় অনেক ধরেনের দুর্ঘটনা ঘটে যায় ।দুর্ঘটনা থেকে যাতে কোন ব্যাক্তির গুরুতর অবস্থার অবনতি না ঘটে সে জন্য প্রাথমিক চিকিৎসা অতি গুরুত্বপূর্ণ</a:t>
            </a:r>
            <a:r>
              <a:rPr lang="as-IN" sz="2000" dirty="0" smtClean="0">
                <a:solidFill>
                  <a:schemeClr val="bg1"/>
                </a:solidFill>
              </a:rPr>
              <a:t>।</a:t>
            </a:r>
            <a:endParaRPr lang="en-US" sz="2000" b="1" dirty="0">
              <a:ln w="18000">
                <a:solidFill>
                  <a:schemeClr val="accent2">
                    <a:satMod val="140000"/>
                  </a:schemeClr>
                </a:solidFill>
                <a:prstDash val="solid"/>
                <a:miter lim="800000"/>
              </a:ln>
              <a:solidFill>
                <a:schemeClr val="bg1"/>
              </a:solidFill>
            </a:endParaRPr>
          </a:p>
        </p:txBody>
      </p:sp>
      <p:sp>
        <p:nvSpPr>
          <p:cNvPr id="6" name="Rectangle 5"/>
          <p:cNvSpPr/>
          <p:nvPr/>
        </p:nvSpPr>
        <p:spPr>
          <a:xfrm>
            <a:off x="609600" y="4495800"/>
            <a:ext cx="6248400" cy="707886"/>
          </a:xfrm>
          <a:prstGeom prst="rect">
            <a:avLst/>
          </a:prstGeom>
        </p:spPr>
        <p:txBody>
          <a:bodyPr wrap="square">
            <a:spAutoFit/>
          </a:bodyPr>
          <a:lstStyle/>
          <a:p>
            <a:pPr algn="just"/>
            <a:r>
              <a:rPr lang="as-IN" sz="2000" i="1" dirty="0" smtClean="0">
                <a:solidFill>
                  <a:srgbClr val="FF0000"/>
                </a:solidFill>
              </a:rPr>
              <a:t>কাটাছেঁড়ার ক্ষেত্রে অ্যান্টিসেপটিক ক্রিম বা লোশন রাখুন ফাস্ট এইড বক্সে</a:t>
            </a:r>
            <a:r>
              <a:rPr lang="as-IN" i="1" dirty="0" smtClean="0">
                <a:solidFill>
                  <a:srgbClr val="FF0000"/>
                </a:solidFill>
              </a:rPr>
              <a:t>।</a:t>
            </a:r>
            <a:endParaRPr lang="en-US" i="1" dirty="0">
              <a:solidFill>
                <a:srgbClr val="FF0000"/>
              </a:solidFill>
            </a:endParaRPr>
          </a:p>
        </p:txBody>
      </p:sp>
      <p:sp>
        <p:nvSpPr>
          <p:cNvPr id="7" name="Rectangle 6"/>
          <p:cNvSpPr/>
          <p:nvPr/>
        </p:nvSpPr>
        <p:spPr>
          <a:xfrm>
            <a:off x="381000" y="2743200"/>
            <a:ext cx="8382000" cy="1015663"/>
          </a:xfrm>
          <a:prstGeom prst="rect">
            <a:avLst/>
          </a:prstGeom>
        </p:spPr>
        <p:txBody>
          <a:bodyPr wrap="square">
            <a:spAutoFit/>
          </a:bodyPr>
          <a:lstStyle/>
          <a:p>
            <a:pPr algn="just"/>
            <a:r>
              <a:rPr lang="as-IN" sz="2000" i="1" dirty="0" smtClean="0"/>
              <a:t>প্রাথমিক চিকিৎসায় যেমন দুর্ঘটনায় ক্ষতির মাত্রা কমানো যায় তেমনি দ্রুত সেরেও ওঠা সম্ভব। এজন্য প্রয়োজন ফাস্ট এইড কিউর বা ফাস্ট এইড বক্স। তাই হঠাৎ দুর্ঘটনায় জরুরি  জিনিসগুলো হাতের কাছেই রাখুন।</a:t>
            </a:r>
            <a:endParaRPr lang="en-US" sz="2000" i="1" dirty="0">
              <a:solidFill>
                <a:srgbClr val="0070C0"/>
              </a:solidFill>
            </a:endParaRPr>
          </a:p>
        </p:txBody>
      </p:sp>
      <p:sp>
        <p:nvSpPr>
          <p:cNvPr id="4" name="Rounded Rectangle 3"/>
          <p:cNvSpPr/>
          <p:nvPr/>
        </p:nvSpPr>
        <p:spPr>
          <a:xfrm>
            <a:off x="2133600" y="76200"/>
            <a:ext cx="525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ln w="18000">
                  <a:solidFill>
                    <a:schemeClr val="accent2">
                      <a:satMod val="140000"/>
                    </a:schemeClr>
                  </a:solidFill>
                  <a:prstDash val="solid"/>
                  <a:miter lim="800000"/>
                </a:ln>
                <a:solidFill>
                  <a:schemeClr val="bg1"/>
                </a:solidFill>
              </a:rPr>
              <a:t>পাঠ</a:t>
            </a:r>
            <a:r>
              <a:rPr lang="en-US" sz="3600" b="1" i="1" dirty="0">
                <a:ln w="18000">
                  <a:solidFill>
                    <a:schemeClr val="accent2">
                      <a:satMod val="140000"/>
                    </a:schemeClr>
                  </a:solidFill>
                  <a:prstDash val="solid"/>
                  <a:miter lim="800000"/>
                </a:ln>
                <a:solidFill>
                  <a:schemeClr val="bg1"/>
                </a:solidFill>
              </a:rPr>
              <a:t> </a:t>
            </a:r>
            <a:r>
              <a:rPr lang="en-US" sz="3600" b="1" i="1" dirty="0" err="1">
                <a:ln w="18000">
                  <a:solidFill>
                    <a:schemeClr val="accent2">
                      <a:satMod val="140000"/>
                    </a:schemeClr>
                  </a:solidFill>
                  <a:prstDash val="solid"/>
                  <a:miter lim="800000"/>
                </a:ln>
                <a:solidFill>
                  <a:schemeClr val="bg1"/>
                </a:solidFill>
              </a:rPr>
              <a:t>উপস্থাপন</a:t>
            </a:r>
            <a:endParaRPr lang="en-US" sz="3600" b="1" i="1" dirty="0">
              <a:ln w="18000">
                <a:solidFill>
                  <a:schemeClr val="accent2">
                    <a:satMod val="140000"/>
                  </a:schemeClr>
                </a:solidFill>
                <a:prstDash val="solid"/>
                <a:miter lim="800000"/>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676400"/>
            <a:ext cx="8610600" cy="707886"/>
          </a:xfrm>
          <a:prstGeom prst="rect">
            <a:avLst/>
          </a:prstGeom>
        </p:spPr>
        <p:txBody>
          <a:bodyPr wrap="square">
            <a:spAutoFit/>
          </a:bodyPr>
          <a:lstStyle/>
          <a:p>
            <a:pPr algn="ctr"/>
            <a:r>
              <a:rPr lang="as-IN" sz="2000" i="1" dirty="0" smtClean="0">
                <a:solidFill>
                  <a:srgbClr val="FF0000"/>
                </a:solidFill>
              </a:rPr>
              <a:t> ক্ষতস্থান খোলা রাখা ঝুঁকিপূর্ণ। এক্ষেত্রে বিভিন্ন আকারের আঠাযুক্ত ব্যান্ডেজ রাখুন।</a:t>
            </a:r>
            <a:endParaRPr lang="en-US" sz="2000" b="1" i="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114800"/>
            <a:ext cx="8305800" cy="707886"/>
          </a:xfrm>
          <a:prstGeom prst="rect">
            <a:avLst/>
          </a:prstGeom>
        </p:spPr>
        <p:txBody>
          <a:bodyPr wrap="square">
            <a:spAutoFit/>
          </a:bodyPr>
          <a:lstStyle/>
          <a:p>
            <a:pPr algn="just"/>
            <a:r>
              <a:rPr lang="as-IN" sz="2000" i="1" dirty="0" smtClean="0">
                <a:solidFill>
                  <a:srgbClr val="FF0000"/>
                </a:solidFill>
              </a:rPr>
              <a:t>মৃদু ব্যথা সারানোর ওষুধ শুধু প্রাথমিক চিকিৎসার বাক্সে নয়, দৈনন্দিন ব্যবহার্য ব্যাগে রাখাও জরুরি। তবে সামান্য ব্যথাতেই টপ করে ওষুধ খাওয়াও ঠিক নয়।</a:t>
            </a:r>
            <a:endParaRPr lang="en-US" sz="2000" i="1" dirty="0">
              <a:solidFill>
                <a:srgbClr val="FF0000"/>
              </a:solidFill>
            </a:endParaRPr>
          </a:p>
        </p:txBody>
      </p:sp>
      <p:sp>
        <p:nvSpPr>
          <p:cNvPr id="7" name="Rectangle 6"/>
          <p:cNvSpPr/>
          <p:nvPr/>
        </p:nvSpPr>
        <p:spPr>
          <a:xfrm>
            <a:off x="381000" y="2743200"/>
            <a:ext cx="8382000" cy="707886"/>
          </a:xfrm>
          <a:prstGeom prst="rect">
            <a:avLst/>
          </a:prstGeom>
        </p:spPr>
        <p:txBody>
          <a:bodyPr wrap="square">
            <a:spAutoFit/>
          </a:bodyPr>
          <a:lstStyle/>
          <a:p>
            <a:pPr algn="just"/>
            <a:r>
              <a:rPr lang="as-IN" sz="2000" i="1" dirty="0" smtClean="0"/>
              <a:t>রক্তপাত বন্ধ করতে টেপ ও গজ কাপড়  দুটোই প্রয়োজন। দুটো মিলিয়ে বড় ব্যান্ডেজ  তৈরি করতে হয়। তাই দুটোই রাখুন।</a:t>
            </a:r>
            <a:endParaRPr lang="en-US" sz="2000" i="1" dirty="0">
              <a:solidFill>
                <a:srgbClr val="0070C0"/>
              </a:solidFill>
            </a:endParaRPr>
          </a:p>
        </p:txBody>
      </p:sp>
      <p:sp>
        <p:nvSpPr>
          <p:cNvPr id="8" name="Rounded Rectangle 7"/>
          <p:cNvSpPr/>
          <p:nvPr/>
        </p:nvSpPr>
        <p:spPr>
          <a:xfrm>
            <a:off x="1943100" y="32442"/>
            <a:ext cx="525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ln w="18000">
                  <a:solidFill>
                    <a:schemeClr val="accent2">
                      <a:satMod val="140000"/>
                    </a:schemeClr>
                  </a:solidFill>
                  <a:prstDash val="solid"/>
                  <a:miter lim="800000"/>
                </a:ln>
                <a:solidFill>
                  <a:schemeClr val="bg1"/>
                </a:solidFill>
              </a:rPr>
              <a:t>পাঠ</a:t>
            </a:r>
            <a:r>
              <a:rPr lang="en-US" sz="3600" b="1" i="1" dirty="0">
                <a:ln w="18000">
                  <a:solidFill>
                    <a:schemeClr val="accent2">
                      <a:satMod val="140000"/>
                    </a:schemeClr>
                  </a:solidFill>
                  <a:prstDash val="solid"/>
                  <a:miter lim="800000"/>
                </a:ln>
                <a:solidFill>
                  <a:schemeClr val="bg1"/>
                </a:solidFill>
              </a:rPr>
              <a:t> </a:t>
            </a:r>
            <a:r>
              <a:rPr lang="en-US" sz="3600" b="1" i="1" dirty="0" err="1">
                <a:ln w="18000">
                  <a:solidFill>
                    <a:schemeClr val="accent2">
                      <a:satMod val="140000"/>
                    </a:schemeClr>
                  </a:solidFill>
                  <a:prstDash val="solid"/>
                  <a:miter lim="800000"/>
                </a:ln>
                <a:solidFill>
                  <a:schemeClr val="bg1"/>
                </a:solidFill>
              </a:rPr>
              <a:t>উপস্থাপন</a:t>
            </a:r>
            <a:endParaRPr lang="en-US" sz="3600" b="1" i="1" dirty="0">
              <a:ln w="18000">
                <a:solidFill>
                  <a:schemeClr val="accent2">
                    <a:satMod val="140000"/>
                  </a:schemeClr>
                </a:solidFill>
                <a:prstDash val="solid"/>
                <a:miter lim="800000"/>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533400" y="762000"/>
            <a:ext cx="8001000" cy="707886"/>
          </a:xfrm>
          <a:prstGeom prst="rect">
            <a:avLst/>
          </a:prstGeom>
        </p:spPr>
        <p:txBody>
          <a:bodyPr wrap="square">
            <a:spAutoFit/>
          </a:bodyPr>
          <a:lstStyle/>
          <a:p>
            <a:pPr algn="ctr"/>
            <a:r>
              <a:rPr lang="as-IN" sz="4000" i="1" u="sng" dirty="0" smtClean="0">
                <a:solidFill>
                  <a:srgbClr val="FF0000"/>
                </a:solidFill>
              </a:rPr>
              <a:t>প্রাথমিক চিকিৎসায় করণীয়</a:t>
            </a:r>
            <a:endParaRPr lang="en-US" sz="4000" b="1" i="1" u="sng" dirty="0">
              <a:ln w="18000">
                <a:solidFill>
                  <a:schemeClr val="accent2">
                    <a:satMod val="140000"/>
                  </a:schemeClr>
                </a:solidFill>
                <a:prstDash val="solid"/>
                <a:miter lim="800000"/>
              </a:ln>
              <a:solidFill>
                <a:srgbClr val="FF0000"/>
              </a:solidFill>
            </a:endParaRPr>
          </a:p>
        </p:txBody>
      </p:sp>
      <p:sp>
        <p:nvSpPr>
          <p:cNvPr id="5" name="Rectangle 4"/>
          <p:cNvSpPr/>
          <p:nvPr/>
        </p:nvSpPr>
        <p:spPr>
          <a:xfrm>
            <a:off x="228600" y="1676400"/>
            <a:ext cx="8610600" cy="1323439"/>
          </a:xfrm>
          <a:prstGeom prst="rect">
            <a:avLst/>
          </a:prstGeom>
        </p:spPr>
        <p:txBody>
          <a:bodyPr wrap="square">
            <a:spAutoFit/>
          </a:bodyPr>
          <a:lstStyle/>
          <a:p>
            <a:r>
              <a:rPr lang="as-IN" sz="2000" dirty="0" smtClean="0"/>
              <a:t>  </a:t>
            </a:r>
            <a:r>
              <a:rPr lang="as-IN" sz="2000" i="1" dirty="0" smtClean="0">
                <a:solidFill>
                  <a:srgbClr val="FFFF00"/>
                </a:solidFill>
              </a:rPr>
              <a:t>দুর্ঘটনা তো আর বলে-কয়ে আসে না। তবে আকস্মিক দুর্ঘটনায় ভয় নেই, কিছু বিষয় মাথায় রেখে প্রাথমিক চিকিৎসা নিলেই</a:t>
            </a:r>
            <a:r>
              <a:rPr lang="en-US" sz="2000" i="1" dirty="0" smtClean="0">
                <a:solidFill>
                  <a:srgbClr val="FFFF00"/>
                </a:solidFill>
              </a:rPr>
              <a:t> </a:t>
            </a:r>
            <a:r>
              <a:rPr lang="as-IN" sz="2000" i="1" dirty="0" smtClean="0">
                <a:solidFill>
                  <a:srgbClr val="FFFF00"/>
                </a:solidFill>
              </a:rPr>
              <a:t>যথেষ্ট। রইল ইমার্জেন্সি সংক্রান্ত কিছু টিপস।</a:t>
            </a:r>
          </a:p>
          <a:p>
            <a:pPr algn="ctr"/>
            <a:endParaRPr lang="en-US" sz="2000" b="1" dirty="0">
              <a:ln w="18000">
                <a:solidFill>
                  <a:schemeClr val="accent2">
                    <a:satMod val="140000"/>
                  </a:schemeClr>
                </a:solidFill>
                <a:prstDash val="solid"/>
                <a:miter lim="800000"/>
              </a:ln>
              <a:solidFill>
                <a:srgbClr val="FF0000"/>
              </a:solidFill>
            </a:endParaRPr>
          </a:p>
        </p:txBody>
      </p:sp>
      <p:sp>
        <p:nvSpPr>
          <p:cNvPr id="6" name="Rectangle 5"/>
          <p:cNvSpPr/>
          <p:nvPr/>
        </p:nvSpPr>
        <p:spPr>
          <a:xfrm>
            <a:off x="609600" y="4343400"/>
            <a:ext cx="8305800" cy="707886"/>
          </a:xfrm>
          <a:prstGeom prst="rect">
            <a:avLst/>
          </a:prstGeom>
        </p:spPr>
        <p:txBody>
          <a:bodyPr wrap="square">
            <a:spAutoFit/>
          </a:bodyPr>
          <a:lstStyle/>
          <a:p>
            <a:pPr algn="just"/>
            <a:r>
              <a:rPr lang="as-IN" sz="2000" i="1" dirty="0" smtClean="0">
                <a:solidFill>
                  <a:srgbClr val="FFFF00"/>
                </a:solidFill>
              </a:rPr>
              <a:t>অসতর্কতার ফলে হাত-পা মচকে গেছে! আক্রান্ত স্থানে বরফ ম্যাসাজ করুন। পানি মুছে স্থানটিতে বাম বা পেইন রিলিফ স্প্রে করে ক্রেপ ব্যান্ডেজ বেঁধে দিন।</a:t>
            </a:r>
            <a:endParaRPr lang="en-US" sz="2000" i="1" dirty="0">
              <a:solidFill>
                <a:srgbClr val="FFFF00"/>
              </a:solidFill>
            </a:endParaRPr>
          </a:p>
        </p:txBody>
      </p:sp>
      <p:sp>
        <p:nvSpPr>
          <p:cNvPr id="7" name="Rectangle 6"/>
          <p:cNvSpPr/>
          <p:nvPr/>
        </p:nvSpPr>
        <p:spPr>
          <a:xfrm>
            <a:off x="381000" y="3124200"/>
            <a:ext cx="8382000" cy="1015663"/>
          </a:xfrm>
          <a:prstGeom prst="rect">
            <a:avLst/>
          </a:prstGeom>
        </p:spPr>
        <p:txBody>
          <a:bodyPr wrap="square">
            <a:spAutoFit/>
          </a:bodyPr>
          <a:lstStyle/>
          <a:p>
            <a:pPr algn="just"/>
            <a:r>
              <a:rPr lang="as-IN" sz="2000" i="1" dirty="0" smtClean="0"/>
              <a:t>পুড়ে গেলে বা গরম ছ্যাঁকা খেলে পোড়া স্থানে সঙ্গে সঙ্গে ঠান্ডা পানি দিন। পরিষ্কার কাপড় দিয়ে মুছে টুথপেস্ট লাগিয়ে দিন। আর ডাক্তারি বার্ন ক্রিম থাকলে আরও ভালো</a:t>
            </a:r>
            <a:r>
              <a:rPr lang="as-IN" sz="2000" dirty="0" smtClean="0"/>
              <a:t>।</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Md. Shahadat Hossain</a:t>
            </a:r>
            <a:endParaRPr lang="en-US"/>
          </a:p>
        </p:txBody>
      </p:sp>
      <p:sp>
        <p:nvSpPr>
          <p:cNvPr id="3" name="Rectangle 2"/>
          <p:cNvSpPr/>
          <p:nvPr/>
        </p:nvSpPr>
        <p:spPr>
          <a:xfrm>
            <a:off x="399789" y="206679"/>
            <a:ext cx="8001000" cy="707886"/>
          </a:xfrm>
          <a:prstGeom prst="rect">
            <a:avLst/>
          </a:prstGeom>
        </p:spPr>
        <p:txBody>
          <a:bodyPr wrap="square">
            <a:spAutoFit/>
          </a:bodyPr>
          <a:lstStyle/>
          <a:p>
            <a:pPr algn="ctr"/>
            <a:r>
              <a:rPr lang="as-IN" sz="4000" i="1" dirty="0" smtClean="0">
                <a:solidFill>
                  <a:srgbClr val="C00000"/>
                </a:solidFill>
              </a:rPr>
              <a:t>প্রাথমিক চিকিৎসায় করণীয়</a:t>
            </a:r>
            <a:endParaRPr lang="en-US" sz="4000" i="1" dirty="0">
              <a:ln w="18000">
                <a:solidFill>
                  <a:schemeClr val="accent2">
                    <a:satMod val="140000"/>
                  </a:schemeClr>
                </a:solidFill>
                <a:prstDash val="solid"/>
                <a:miter lim="800000"/>
              </a:ln>
              <a:solidFill>
                <a:srgbClr val="C00000"/>
              </a:solidFill>
            </a:endParaRPr>
          </a:p>
        </p:txBody>
      </p:sp>
      <p:sp>
        <p:nvSpPr>
          <p:cNvPr id="5" name="Rectangle 4"/>
          <p:cNvSpPr/>
          <p:nvPr/>
        </p:nvSpPr>
        <p:spPr>
          <a:xfrm>
            <a:off x="228600" y="1676400"/>
            <a:ext cx="8610600" cy="1323439"/>
          </a:xfrm>
          <a:prstGeom prst="rect">
            <a:avLst/>
          </a:prstGeom>
        </p:spPr>
        <p:txBody>
          <a:bodyPr wrap="square">
            <a:spAutoFit/>
          </a:bodyPr>
          <a:lstStyle/>
          <a:p>
            <a:r>
              <a:rPr lang="as-IN" sz="2000" i="1" dirty="0" smtClean="0"/>
              <a:t>  এক মগ পানিতে লিকুইড অ্যান্টিসেপটিক ওষুধ মিশিয়ে কটন বল দিয়ে কাটা স্থান পরিষ্কার করে ফেলুন। রক্ত বন্ধ হলে শুকনা কটন বল দিয়ে মুছে ওষুধ লাগিয়ে গজের কাপড় দিয়ে আক্রান্ত স্থানটি বেঁধে দিন।</a:t>
            </a:r>
          </a:p>
          <a:p>
            <a:pPr algn="ctr"/>
            <a:endParaRPr lang="en-US" sz="2000" b="1" dirty="0">
              <a:ln w="18000">
                <a:solidFill>
                  <a:schemeClr val="accent2">
                    <a:satMod val="140000"/>
                  </a:schemeClr>
                </a:solidFill>
                <a:prstDash val="solid"/>
                <a:miter lim="800000"/>
              </a:ln>
              <a:solidFill>
                <a:srgbClr val="FF0000"/>
              </a:solidFill>
            </a:endParaRPr>
          </a:p>
        </p:txBody>
      </p:sp>
      <p:sp>
        <p:nvSpPr>
          <p:cNvPr id="7" name="Rectangle 6"/>
          <p:cNvSpPr/>
          <p:nvPr/>
        </p:nvSpPr>
        <p:spPr>
          <a:xfrm>
            <a:off x="381000" y="3276600"/>
            <a:ext cx="8382000" cy="1631216"/>
          </a:xfrm>
          <a:prstGeom prst="rect">
            <a:avLst/>
          </a:prstGeom>
        </p:spPr>
        <p:txBody>
          <a:bodyPr wrap="square">
            <a:spAutoFit/>
          </a:bodyPr>
          <a:lstStyle/>
          <a:p>
            <a:pPr algn="just"/>
            <a:r>
              <a:rPr lang="as-IN" sz="2000" i="1" dirty="0" smtClean="0">
                <a:solidFill>
                  <a:srgbClr val="FFFF00"/>
                </a:solidFill>
              </a:rPr>
              <a:t>।পুড়ে গেলে বা গরম ছ্যাঁকা খেলে পোড়া স্থানে সঙ্গে সঙ্গে ঠান্ডা পানি দিন। পরিষ্কার কাপড় দিয়ে মুছে টুথপেস্ট লাগিয়ে দিন। আর ডাক্তারি বার্ন ক্রিম থাকলে আরও ভালোহুল ফুটলে প্রথমেই তা বের করে নিন। আক্রান্ত স্থানটি সাবান পানি দিয়ে ধুয়ে নিন। এরপর ঠান্ডা পানি দিয়ে ধুয়ে যে কোনো অ্যান্টিসেপটিক লোশন লাগিয়ে দিন।</a:t>
            </a:r>
            <a:endParaRPr lang="en-US"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1119</TotalTime>
  <Words>359</Words>
  <Application>Microsoft Office PowerPoint</Application>
  <PresentationFormat>On-screen Show (4:3)</PresentationFormat>
  <Paragraphs>57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Com_Lab</dc:creator>
  <cp:lastModifiedBy>Hossain Ahamed</cp:lastModifiedBy>
  <cp:revision>132</cp:revision>
  <dcterms:created xsi:type="dcterms:W3CDTF">2016-02-06T16:22:56Z</dcterms:created>
  <dcterms:modified xsi:type="dcterms:W3CDTF">2021-08-23T14:37:38Z</dcterms:modified>
</cp:coreProperties>
</file>