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93" r:id="rId2"/>
    <p:sldId id="276" r:id="rId3"/>
    <p:sldId id="256" r:id="rId4"/>
    <p:sldId id="257" r:id="rId5"/>
    <p:sldId id="258" r:id="rId6"/>
    <p:sldId id="259" r:id="rId7"/>
    <p:sldId id="294" r:id="rId8"/>
    <p:sldId id="260" r:id="rId9"/>
    <p:sldId id="261" r:id="rId10"/>
    <p:sldId id="277" r:id="rId11"/>
    <p:sldId id="278" r:id="rId12"/>
    <p:sldId id="279" r:id="rId13"/>
    <p:sldId id="280" r:id="rId14"/>
    <p:sldId id="281" r:id="rId15"/>
    <p:sldId id="282" r:id="rId16"/>
    <p:sldId id="290" r:id="rId17"/>
    <p:sldId id="286" r:id="rId18"/>
    <p:sldId id="287" r:id="rId19"/>
    <p:sldId id="288" r:id="rId20"/>
    <p:sldId id="289" r:id="rId21"/>
    <p:sldId id="284" r:id="rId22"/>
    <p:sldId id="285" r:id="rId23"/>
    <p:sldId id="291" r:id="rId24"/>
    <p:sldId id="292" r:id="rId25"/>
  </p:sldIdLst>
  <p:sldSz cx="15452725" cy="8229600"/>
  <p:notesSz cx="6858000" cy="9144000"/>
  <p:defaultTextStyle>
    <a:defPPr>
      <a:defRPr lang="en-US"/>
    </a:defPPr>
    <a:lvl1pPr marL="0" algn="l" defTabSz="1353221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76610" algn="l" defTabSz="1353221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53221" algn="l" defTabSz="1353221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29831" algn="l" defTabSz="1353221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06441" algn="l" defTabSz="1353221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383051" algn="l" defTabSz="1353221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059662" algn="l" defTabSz="1353221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736272" algn="l" defTabSz="1353221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12882" algn="l" defTabSz="1353221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96" y="-102"/>
      </p:cViewPr>
      <p:guideLst>
        <p:guide orient="horz" pos="2592"/>
        <p:guide pos="486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B3F150-354F-4A36-BA3F-810F09FBEADE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1138" y="685800"/>
            <a:ext cx="64357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113AEB-4E6A-479C-A740-2A7E5DDF349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13AEB-4E6A-479C-A740-2A7E5DDF349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515092" y="395021"/>
            <a:ext cx="14418580" cy="7436183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5322" tIns="67661" rIns="135322" bIns="67661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707399" y="520994"/>
            <a:ext cx="14037930" cy="3730752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5322" tIns="67661" rIns="135322" bIns="67661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220765" y="2184247"/>
            <a:ext cx="13134816" cy="2194560"/>
          </a:xfrm>
        </p:spPr>
        <p:txBody>
          <a:bodyPr lIns="67661" rIns="67661" bIns="67661"/>
          <a:lstStyle>
            <a:lvl1pPr algn="r">
              <a:defRPr sz="67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1220765" y="4422038"/>
            <a:ext cx="13134816" cy="1097280"/>
          </a:xfrm>
        </p:spPr>
        <p:txBody>
          <a:bodyPr lIns="270644" tIns="0"/>
          <a:lstStyle>
            <a:lvl1pPr marL="54129" indent="0" algn="r">
              <a:spcBef>
                <a:spcPts val="0"/>
              </a:spcBef>
              <a:buNone/>
              <a:defRPr sz="3000">
                <a:solidFill>
                  <a:schemeClr val="bg2">
                    <a:shade val="25000"/>
                  </a:schemeClr>
                </a:solidFill>
              </a:defRPr>
            </a:lvl1pPr>
            <a:lvl2pPr marL="676610" indent="0" algn="ctr">
              <a:buNone/>
            </a:lvl2pPr>
            <a:lvl3pPr marL="1353221" indent="0" algn="ctr">
              <a:buNone/>
            </a:lvl3pPr>
            <a:lvl4pPr marL="2029831" indent="0" algn="ctr">
              <a:buNone/>
            </a:lvl4pPr>
            <a:lvl5pPr marL="2706441" indent="0" algn="ctr">
              <a:buNone/>
            </a:lvl5pPr>
            <a:lvl6pPr marL="3383051" indent="0" algn="ctr">
              <a:buNone/>
            </a:lvl6pPr>
            <a:lvl7pPr marL="4059662" indent="0" algn="ctr">
              <a:buNone/>
            </a:lvl7pPr>
            <a:lvl8pPr marL="4736272" indent="0" algn="ctr">
              <a:buNone/>
            </a:lvl8pPr>
            <a:lvl9pPr marL="5412882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9900" y="5980176"/>
            <a:ext cx="13830189" cy="1261872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9900" y="636423"/>
            <a:ext cx="13830189" cy="502554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203226" y="640085"/>
            <a:ext cx="3348090" cy="630935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01409" y="640083"/>
            <a:ext cx="10044271" cy="630936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9900" y="5980176"/>
            <a:ext cx="13830189" cy="1261872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9900" y="636423"/>
            <a:ext cx="13830189" cy="502554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515092" y="395021"/>
            <a:ext cx="14418580" cy="7436183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5322" tIns="67661" rIns="135322" bIns="67661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707399" y="520995"/>
            <a:ext cx="14037930" cy="5209595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5322" tIns="67661" rIns="135322" bIns="67661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469" y="5914339"/>
            <a:ext cx="13830189" cy="811987"/>
          </a:xfrm>
        </p:spPr>
        <p:txBody>
          <a:bodyPr lIns="135322" bIns="0" anchor="b"/>
          <a:lstStyle>
            <a:lvl1pPr algn="l">
              <a:buNone/>
              <a:defRPr sz="53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1469" y="6749381"/>
            <a:ext cx="13830189" cy="504749"/>
          </a:xfrm>
        </p:spPr>
        <p:txBody>
          <a:bodyPr lIns="175919" tIns="0" anchor="t"/>
          <a:lstStyle>
            <a:lvl1pPr marL="0" marR="54129" indent="0" algn="l">
              <a:spcBef>
                <a:spcPts val="0"/>
              </a:spcBef>
              <a:spcAft>
                <a:spcPts val="0"/>
              </a:spcAft>
              <a:buNone/>
              <a:defRPr sz="27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9219" y="636422"/>
            <a:ext cx="6644672" cy="5266944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36228" y="636422"/>
            <a:ext cx="6644672" cy="5266944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9900" y="5980176"/>
            <a:ext cx="13830189" cy="1261872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6166" y="695326"/>
            <a:ext cx="6644672" cy="950594"/>
          </a:xfrm>
        </p:spPr>
        <p:txBody>
          <a:bodyPr lIns="216515" anchor="ctr"/>
          <a:lstStyle>
            <a:lvl1pPr marL="0" indent="0" algn="l">
              <a:buNone/>
              <a:defRPr sz="3600" b="1">
                <a:solidFill>
                  <a:schemeClr val="tx1"/>
                </a:solidFill>
              </a:defRPr>
            </a:lvl1pPr>
            <a:lvl2pPr>
              <a:buNone/>
              <a:defRPr sz="3000" b="1"/>
            </a:lvl2pPr>
            <a:lvl3pPr>
              <a:buNone/>
              <a:defRPr sz="2700" b="1"/>
            </a:lvl3pPr>
            <a:lvl4pPr>
              <a:buNone/>
              <a:defRPr sz="2400" b="1"/>
            </a:lvl4pPr>
            <a:lvl5pPr>
              <a:buNone/>
              <a:defRPr sz="24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7861842" y="695326"/>
            <a:ext cx="6644672" cy="950594"/>
          </a:xfrm>
        </p:spPr>
        <p:txBody>
          <a:bodyPr lIns="202983" anchor="ctr"/>
          <a:lstStyle>
            <a:lvl1pPr marL="0" indent="0" algn="l">
              <a:buNone/>
              <a:defRPr sz="3600" b="1">
                <a:solidFill>
                  <a:schemeClr val="tx1"/>
                </a:solidFill>
              </a:defRPr>
            </a:lvl1pPr>
            <a:lvl2pPr>
              <a:buNone/>
              <a:defRPr sz="3000" b="1"/>
            </a:lvl2pPr>
            <a:lvl3pPr>
              <a:buNone/>
              <a:defRPr sz="2700" b="1"/>
            </a:lvl3pPr>
            <a:lvl4pPr>
              <a:buNone/>
              <a:defRPr sz="2400" b="1"/>
            </a:lvl4pPr>
            <a:lvl5pPr>
              <a:buNone/>
              <a:defRPr sz="24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026166" y="1737360"/>
            <a:ext cx="6644672" cy="4187952"/>
          </a:xfrm>
        </p:spPr>
        <p:txBody>
          <a:bodyPr anchor="t"/>
          <a:lstStyle>
            <a:lvl1pPr algn="l">
              <a:defRPr sz="3600"/>
            </a:lvl1pPr>
            <a:lvl2pPr algn="l">
              <a:defRPr sz="3000"/>
            </a:lvl2pPr>
            <a:lvl3pPr algn="l">
              <a:defRPr sz="2700"/>
            </a:lvl3pPr>
            <a:lvl4pPr algn="l">
              <a:defRPr sz="2400"/>
            </a:lvl4pPr>
            <a:lvl5pPr algn="l">
              <a:defRPr sz="24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61842" y="1737360"/>
            <a:ext cx="6644672" cy="4187952"/>
          </a:xfrm>
        </p:spPr>
        <p:txBody>
          <a:bodyPr anchor="t"/>
          <a:lstStyle>
            <a:lvl1pPr algn="l">
              <a:defRPr sz="3600"/>
            </a:lvl1pPr>
            <a:lvl2pPr algn="l">
              <a:defRPr sz="3000"/>
            </a:lvl2pPr>
            <a:lvl3pPr algn="l">
              <a:defRPr sz="2700"/>
            </a:lvl3pPr>
            <a:lvl4pPr algn="l">
              <a:defRPr sz="2400"/>
            </a:lvl4pPr>
            <a:lvl5pPr algn="l">
              <a:defRPr sz="24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515092" y="395021"/>
            <a:ext cx="14418580" cy="7436183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5322" tIns="67661" rIns="135322" bIns="67661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60160" y="640080"/>
            <a:ext cx="5022136" cy="1097280"/>
          </a:xfrm>
        </p:spPr>
        <p:txBody>
          <a:bodyPr anchor="b"/>
          <a:lstStyle>
            <a:lvl1pPr algn="l">
              <a:buNone/>
              <a:defRPr sz="33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360267" y="1737363"/>
            <a:ext cx="5022136" cy="5047334"/>
          </a:xfrm>
        </p:spPr>
        <p:txBody>
          <a:bodyPr lIns="135322"/>
          <a:lstStyle>
            <a:lvl1pPr marL="27064" marR="27064" indent="0">
              <a:spcBef>
                <a:spcPts val="0"/>
              </a:spcBef>
              <a:buNone/>
              <a:defRPr sz="21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/>
                </a:solidFill>
              </a:defRPr>
            </a:lvl2pPr>
            <a:lvl3pPr>
              <a:buNone/>
              <a:defRPr sz="1500">
                <a:solidFill>
                  <a:schemeClr val="tx1"/>
                </a:solidFill>
              </a:defRPr>
            </a:lvl3pPr>
            <a:lvl4pPr>
              <a:buNone/>
              <a:defRPr sz="1300">
                <a:solidFill>
                  <a:schemeClr val="tx1"/>
                </a:solidFill>
              </a:defRPr>
            </a:lvl4pPr>
            <a:lvl5pPr>
              <a:buNone/>
              <a:defRPr sz="13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86667" y="1116173"/>
            <a:ext cx="7817887" cy="5669282"/>
          </a:xfrm>
        </p:spPr>
        <p:txBody>
          <a:bodyPr/>
          <a:lstStyle>
            <a:lvl1pPr>
              <a:defRPr sz="4100">
                <a:solidFill>
                  <a:schemeClr val="tx1"/>
                </a:solidFill>
              </a:defRPr>
            </a:lvl1pPr>
            <a:lvl2pPr>
              <a:defRPr sz="3800">
                <a:solidFill>
                  <a:schemeClr val="tx1"/>
                </a:solidFill>
              </a:defRPr>
            </a:lvl2pPr>
            <a:lvl3pPr>
              <a:defRPr sz="3600">
                <a:solidFill>
                  <a:schemeClr val="tx1"/>
                </a:solidFill>
              </a:defRPr>
            </a:lvl3pPr>
            <a:lvl4pPr>
              <a:defRPr sz="3000">
                <a:solidFill>
                  <a:schemeClr val="tx1"/>
                </a:solidFill>
              </a:defRPr>
            </a:lvl4pPr>
            <a:lvl5pPr>
              <a:defRPr sz="3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515092" y="395021"/>
            <a:ext cx="14418580" cy="7436183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5322" tIns="67661" rIns="135322" bIns="67661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10816908" y="520994"/>
            <a:ext cx="3928421" cy="521208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5322" tIns="67661" rIns="135322" bIns="67661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636" y="6014467"/>
            <a:ext cx="13907453" cy="1261872"/>
          </a:xfrm>
        </p:spPr>
        <p:txBody>
          <a:bodyPr anchor="t"/>
          <a:lstStyle>
            <a:lvl1pPr algn="l">
              <a:buNone/>
              <a:defRPr sz="53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10921534" y="640080"/>
            <a:ext cx="3785918" cy="5053776"/>
          </a:xfrm>
        </p:spPr>
        <p:txBody>
          <a:bodyPr lIns="135322"/>
          <a:lstStyle>
            <a:lvl1pPr marL="67661" indent="0" algn="l">
              <a:spcBef>
                <a:spcPts val="0"/>
              </a:spcBef>
              <a:buNone/>
              <a:defRPr sz="2100">
                <a:solidFill>
                  <a:srgbClr val="FFFFFF"/>
                </a:solidFill>
              </a:defRPr>
            </a:lvl1pPr>
            <a:lvl2pPr>
              <a:defRPr sz="1800">
                <a:solidFill>
                  <a:srgbClr val="FFFFFF"/>
                </a:solidFill>
              </a:defRPr>
            </a:lvl2pPr>
            <a:lvl3pPr>
              <a:defRPr sz="1500">
                <a:solidFill>
                  <a:srgbClr val="FFFFFF"/>
                </a:solidFill>
              </a:defRPr>
            </a:lvl3pPr>
            <a:lvl4pPr>
              <a:defRPr sz="1300">
                <a:solidFill>
                  <a:srgbClr val="FFFFFF"/>
                </a:solidFill>
              </a:defRPr>
            </a:lvl4pPr>
            <a:lvl5pPr>
              <a:defRPr sz="13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12272" y="522922"/>
            <a:ext cx="10013366" cy="521208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47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515092" y="395021"/>
            <a:ext cx="14418580" cy="7436183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5322" tIns="67661" rIns="135322" bIns="67661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707399" y="520994"/>
            <a:ext cx="14037930" cy="658368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5322" tIns="67661" rIns="135322" bIns="67661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849900" y="5982708"/>
            <a:ext cx="13830189" cy="1261872"/>
          </a:xfrm>
          <a:prstGeom prst="rect">
            <a:avLst/>
          </a:prstGeom>
        </p:spPr>
        <p:txBody>
          <a:bodyPr vert="horz" lIns="135322" tIns="67661" rIns="135322" bIns="67661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49900" y="636423"/>
            <a:ext cx="13830189" cy="5025542"/>
          </a:xfrm>
          <a:prstGeom prst="rect">
            <a:avLst/>
          </a:prstGeom>
        </p:spPr>
        <p:txBody>
          <a:bodyPr vert="horz" lIns="270644" tIns="135322" rIns="135322" bIns="67661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6381732" y="7334251"/>
            <a:ext cx="3863181" cy="438150"/>
          </a:xfrm>
          <a:prstGeom prst="rect">
            <a:avLst/>
          </a:prstGeom>
        </p:spPr>
        <p:txBody>
          <a:bodyPr vert="horz" lIns="135322" tIns="67661" rIns="135322" bIns="67661" anchor="b"/>
          <a:lstStyle>
            <a:lvl1pPr algn="r" eaLnBrk="1" latinLnBrk="0" hangingPunct="1">
              <a:defRPr kumimoji="0" sz="15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10244913" y="7334251"/>
            <a:ext cx="3863181" cy="438150"/>
          </a:xfrm>
          <a:prstGeom prst="rect">
            <a:avLst/>
          </a:prstGeom>
        </p:spPr>
        <p:txBody>
          <a:bodyPr vert="horz" lIns="135322" tIns="67661" rIns="135322" bIns="67661" anchor="b"/>
          <a:lstStyle>
            <a:lvl1pPr algn="l" eaLnBrk="1" latinLnBrk="0" hangingPunct="1">
              <a:defRPr kumimoji="0" sz="15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4108095" y="7334251"/>
            <a:ext cx="772636" cy="438150"/>
          </a:xfrm>
          <a:prstGeom prst="rect">
            <a:avLst/>
          </a:prstGeom>
        </p:spPr>
        <p:txBody>
          <a:bodyPr vert="horz" lIns="135322" tIns="67661" rIns="135322" bIns="67661" anchor="b"/>
          <a:lstStyle>
            <a:lvl1pPr algn="r" eaLnBrk="1" latinLnBrk="0" hangingPunct="1">
              <a:defRPr kumimoji="0" sz="15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3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92434" indent="-392434" algn="l" rtl="0" eaLnBrk="1" latinLnBrk="0" hangingPunct="1">
        <a:spcBef>
          <a:spcPts val="370"/>
        </a:spcBef>
        <a:buClr>
          <a:schemeClr val="accent1"/>
        </a:buClr>
        <a:buSzPct val="80000"/>
        <a:buFont typeface="Wingdings 2"/>
        <a:buChar char=""/>
        <a:defRPr kumimoji="0" sz="41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811932" indent="-297709" algn="l" rtl="0" eaLnBrk="1" latinLnBrk="0" hangingPunct="1">
        <a:spcBef>
          <a:spcPts val="370"/>
        </a:spcBef>
        <a:buClr>
          <a:schemeClr val="accent1"/>
        </a:buClr>
        <a:buSzPct val="100000"/>
        <a:buFont typeface="Verdana"/>
        <a:buChar char="◦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163770" indent="-270644" algn="l" rtl="0" eaLnBrk="1" latinLnBrk="0" hangingPunct="1">
        <a:spcBef>
          <a:spcPts val="37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3300" kern="1200">
          <a:solidFill>
            <a:schemeClr val="tx1"/>
          </a:solidFill>
          <a:latin typeface="+mn-lt"/>
          <a:ea typeface="+mn-ea"/>
          <a:cs typeface="+mn-cs"/>
        </a:defRPr>
      </a:lvl3pPr>
      <a:lvl4pPr marL="1515607" indent="-270644" algn="l" rtl="0" eaLnBrk="1" latinLnBrk="0" hangingPunct="1">
        <a:spcBef>
          <a:spcPts val="34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94509" indent="-270644" algn="l" rtl="0" eaLnBrk="1" latinLnBrk="0" hangingPunct="1">
        <a:spcBef>
          <a:spcPts val="37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2205750" indent="-270644" algn="l" rtl="0" eaLnBrk="1" latinLnBrk="0" hangingPunct="1">
        <a:spcBef>
          <a:spcPts val="37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25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516990" indent="-270644" algn="l" rtl="0" eaLnBrk="1" latinLnBrk="0" hangingPunct="1">
        <a:spcBef>
          <a:spcPts val="377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2841763" indent="-270644" algn="l" rtl="0" eaLnBrk="1" latinLnBrk="0" hangingPunct="1">
        <a:spcBef>
          <a:spcPts val="38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2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180068" indent="-270644" algn="l" rtl="0" eaLnBrk="1" latinLnBrk="0" hangingPunct="1">
        <a:spcBef>
          <a:spcPts val="377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35322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20298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70644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3830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405966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7362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541288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95.png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12" Type="http://schemas.openxmlformats.org/officeDocument/2006/relationships/image" Target="../media/image94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11" Type="http://schemas.openxmlformats.org/officeDocument/2006/relationships/image" Target="../media/image93.png"/><Relationship Id="rId5" Type="http://schemas.openxmlformats.org/officeDocument/2006/relationships/image" Target="../media/image87.png"/><Relationship Id="rId10" Type="http://schemas.openxmlformats.org/officeDocument/2006/relationships/image" Target="../media/image92.png"/><Relationship Id="rId4" Type="http://schemas.openxmlformats.org/officeDocument/2006/relationships/image" Target="../media/image86.png"/><Relationship Id="rId9" Type="http://schemas.openxmlformats.org/officeDocument/2006/relationships/image" Target="../media/image91.png"/><Relationship Id="rId14" Type="http://schemas.openxmlformats.org/officeDocument/2006/relationships/image" Target="../media/image9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personal\Desktop\RIFAT\Private\FLOWERS\IMG_20201018_0622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362" y="381000"/>
            <a:ext cx="6629400" cy="7467600"/>
          </a:xfrm>
          <a:prstGeom prst="roundRect">
            <a:avLst>
              <a:gd name="adj" fmla="val 3877"/>
            </a:avLst>
          </a:prstGeom>
          <a:noFill/>
        </p:spPr>
      </p:pic>
      <p:pic>
        <p:nvPicPr>
          <p:cNvPr id="5" name="Picture 4" descr="৩৩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92963" y="381000"/>
            <a:ext cx="7772400" cy="7384663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3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/>
        </p:nvSpPr>
        <p:spPr>
          <a:xfrm>
            <a:off x="7523567" y="5055021"/>
            <a:ext cx="1981215" cy="72023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362768"/>
                </a:lnTo>
                <a:lnTo>
                  <a:pt x="1981215" y="362768"/>
                </a:lnTo>
                <a:lnTo>
                  <a:pt x="1981215" y="720234"/>
                </a:lnTo>
              </a:path>
            </a:pathLst>
          </a:custGeom>
          <a:noFill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reeform 12"/>
          <p:cNvSpPr/>
          <p:nvPr/>
        </p:nvSpPr>
        <p:spPr>
          <a:xfrm>
            <a:off x="5389983" y="5055021"/>
            <a:ext cx="2133584" cy="72023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133584" y="0"/>
                </a:moveTo>
                <a:lnTo>
                  <a:pt x="2133584" y="362768"/>
                </a:lnTo>
                <a:lnTo>
                  <a:pt x="0" y="362768"/>
                </a:lnTo>
                <a:lnTo>
                  <a:pt x="0" y="720234"/>
                </a:lnTo>
              </a:path>
            </a:pathLst>
          </a:custGeom>
          <a:noFill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Rectangle 5"/>
          <p:cNvSpPr/>
          <p:nvPr/>
        </p:nvSpPr>
        <p:spPr>
          <a:xfrm>
            <a:off x="715962" y="1676400"/>
            <a:ext cx="124412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5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যথা</a:t>
            </a:r>
            <a:r>
              <a:rPr lang="en-US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5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30762" y="457200"/>
            <a:ext cx="5713424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প্রকাশের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7" name="Picture 16" descr="0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63962" y="5715000"/>
            <a:ext cx="3565865" cy="1865222"/>
          </a:xfrm>
          <a:prstGeom prst="rect">
            <a:avLst/>
          </a:prstGeom>
        </p:spPr>
      </p:pic>
      <p:pic>
        <p:nvPicPr>
          <p:cNvPr id="18" name="Picture 17" descr="0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69162" y="5715000"/>
            <a:ext cx="3992550" cy="1865222"/>
          </a:xfrm>
          <a:prstGeom prst="rect">
            <a:avLst/>
          </a:prstGeom>
        </p:spPr>
      </p:pic>
      <p:pic>
        <p:nvPicPr>
          <p:cNvPr id="19" name="Picture 18" descr="0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97562" y="3352800"/>
            <a:ext cx="3565865" cy="18591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9762" y="990600"/>
            <a:ext cx="14401799" cy="2322384"/>
          </a:xfrm>
          <a:prstGeom prst="rect">
            <a:avLst/>
          </a:prstGeom>
        </p:spPr>
      </p:pic>
      <p:pic>
        <p:nvPicPr>
          <p:cNvPr id="3" name="Picture 2" descr="Picture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362" y="4267200"/>
            <a:ext cx="14401800" cy="23162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4562" y="1066800"/>
            <a:ext cx="14020800" cy="1767694"/>
          </a:xfrm>
          <a:prstGeom prst="rect">
            <a:avLst/>
          </a:prstGeom>
        </p:spPr>
      </p:pic>
      <p:pic>
        <p:nvPicPr>
          <p:cNvPr id="3" name="Picture 2" descr="Picture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162" y="3733800"/>
            <a:ext cx="14173200" cy="34256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5962" y="914400"/>
            <a:ext cx="14097000" cy="1761598"/>
          </a:xfrm>
          <a:prstGeom prst="rect">
            <a:avLst/>
          </a:prstGeom>
        </p:spPr>
      </p:pic>
      <p:pic>
        <p:nvPicPr>
          <p:cNvPr id="3" name="Picture 2" descr="Picture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162" y="3048000"/>
            <a:ext cx="14097000" cy="4260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2162" y="685800"/>
            <a:ext cx="13792200" cy="1603116"/>
          </a:xfrm>
          <a:prstGeom prst="rect">
            <a:avLst/>
          </a:prstGeom>
        </p:spPr>
      </p:pic>
      <p:pic>
        <p:nvPicPr>
          <p:cNvPr id="3" name="Picture 2" descr="Picture1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8362" y="2971800"/>
            <a:ext cx="13716000" cy="4163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1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8362" y="3581400"/>
            <a:ext cx="13411200" cy="3431765"/>
          </a:xfrm>
          <a:prstGeom prst="rect">
            <a:avLst/>
          </a:prstGeom>
        </p:spPr>
      </p:pic>
      <p:pic>
        <p:nvPicPr>
          <p:cNvPr id="8" name="Picture 7" descr="Picture1.png১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8362" y="457200"/>
            <a:ext cx="5022689" cy="1420251"/>
          </a:xfrm>
          <a:prstGeom prst="rect">
            <a:avLst/>
          </a:prstGeom>
        </p:spPr>
      </p:pic>
      <p:pic>
        <p:nvPicPr>
          <p:cNvPr id="9" name="Picture 8" descr="Picture1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8362" y="1676400"/>
            <a:ext cx="13258800" cy="17615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২২২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6962" y="1752600"/>
            <a:ext cx="13792200" cy="1383678"/>
          </a:xfrm>
          <a:prstGeom prst="rect">
            <a:avLst/>
          </a:prstGeom>
        </p:spPr>
      </p:pic>
      <p:pic>
        <p:nvPicPr>
          <p:cNvPr id="4" name="Picture 3" descr="২২৩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25562" y="3429000"/>
            <a:ext cx="13563600" cy="3980359"/>
          </a:xfrm>
          <a:prstGeom prst="rect">
            <a:avLst/>
          </a:prstGeom>
        </p:spPr>
      </p:pic>
      <p:pic>
        <p:nvPicPr>
          <p:cNvPr id="5" name="Picture 4" descr="3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59362" y="304800"/>
            <a:ext cx="5461739" cy="14232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vbnp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5962" y="2286000"/>
            <a:ext cx="13944600" cy="2133424"/>
          </a:xfrm>
          <a:prstGeom prst="rect">
            <a:avLst/>
          </a:prstGeom>
        </p:spPr>
      </p:pic>
      <p:pic>
        <p:nvPicPr>
          <p:cNvPr id="4" name="Picture 3" descr="Picture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562" y="5181600"/>
            <a:ext cx="13868400" cy="1456824"/>
          </a:xfrm>
          <a:prstGeom prst="rect">
            <a:avLst/>
          </a:prstGeom>
        </p:spPr>
      </p:pic>
      <p:pic>
        <p:nvPicPr>
          <p:cNvPr id="5" name="Picture 4" descr="Picture1.png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8162" y="381000"/>
            <a:ext cx="9551643" cy="13714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9762" y="685800"/>
            <a:ext cx="13792200" cy="1676400"/>
          </a:xfrm>
          <a:prstGeom prst="rect">
            <a:avLst/>
          </a:prstGeom>
        </p:spPr>
      </p:pic>
      <p:pic>
        <p:nvPicPr>
          <p:cNvPr id="3" name="Picture 2" descr="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562" y="2743200"/>
            <a:ext cx="13944600" cy="2514600"/>
          </a:xfrm>
          <a:prstGeom prst="rect">
            <a:avLst/>
          </a:prstGeom>
        </p:spPr>
      </p:pic>
      <p:pic>
        <p:nvPicPr>
          <p:cNvPr id="4" name="Picture 3" descr="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362" y="5638799"/>
            <a:ext cx="14097000" cy="2162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9762" y="914400"/>
            <a:ext cx="14097000" cy="1213004"/>
          </a:xfrm>
          <a:prstGeom prst="rect">
            <a:avLst/>
          </a:prstGeom>
        </p:spPr>
      </p:pic>
      <p:pic>
        <p:nvPicPr>
          <p:cNvPr id="3" name="Picture 2" descr="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8362" y="2819400"/>
            <a:ext cx="12725400" cy="2316289"/>
          </a:xfrm>
          <a:prstGeom prst="rect">
            <a:avLst/>
          </a:prstGeom>
        </p:spPr>
      </p:pic>
      <p:pic>
        <p:nvPicPr>
          <p:cNvPr id="6" name="Picture 5" descr="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3562" y="5638800"/>
            <a:ext cx="14097000" cy="12556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8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39762" y="3429000"/>
            <a:ext cx="5960242" cy="3146294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7597575" y="3056470"/>
            <a:ext cx="442414" cy="4504265"/>
            <a:chOff x="7421562" y="3277394"/>
            <a:chExt cx="458788" cy="4267200"/>
          </a:xfrm>
        </p:grpSpPr>
        <p:cxnSp>
          <p:nvCxnSpPr>
            <p:cNvPr id="5" name="Straight Connector 4"/>
            <p:cNvCxnSpPr/>
            <p:nvPr/>
          </p:nvCxnSpPr>
          <p:spPr>
            <a:xfrm rot="5400000">
              <a:off x="5555456" y="5371306"/>
              <a:ext cx="3733800" cy="1588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5400000">
              <a:off x="5516562" y="5410200"/>
              <a:ext cx="4267200" cy="1588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>
              <a:off x="6012656" y="5447506"/>
              <a:ext cx="3733800" cy="1588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2517AE8B-76DE-4A00-9CB4-098A6BC6CB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162" y="3505200"/>
            <a:ext cx="2971800" cy="3766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৫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16562" y="304800"/>
            <a:ext cx="3846258" cy="13653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5962" y="533400"/>
            <a:ext cx="13868400" cy="1213004"/>
          </a:xfrm>
          <a:prstGeom prst="rect">
            <a:avLst/>
          </a:prstGeom>
        </p:spPr>
      </p:pic>
      <p:pic>
        <p:nvPicPr>
          <p:cNvPr id="3" name="Picture 2" descr="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9762" y="2057400"/>
            <a:ext cx="13335000" cy="1213004"/>
          </a:xfrm>
          <a:prstGeom prst="rect">
            <a:avLst/>
          </a:prstGeom>
        </p:spPr>
      </p:pic>
      <p:pic>
        <p:nvPicPr>
          <p:cNvPr id="4" name="Picture 3" descr="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362" y="4038600"/>
            <a:ext cx="14706600" cy="1213004"/>
          </a:xfrm>
          <a:prstGeom prst="rect">
            <a:avLst/>
          </a:prstGeom>
        </p:spPr>
      </p:pic>
      <p:pic>
        <p:nvPicPr>
          <p:cNvPr id="5" name="Picture 4" descr="1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9762" y="5638800"/>
            <a:ext cx="10557400" cy="1767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1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6962" y="1600200"/>
            <a:ext cx="13435737" cy="1334914"/>
          </a:xfrm>
          <a:prstGeom prst="rect">
            <a:avLst/>
          </a:prstGeom>
        </p:spPr>
      </p:pic>
      <p:pic>
        <p:nvPicPr>
          <p:cNvPr id="4" name="Picture 3" descr="Picture1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73162" y="3505200"/>
            <a:ext cx="13030199" cy="3986455"/>
          </a:xfrm>
          <a:prstGeom prst="rect">
            <a:avLst/>
          </a:prstGeom>
        </p:spPr>
      </p:pic>
      <p:pic>
        <p:nvPicPr>
          <p:cNvPr id="6" name="Picture 5" descr="Picture1.png1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54562" y="457200"/>
            <a:ext cx="5394514" cy="99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2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5962" y="1752600"/>
            <a:ext cx="6577041" cy="780224"/>
          </a:xfrm>
          <a:prstGeom prst="rect">
            <a:avLst/>
          </a:prstGeom>
        </p:spPr>
      </p:pic>
      <p:pic>
        <p:nvPicPr>
          <p:cNvPr id="4" name="Picture 3" descr="Picture2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54562" y="3200400"/>
            <a:ext cx="3285473" cy="658314"/>
          </a:xfrm>
          <a:prstGeom prst="rect">
            <a:avLst/>
          </a:prstGeom>
        </p:spPr>
      </p:pic>
      <p:pic>
        <p:nvPicPr>
          <p:cNvPr id="5" name="Picture 4" descr="Picture2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20762" y="3200400"/>
            <a:ext cx="3340332" cy="658314"/>
          </a:xfrm>
          <a:prstGeom prst="rect">
            <a:avLst/>
          </a:prstGeom>
        </p:spPr>
      </p:pic>
      <p:pic>
        <p:nvPicPr>
          <p:cNvPr id="6" name="Picture 5" descr="Picture2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640762" y="3200400"/>
            <a:ext cx="2023705" cy="658314"/>
          </a:xfrm>
          <a:prstGeom prst="rect">
            <a:avLst/>
          </a:prstGeom>
        </p:spPr>
      </p:pic>
      <p:pic>
        <p:nvPicPr>
          <p:cNvPr id="7" name="Picture 6" descr="Picture2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383962" y="3200400"/>
            <a:ext cx="1859126" cy="658314"/>
          </a:xfrm>
          <a:prstGeom prst="rect">
            <a:avLst/>
          </a:prstGeom>
        </p:spPr>
      </p:pic>
      <p:pic>
        <p:nvPicPr>
          <p:cNvPr id="8" name="Picture 7" descr="Picture25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7362" y="3124200"/>
            <a:ext cx="560786" cy="835083"/>
          </a:xfrm>
          <a:prstGeom prst="rect">
            <a:avLst/>
          </a:prstGeom>
        </p:spPr>
      </p:pic>
      <p:pic>
        <p:nvPicPr>
          <p:cNvPr id="9" name="Picture 8" descr="Picture26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63562" y="4419600"/>
            <a:ext cx="10508636" cy="780224"/>
          </a:xfrm>
          <a:prstGeom prst="rect">
            <a:avLst/>
          </a:prstGeom>
        </p:spPr>
      </p:pic>
      <p:pic>
        <p:nvPicPr>
          <p:cNvPr id="10" name="Picture 9" descr="Picture27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15962" y="6019800"/>
            <a:ext cx="1853031" cy="658314"/>
          </a:xfrm>
          <a:prstGeom prst="rect">
            <a:avLst/>
          </a:prstGeom>
        </p:spPr>
      </p:pic>
      <p:pic>
        <p:nvPicPr>
          <p:cNvPr id="11" name="Picture 10" descr="Picture28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535362" y="6096000"/>
            <a:ext cx="1859126" cy="658314"/>
          </a:xfrm>
          <a:prstGeom prst="rect">
            <a:avLst/>
          </a:prstGeom>
        </p:spPr>
      </p:pic>
      <p:pic>
        <p:nvPicPr>
          <p:cNvPr id="12" name="Picture 11" descr="Picture29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040562" y="6019800"/>
            <a:ext cx="1859126" cy="658314"/>
          </a:xfrm>
          <a:prstGeom prst="rect">
            <a:avLst/>
          </a:prstGeom>
        </p:spPr>
      </p:pic>
      <p:pic>
        <p:nvPicPr>
          <p:cNvPr id="13" name="Picture 12" descr="Picture3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0698162" y="6019800"/>
            <a:ext cx="1853031" cy="658314"/>
          </a:xfrm>
          <a:prstGeom prst="rect">
            <a:avLst/>
          </a:prstGeom>
        </p:spPr>
      </p:pic>
      <p:pic>
        <p:nvPicPr>
          <p:cNvPr id="14" name="Picture 13" descr="Picture31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507162" y="6019800"/>
            <a:ext cx="560786" cy="835083"/>
          </a:xfrm>
          <a:prstGeom prst="rect">
            <a:avLst/>
          </a:prstGeom>
        </p:spPr>
      </p:pic>
      <p:pic>
        <p:nvPicPr>
          <p:cNvPr id="16" name="Picture 15" descr="Picture1.png13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440362" y="228600"/>
            <a:ext cx="4443617" cy="15299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1.png2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30762" y="381000"/>
            <a:ext cx="5083644" cy="1280054"/>
          </a:xfrm>
          <a:prstGeom prst="rect">
            <a:avLst/>
          </a:prstGeom>
        </p:spPr>
      </p:pic>
      <p:pic>
        <p:nvPicPr>
          <p:cNvPr id="6" name="Picture 5" descr="1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562" y="1752600"/>
            <a:ext cx="14056215" cy="1103285"/>
          </a:xfrm>
          <a:prstGeom prst="rect">
            <a:avLst/>
          </a:prstGeom>
        </p:spPr>
      </p:pic>
      <p:pic>
        <p:nvPicPr>
          <p:cNvPr id="7" name="Picture 6" descr="1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1162" y="3048000"/>
            <a:ext cx="13916019" cy="4797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831" t="2260" r="8136" b="22034"/>
          <a:stretch/>
        </p:blipFill>
        <p:spPr>
          <a:xfrm>
            <a:off x="2163762" y="381000"/>
            <a:ext cx="11221841" cy="5713484"/>
          </a:xfrm>
          <a:prstGeom prst="rect">
            <a:avLst/>
          </a:prstGeom>
        </p:spPr>
      </p:pic>
      <p:pic>
        <p:nvPicPr>
          <p:cNvPr id="4" name="Picture 3" descr="1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362" y="6096000"/>
            <a:ext cx="14495091" cy="18255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24F4C3E-386A-4600-A439-49BBCA1B6B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4" t="56851" r="59405" b="11853"/>
          <a:stretch>
            <a:fillRect/>
          </a:stretch>
        </p:blipFill>
        <p:spPr>
          <a:xfrm>
            <a:off x="944563" y="1752579"/>
            <a:ext cx="4023360" cy="22272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93362" y="1752600"/>
            <a:ext cx="4023360" cy="23124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4562" y="4648200"/>
            <a:ext cx="4023360" cy="2209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 descr="C:\Users\personal\Desktop\MODERN EDUCATION\3. math 9-10\সেট ও ফাংশন\imag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92762" y="1752600"/>
            <a:ext cx="4023360" cy="2235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8" name="Picture 4" descr="C:\Users\personal\Desktop\MODERN EDUCATION\3. math 9-10\সেট ও ফাংশন\image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393362" y="4724400"/>
            <a:ext cx="4023360" cy="2209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9" name="Picture 5" descr="C:\Users\personal\Desktop\MODERN EDUCATION\3. math 9-10\সেট ও ফাংশন\হগ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92762" y="4648200"/>
            <a:ext cx="4023360" cy="2209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 descr="0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221162" y="457200"/>
            <a:ext cx="6388080" cy="9387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11562" y="381000"/>
            <a:ext cx="8381308" cy="2133424"/>
          </a:xfrm>
          <a:prstGeom prst="rect">
            <a:avLst/>
          </a:prstGeom>
        </p:spPr>
      </p:pic>
      <p:pic>
        <p:nvPicPr>
          <p:cNvPr id="11" name="Picture 10" descr="qqqq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35362" y="3810000"/>
            <a:ext cx="7649848" cy="24199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q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06962" y="381000"/>
            <a:ext cx="5522520" cy="1779885"/>
          </a:xfrm>
          <a:prstGeom prst="rect">
            <a:avLst/>
          </a:prstGeom>
        </p:spPr>
      </p:pic>
      <p:pic>
        <p:nvPicPr>
          <p:cNvPr id="12" name="Picture 11" descr="f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562" y="2438400"/>
            <a:ext cx="6802574" cy="1030139"/>
          </a:xfrm>
          <a:prstGeom prst="rect">
            <a:avLst/>
          </a:prstGeom>
        </p:spPr>
      </p:pic>
      <p:pic>
        <p:nvPicPr>
          <p:cNvPr id="13" name="Picture 12" descr="1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97562" y="3810000"/>
            <a:ext cx="6705046" cy="688791"/>
          </a:xfrm>
          <a:prstGeom prst="rect">
            <a:avLst/>
          </a:prstGeom>
        </p:spPr>
      </p:pic>
      <p:pic>
        <p:nvPicPr>
          <p:cNvPr id="14" name="Picture 13" descr="1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97562" y="4724400"/>
            <a:ext cx="8131392" cy="688791"/>
          </a:xfrm>
          <a:prstGeom prst="rect">
            <a:avLst/>
          </a:prstGeom>
        </p:spPr>
      </p:pic>
      <p:pic>
        <p:nvPicPr>
          <p:cNvPr id="15" name="Picture 14" descr="17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97562" y="5486400"/>
            <a:ext cx="7564511" cy="688791"/>
          </a:xfrm>
          <a:prstGeom prst="rect">
            <a:avLst/>
          </a:prstGeom>
        </p:spPr>
      </p:pic>
      <p:pic>
        <p:nvPicPr>
          <p:cNvPr id="16" name="Picture 15" descr="18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97562" y="6172200"/>
            <a:ext cx="8387403" cy="7009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০১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02362" y="228600"/>
            <a:ext cx="2438199" cy="1267863"/>
          </a:xfrm>
          <a:prstGeom prst="rect">
            <a:avLst/>
          </a:prstGeom>
        </p:spPr>
      </p:pic>
      <p:pic>
        <p:nvPicPr>
          <p:cNvPr id="14" name="Picture 13" descr="০২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362" y="1752600"/>
            <a:ext cx="14478000" cy="847274"/>
          </a:xfrm>
          <a:prstGeom prst="rect">
            <a:avLst/>
          </a:prstGeom>
        </p:spPr>
      </p:pic>
      <p:pic>
        <p:nvPicPr>
          <p:cNvPr id="16" name="Picture 15" descr="০৩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3562" y="2667000"/>
            <a:ext cx="3053844" cy="956993"/>
          </a:xfrm>
          <a:prstGeom prst="rect">
            <a:avLst/>
          </a:prstGeom>
        </p:spPr>
      </p:pic>
      <p:pic>
        <p:nvPicPr>
          <p:cNvPr id="17" name="Picture 16" descr="০৪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13137" y="3581400"/>
            <a:ext cx="11142568" cy="822892"/>
          </a:xfrm>
          <a:prstGeom prst="rect">
            <a:avLst/>
          </a:prstGeom>
        </p:spPr>
      </p:pic>
      <p:pic>
        <p:nvPicPr>
          <p:cNvPr id="18" name="Picture 17" descr="০৫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13137" y="4800600"/>
            <a:ext cx="12739588" cy="700982"/>
          </a:xfrm>
          <a:prstGeom prst="rect">
            <a:avLst/>
          </a:prstGeom>
        </p:spPr>
      </p:pic>
      <p:pic>
        <p:nvPicPr>
          <p:cNvPr id="19" name="Picture 18" descr="০৬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13137" y="5867400"/>
            <a:ext cx="10782933" cy="7314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2162" y="1905000"/>
            <a:ext cx="14020800" cy="5776058"/>
          </a:xfrm>
          <a:prstGeom prst="rect">
            <a:avLst/>
          </a:prstGeom>
        </p:spPr>
      </p:pic>
      <p:pic>
        <p:nvPicPr>
          <p:cNvPr id="4" name="Picture 3" descr="2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59162" y="381000"/>
            <a:ext cx="8515409" cy="13714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2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21162" y="457200"/>
            <a:ext cx="6723333" cy="1450728"/>
          </a:xfrm>
          <a:prstGeom prst="rect">
            <a:avLst/>
          </a:prstGeom>
        </p:spPr>
      </p:pic>
      <p:pic>
        <p:nvPicPr>
          <p:cNvPr id="11" name="Picture 10" descr="2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362" y="2286000"/>
            <a:ext cx="14470709" cy="731460"/>
          </a:xfrm>
          <a:prstGeom prst="rect">
            <a:avLst/>
          </a:prstGeom>
        </p:spPr>
      </p:pic>
      <p:pic>
        <p:nvPicPr>
          <p:cNvPr id="12" name="Picture 11" descr="2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362" y="3505200"/>
            <a:ext cx="14117170" cy="816797"/>
          </a:xfrm>
          <a:prstGeom prst="rect">
            <a:avLst/>
          </a:prstGeom>
        </p:spPr>
      </p:pic>
      <p:pic>
        <p:nvPicPr>
          <p:cNvPr id="13" name="Picture 12" descr="2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7362" y="4800600"/>
            <a:ext cx="9813749" cy="761937"/>
          </a:xfrm>
          <a:prstGeom prst="rect">
            <a:avLst/>
          </a:prstGeom>
        </p:spPr>
      </p:pic>
      <p:pic>
        <p:nvPicPr>
          <p:cNvPr id="14" name="Picture 13" descr="2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7362" y="5791200"/>
            <a:ext cx="12745683" cy="786319"/>
          </a:xfrm>
          <a:prstGeom prst="rect">
            <a:avLst/>
          </a:prstGeom>
        </p:spPr>
      </p:pic>
      <p:pic>
        <p:nvPicPr>
          <p:cNvPr id="15" name="Picture 14" descr="27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3562" y="6705600"/>
            <a:ext cx="7143922" cy="7863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/>
          <p:nvPr/>
        </p:nvCxnSpPr>
        <p:spPr>
          <a:xfrm>
            <a:off x="4525962" y="2286000"/>
            <a:ext cx="31242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8" name="Picture 27" descr="3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16162" y="304800"/>
            <a:ext cx="11520488" cy="1316627"/>
          </a:xfrm>
          <a:prstGeom prst="rect">
            <a:avLst/>
          </a:prstGeom>
        </p:spPr>
      </p:pic>
      <p:pic>
        <p:nvPicPr>
          <p:cNvPr id="29" name="Picture 28" descr="3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06762" y="2590800"/>
            <a:ext cx="914400" cy="886260"/>
          </a:xfrm>
          <a:prstGeom prst="rect">
            <a:avLst/>
          </a:prstGeom>
        </p:spPr>
      </p:pic>
      <p:pic>
        <p:nvPicPr>
          <p:cNvPr id="30" name="Picture 29" descr="3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06762" y="3352800"/>
            <a:ext cx="914400" cy="825020"/>
          </a:xfrm>
          <a:prstGeom prst="rect">
            <a:avLst/>
          </a:prstGeom>
        </p:spPr>
      </p:pic>
      <p:pic>
        <p:nvPicPr>
          <p:cNvPr id="31" name="Picture 30" descr="3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06762" y="3962400"/>
            <a:ext cx="914400" cy="942750"/>
          </a:xfrm>
          <a:prstGeom prst="rect">
            <a:avLst/>
          </a:prstGeom>
        </p:spPr>
      </p:pic>
      <p:pic>
        <p:nvPicPr>
          <p:cNvPr id="32" name="Picture 31" descr="3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0562" y="5410200"/>
            <a:ext cx="914400" cy="1265040"/>
          </a:xfrm>
          <a:prstGeom prst="rect">
            <a:avLst/>
          </a:prstGeom>
        </p:spPr>
      </p:pic>
      <p:pic>
        <p:nvPicPr>
          <p:cNvPr id="33" name="Picture 32" descr="37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154362" y="6248400"/>
            <a:ext cx="914400" cy="989700"/>
          </a:xfrm>
          <a:prstGeom prst="rect">
            <a:avLst/>
          </a:prstGeom>
        </p:spPr>
      </p:pic>
      <p:pic>
        <p:nvPicPr>
          <p:cNvPr id="34" name="Picture 33" descr="38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878762" y="1828800"/>
            <a:ext cx="6729428" cy="938706"/>
          </a:xfrm>
          <a:prstGeom prst="rect">
            <a:avLst/>
          </a:prstGeom>
        </p:spPr>
      </p:pic>
      <p:pic>
        <p:nvPicPr>
          <p:cNvPr id="35" name="Picture 34" descr="39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878762" y="2667000"/>
            <a:ext cx="5601761" cy="883847"/>
          </a:xfrm>
          <a:prstGeom prst="rect">
            <a:avLst/>
          </a:prstGeom>
        </p:spPr>
      </p:pic>
      <p:pic>
        <p:nvPicPr>
          <p:cNvPr id="36" name="Picture 35" descr="40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878762" y="3352800"/>
            <a:ext cx="6052828" cy="841179"/>
          </a:xfrm>
          <a:prstGeom prst="rect">
            <a:avLst/>
          </a:prstGeom>
        </p:spPr>
      </p:pic>
      <p:pic>
        <p:nvPicPr>
          <p:cNvPr id="37" name="Picture 36" descr="42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878762" y="4724400"/>
            <a:ext cx="5321368" cy="902133"/>
          </a:xfrm>
          <a:prstGeom prst="rect">
            <a:avLst/>
          </a:prstGeom>
        </p:spPr>
      </p:pic>
      <p:pic>
        <p:nvPicPr>
          <p:cNvPr id="38" name="Picture 37" descr="44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878762" y="5638800"/>
            <a:ext cx="5845581" cy="1020977"/>
          </a:xfrm>
          <a:prstGeom prst="rect">
            <a:avLst/>
          </a:prstGeom>
        </p:spPr>
      </p:pic>
      <p:pic>
        <p:nvPicPr>
          <p:cNvPr id="39" name="Picture 38" descr="45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954962" y="6324600"/>
            <a:ext cx="6619709" cy="883847"/>
          </a:xfrm>
          <a:prstGeom prst="rect">
            <a:avLst/>
          </a:prstGeom>
        </p:spPr>
      </p:pic>
      <p:pic>
        <p:nvPicPr>
          <p:cNvPr id="23" name="Picture 22" descr="1.1png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306762" y="1828800"/>
            <a:ext cx="914400" cy="723530"/>
          </a:xfrm>
          <a:prstGeom prst="rect">
            <a:avLst/>
          </a:prstGeom>
        </p:spPr>
      </p:pic>
      <p:pic>
        <p:nvPicPr>
          <p:cNvPr id="41" name="Picture 40" descr="a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726362" y="3962400"/>
            <a:ext cx="5961333" cy="938706"/>
          </a:xfrm>
          <a:prstGeom prst="rect">
            <a:avLst/>
          </a:prstGeom>
        </p:spPr>
      </p:pic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154527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82962" y="4876800"/>
            <a:ext cx="648584" cy="871538"/>
          </a:xfrm>
          <a:prstGeom prst="rect">
            <a:avLst/>
          </a:prstGeom>
          <a:noFill/>
        </p:spPr>
      </p:pic>
      <p:cxnSp>
        <p:nvCxnSpPr>
          <p:cNvPr id="49" name="Straight Arrow Connector 48"/>
          <p:cNvCxnSpPr/>
          <p:nvPr/>
        </p:nvCxnSpPr>
        <p:spPr>
          <a:xfrm>
            <a:off x="4525962" y="3124200"/>
            <a:ext cx="31242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4525962" y="3810000"/>
            <a:ext cx="31242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4525962" y="4419600"/>
            <a:ext cx="31242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4525962" y="5257800"/>
            <a:ext cx="31242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4525962" y="6096000"/>
            <a:ext cx="31242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4525962" y="6858000"/>
            <a:ext cx="31242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527</TotalTime>
  <Words>13</Words>
  <Application>Microsoft Office PowerPoint</Application>
  <PresentationFormat>Custom</PresentationFormat>
  <Paragraphs>3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Aspect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personal</dc:creator>
  <cp:keywords>qq</cp:keywords>
  <cp:lastModifiedBy>personal</cp:lastModifiedBy>
  <cp:revision>18</cp:revision>
  <dcterms:created xsi:type="dcterms:W3CDTF">2006-08-16T00:00:00Z</dcterms:created>
  <dcterms:modified xsi:type="dcterms:W3CDTF">2021-08-23T09:51:49Z</dcterms:modified>
</cp:coreProperties>
</file>