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8" r:id="rId2"/>
    <p:sldId id="259" r:id="rId3"/>
    <p:sldId id="260" r:id="rId4"/>
    <p:sldId id="273" r:id="rId5"/>
    <p:sldId id="272" r:id="rId6"/>
    <p:sldId id="263" r:id="rId7"/>
    <p:sldId id="274" r:id="rId8"/>
    <p:sldId id="275" r:id="rId9"/>
    <p:sldId id="276" r:id="rId10"/>
    <p:sldId id="277" r:id="rId11"/>
    <p:sldId id="278" r:id="rId12"/>
    <p:sldId id="279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4B9D1C95-6335-456B-8B1A-C7C719D7F5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6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ED804F-9FBD-4643-A3EE-5C932D833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234047"/>
            <a:ext cx="1150453" cy="801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F6E850-8A32-46F8-B745-F514C6BA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r="9567" b="10973"/>
          <a:stretch/>
        </p:blipFill>
        <p:spPr>
          <a:xfrm rot="10800000" flipV="1">
            <a:off x="166169" y="234045"/>
            <a:ext cx="711499" cy="1049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CD2B44-542B-4FCE-879C-B1E016969F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32" y="407947"/>
            <a:ext cx="732152" cy="627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0" y="5138660"/>
            <a:ext cx="980815" cy="1582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7" y="5829300"/>
            <a:ext cx="11841609" cy="8917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134391" y="6538479"/>
            <a:ext cx="6949188" cy="365125"/>
          </a:xfrm>
          <a:ln>
            <a:noFill/>
          </a:ln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smtClean="0"/>
              <a:t>Mithu Kumar Roy, ICT4E District Ambassador, E-mail: mithuroy0007@gmail.com. Cell: 01714670007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FFF2-B19B-4646-8A35-A6E43437F792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19" y="1347758"/>
            <a:ext cx="3703950" cy="3551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58" y="1784373"/>
            <a:ext cx="6660982" cy="21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64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23" y="1215409"/>
            <a:ext cx="1310186" cy="31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606" y="799911"/>
            <a:ext cx="7603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4" y="1215409"/>
            <a:ext cx="2526667" cy="3453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505" y="2687792"/>
            <a:ext cx="286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6" y="1518805"/>
            <a:ext cx="2761425" cy="326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6931" y="2687791"/>
            <a:ext cx="4243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38" y="1636594"/>
            <a:ext cx="8920743" cy="359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956" y="537428"/>
            <a:ext cx="67371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Say the words with the audio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4" name="L1-3B_U14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93" end="7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1991" y="1460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50" y="626984"/>
            <a:ext cx="79468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Read the words and repeat after me.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897" y="2847833"/>
            <a:ext cx="135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804" y="2847833"/>
            <a:ext cx="90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put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905" y="2847833"/>
            <a:ext cx="118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wait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354" y="2847833"/>
            <a:ext cx="129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give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7861" y="626984"/>
            <a:ext cx="79468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Read the words with peer.  </a:t>
            </a:r>
            <a:endParaRPr lang="en-US" sz="5400" b="1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87" y="2424811"/>
            <a:ext cx="7982277" cy="32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318" y="2169917"/>
            <a:ext cx="186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give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932" y="2946245"/>
            <a:ext cx="149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put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208" y="3633014"/>
            <a:ext cx="195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water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932" y="4363750"/>
            <a:ext cx="179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wait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02" y="584768"/>
            <a:ext cx="77118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Spell out the 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words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981543" y="2558984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0" name="Right Arrow 9"/>
          <p:cNvSpPr/>
          <p:nvPr/>
        </p:nvSpPr>
        <p:spPr>
          <a:xfrm>
            <a:off x="4981543" y="3311431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1" name="Right Arrow 10"/>
          <p:cNvSpPr/>
          <p:nvPr/>
        </p:nvSpPr>
        <p:spPr>
          <a:xfrm>
            <a:off x="4981543" y="4046309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2" name="Right Arrow 11"/>
          <p:cNvSpPr/>
          <p:nvPr/>
        </p:nvSpPr>
        <p:spPr>
          <a:xfrm>
            <a:off x="4981543" y="4777432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3" name="TextBox 12"/>
          <p:cNvSpPr txBox="1"/>
          <p:nvPr/>
        </p:nvSpPr>
        <p:spPr>
          <a:xfrm>
            <a:off x="6712316" y="2140950"/>
            <a:ext cx="225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g/</a:t>
            </a:r>
            <a:r>
              <a:rPr lang="en-US" sz="54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/v/e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2316" y="2905135"/>
            <a:ext cx="198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p/u/t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2316" y="3633014"/>
            <a:ext cx="335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w/a/t/e/r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2316" y="4363750"/>
            <a:ext cx="245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w/a/</a:t>
            </a:r>
            <a:r>
              <a:rPr lang="en-US" sz="54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5400" dirty="0" smtClean="0">
                <a:latin typeface="Aayat 56" panose="02000506000000020003" pitchFamily="2" charset="0"/>
                <a:cs typeface="Aayat 56" panose="02000506000000020003" pitchFamily="2" charset="0"/>
              </a:rPr>
              <a:t>/t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799932"/>
            <a:ext cx="88972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Make the correct word on your exercise book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6378" y="2303656"/>
            <a:ext cx="263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t/w/a/e/r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378" y="3024860"/>
            <a:ext cx="224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/v/e/g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6378" y="3675659"/>
            <a:ext cx="183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t/p/u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6378" y="4396863"/>
            <a:ext cx="241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w/</a:t>
            </a:r>
            <a:r>
              <a:rPr lang="en-US" sz="48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/a/t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3627" y="2303656"/>
            <a:ext cx="187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water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3627" y="2954455"/>
            <a:ext cx="237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give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627" y="3605254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put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3627" y="425605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wait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1204" y="2618912"/>
            <a:ext cx="91480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Write down the 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words of </a:t>
            </a:r>
            <a:r>
              <a:rPr lang="en-US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yat 56" panose="02000506000000020003" pitchFamily="2" charset="0"/>
                <a:cs typeface="Aayat 56" panose="02000506000000020003" pitchFamily="2" charset="0"/>
              </a:rPr>
              <a:t>Activity B 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on your exercise book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99" y="371291"/>
            <a:ext cx="4206848" cy="133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78" y="2842267"/>
            <a:ext cx="1664733" cy="27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46" y="1950935"/>
            <a:ext cx="2495648" cy="282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51" y="1950935"/>
            <a:ext cx="7576662" cy="18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73" y="709649"/>
            <a:ext cx="3870834" cy="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8" y="3561080"/>
            <a:ext cx="4685130" cy="199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03" y="2638157"/>
            <a:ext cx="672552" cy="2917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6262">
            <a:off x="7858230" y="1620888"/>
            <a:ext cx="1290918" cy="174212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37675" y="3561080"/>
            <a:ext cx="4505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Two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Unit:14, Lesson: 1-2. Activity: </a:t>
            </a:r>
            <a:r>
              <a:rPr lang="en-US" sz="2400" b="1" i="1" dirty="0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i="1" dirty="0">
              <a:ln w="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Rima and the seed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21887" y="1944038"/>
            <a:ext cx="1316227" cy="1379877"/>
            <a:chOff x="1585158" y="1411542"/>
            <a:chExt cx="1830298" cy="1918807"/>
          </a:xfrm>
        </p:grpSpPr>
        <p:sp>
          <p:nvSpPr>
            <p:cNvPr id="11" name="Rectangle 10"/>
            <p:cNvSpPr/>
            <p:nvPr/>
          </p:nvSpPr>
          <p:spPr>
            <a:xfrm>
              <a:off x="2565778" y="2043881"/>
              <a:ext cx="849678" cy="12864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85158" y="1411542"/>
              <a:ext cx="980620" cy="12266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26" y="1601428"/>
              <a:ext cx="1390363" cy="1539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65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928" y="456184"/>
            <a:ext cx="70134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0000"/>
                </a:solidFill>
                <a:cs typeface="Times New Roman" pitchFamily="18" charset="0"/>
              </a:rPr>
              <a:t>Let us sing a Greeting Song. </a:t>
            </a:r>
          </a:p>
        </p:txBody>
      </p:sp>
      <p:pic>
        <p:nvPicPr>
          <p:cNvPr id="7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2586" y="291841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446" y="1631936"/>
            <a:ext cx="3063557" cy="1884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446" y="3570405"/>
            <a:ext cx="3880440" cy="1927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03" y="2098343"/>
            <a:ext cx="1714917" cy="28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473" y="368490"/>
            <a:ext cx="70134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Times New Roman" pitchFamily="18" charset="0"/>
              </a:rPr>
              <a:t>Review the previous Lesson 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759" y="1329000"/>
            <a:ext cx="60209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Say the words properly.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768" y="3157765"/>
            <a:ext cx="150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seed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319" y="3157765"/>
            <a:ext cx="148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tub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7794" y="3157765"/>
            <a:ext cx="14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6809" y="3157765"/>
            <a:ext cx="170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plant </a:t>
            </a:r>
          </a:p>
        </p:txBody>
      </p:sp>
    </p:spTree>
    <p:extLst>
      <p:ext uri="{BB962C8B-B14F-4D97-AF65-F5344CB8AC3E}">
        <p14:creationId xmlns:p14="http://schemas.microsoft.com/office/powerpoint/2010/main" val="37269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87" y="3213932"/>
            <a:ext cx="1377431" cy="1886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48" y="2381662"/>
            <a:ext cx="2289790" cy="2719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503" y="270035"/>
            <a:ext cx="8965072" cy="969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328" y="1406542"/>
            <a:ext cx="5694862" cy="612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9773" y="1481928"/>
            <a:ext cx="283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(Activity 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28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0638" b="9574"/>
          <a:stretch/>
        </p:blipFill>
        <p:spPr>
          <a:xfrm>
            <a:off x="2770497" y="4430283"/>
            <a:ext cx="1377490" cy="6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62" y="842774"/>
            <a:ext cx="9508866" cy="47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118" y="496712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Open your English book at page-29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6523" y="1327709"/>
            <a:ext cx="72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40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picture and say about it.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01" y="2035595"/>
            <a:ext cx="3364654" cy="293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2873" y="4966100"/>
            <a:ext cx="1705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805" y="510922"/>
            <a:ext cx="476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Demonstration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205" y="1966798"/>
            <a:ext cx="4718169" cy="783193"/>
          </a:xfrm>
          <a:prstGeom prst="wedgeRoundRectCallout">
            <a:avLst>
              <a:gd name="adj1" fmla="val 65366"/>
              <a:gd name="adj2" fmla="val 41589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Give me your Pencil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205" y="3483791"/>
            <a:ext cx="4213202" cy="783193"/>
          </a:xfrm>
          <a:prstGeom prst="wedgeRoundRectCallout">
            <a:avLst>
              <a:gd name="adj1" fmla="val 76670"/>
              <a:gd name="adj2" fmla="val -52510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hildren At School Lending A Pencil Stock Illustration - Illustration of  drawing, boys: 1450442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 bwMode="auto">
          <a:xfrm>
            <a:off x="7642748" y="1689401"/>
            <a:ext cx="4141724" cy="287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65" y="1423663"/>
            <a:ext cx="2351993" cy="2620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1805" y="510922"/>
            <a:ext cx="476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Say about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342" y="4248860"/>
            <a:ext cx="1705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183" y="431141"/>
            <a:ext cx="7603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do with peer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633" y="2349113"/>
            <a:ext cx="704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 pencil on the table.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155</Words>
  <Application>Microsoft Office PowerPoint</Application>
  <PresentationFormat>Widescreen</PresentationFormat>
  <Paragraphs>51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Aayat 56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42</cp:revision>
  <dcterms:created xsi:type="dcterms:W3CDTF">2021-08-21T14:23:00Z</dcterms:created>
  <dcterms:modified xsi:type="dcterms:W3CDTF">2021-08-23T13:17:47Z</dcterms:modified>
</cp:coreProperties>
</file>