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7" r:id="rId10"/>
    <p:sldId id="265" r:id="rId11"/>
    <p:sldId id="269" r:id="rId12"/>
    <p:sldId id="283" r:id="rId13"/>
    <p:sldId id="275" r:id="rId14"/>
    <p:sldId id="268" r:id="rId15"/>
    <p:sldId id="286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03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14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9BB5-5C6B-4948-9142-66E62A7F64D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7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881" y="177984"/>
            <a:ext cx="9144000" cy="94628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14" y="1334125"/>
            <a:ext cx="8634334" cy="5081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41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43" y="4242216"/>
            <a:ext cx="11827239" cy="2458388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আগষ্ট-নভেম্বর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৪-৫টি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৪-৫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অংকুরিত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66202" y="219604"/>
            <a:ext cx="5974520" cy="5921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লাউচাষে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3" y="1124262"/>
            <a:ext cx="4631961" cy="2923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8" y="1124262"/>
            <a:ext cx="3942414" cy="2923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2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59" y="5381469"/>
            <a:ext cx="11977141" cy="1274165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১৫-২০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ডগা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কঞ্চিসহ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2020" y="119922"/>
            <a:ext cx="3192904" cy="484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বাউনি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1" y="890083"/>
            <a:ext cx="5221574" cy="399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4" y="890083"/>
            <a:ext cx="5321508" cy="399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3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02" y="4706911"/>
            <a:ext cx="11977141" cy="1693889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বাকিগুলো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নিড়ানি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আলগা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ঝুরঝুরা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লাউগাছে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164" y="159731"/>
            <a:ext cx="3477717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48" y="936806"/>
            <a:ext cx="5666282" cy="3470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" y="936806"/>
            <a:ext cx="5066675" cy="3470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1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0" y="4706911"/>
            <a:ext cx="11977141" cy="185878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পামকিন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2157" y="206761"/>
            <a:ext cx="3942413" cy="49467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83" y="913083"/>
            <a:ext cx="4886793" cy="3538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8" y="913083"/>
            <a:ext cx="5201586" cy="3538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68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931" y="570577"/>
            <a:ext cx="7155305" cy="11561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11" y="2942470"/>
            <a:ext cx="9723620" cy="1824402"/>
          </a:xfrm>
        </p:spPr>
        <p:txBody>
          <a:bodyPr>
            <a:noAutofit/>
          </a:bodyPr>
          <a:lstStyle/>
          <a:p>
            <a:pPr algn="l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লাউচাষে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676458"/>
            <a:ext cx="2653257" cy="944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6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0" y="3492708"/>
            <a:ext cx="11977141" cy="3072983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সংগ্রহঃ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শুং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উপস্হিতি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১২-১৫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ফলনঃ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লাউ-১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লাউ-২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৩৫-৪৫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(১৪০-১৮০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47" y="64355"/>
            <a:ext cx="3942413" cy="49467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5" y="701437"/>
            <a:ext cx="4616346" cy="2566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53" y="671457"/>
            <a:ext cx="4624467" cy="2596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2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8328" y="644577"/>
            <a:ext cx="5936105" cy="870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457" y="2248526"/>
            <a:ext cx="10717969" cy="2938072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।লাউচাষে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644577"/>
            <a:ext cx="2653257" cy="764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0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308" y="204565"/>
            <a:ext cx="7090348" cy="939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7" y="5235966"/>
            <a:ext cx="11017770" cy="1464637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নিকটস্থ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পরিদর্শন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01" y="1319135"/>
            <a:ext cx="6460761" cy="347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26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342" y="479686"/>
            <a:ext cx="3852468" cy="9593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19734" y="479686"/>
            <a:ext cx="3852476" cy="9593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2547" y="1813807"/>
            <a:ext cx="3357796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২য়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45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814" y="1663906"/>
            <a:ext cx="4931763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বেতাগাঁও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লালমাই,কুমিল্লা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rataur716@gmail.com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48923" y="156769"/>
            <a:ext cx="2338465" cy="301427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36" y="3605133"/>
            <a:ext cx="2145652" cy="257081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020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896" y="194872"/>
            <a:ext cx="5701884" cy="75140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ছবিগুলো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6" y="1166433"/>
            <a:ext cx="5027638" cy="493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8" y="1166434"/>
            <a:ext cx="5006715" cy="493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9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3212" y="237943"/>
            <a:ext cx="7090347" cy="129105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244" y="2043062"/>
            <a:ext cx="5666281" cy="165576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2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302" y="327884"/>
            <a:ext cx="9603698" cy="184569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302" y="2698229"/>
            <a:ext cx="10328222" cy="3807503"/>
          </a:xfrm>
        </p:spPr>
        <p:txBody>
          <a:bodyPr>
            <a:normAutofit fontScale="92500"/>
          </a:bodyPr>
          <a:lstStyle/>
          <a:p>
            <a:pPr algn="l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গুলো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লাউচাষে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বাউনি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লাউচাষে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4268" y="209861"/>
            <a:ext cx="2548328" cy="4047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150" y="5501390"/>
            <a:ext cx="11377535" cy="1124262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7" y="641532"/>
            <a:ext cx="4796852" cy="4620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41" y="641533"/>
            <a:ext cx="4646951" cy="4620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9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4523" y="195822"/>
            <a:ext cx="3162926" cy="5077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4407108"/>
            <a:ext cx="11902191" cy="2220445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আকার-আকৃতি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লতানোর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জাতগুলো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পাথর্ক্য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যাহোক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গবেষণালব্ভ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0328" r="4645" b="10547"/>
          <a:stretch/>
        </p:blipFill>
        <p:spPr>
          <a:xfrm>
            <a:off x="1843790" y="898462"/>
            <a:ext cx="3957404" cy="3133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9" y="898462"/>
            <a:ext cx="3507698" cy="3133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1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4853" y="135861"/>
            <a:ext cx="3904939" cy="50776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4796851"/>
            <a:ext cx="11902191" cy="1888762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বারিলাউ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বারিলাউ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</a:p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73" y="643626"/>
            <a:ext cx="4384625" cy="3133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85" y="643626"/>
            <a:ext cx="4616971" cy="3133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7067862" y="4021183"/>
            <a:ext cx="1813810" cy="4267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7102" y="4027562"/>
            <a:ext cx="1813810" cy="4139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96" y="764498"/>
            <a:ext cx="5561352" cy="101933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826" y="2642667"/>
            <a:ext cx="10140846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14020" y="951874"/>
            <a:ext cx="2653257" cy="6445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653</TotalTime>
  <Words>485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NikoshBAN</vt:lpstr>
      <vt:lpstr>Wingdings 3</vt:lpstr>
      <vt:lpstr>Wisp</vt:lpstr>
      <vt:lpstr>আজকের ক্লাসে সবাইকে স্বাগতম</vt:lpstr>
      <vt:lpstr>PowerPoint Presentation</vt:lpstr>
      <vt:lpstr>নিচের ছবিগুলো লক্ষ্য কর</vt:lpstr>
      <vt:lpstr>আজকের পাঠ</vt:lpstr>
      <vt:lpstr>শিখনফল এই পাঠ শেষে শিক্ষার্থীরা-</vt:lpstr>
      <vt:lpstr>লাউ চাষ</vt:lpstr>
      <vt:lpstr>লাউয়ের জাত</vt:lpstr>
      <vt:lpstr>লাউয়ের জাত</vt:lpstr>
      <vt:lpstr>একক কাজ</vt:lpstr>
      <vt:lpstr>PowerPoint Presentation</vt:lpstr>
      <vt:lpstr>বাউনি ও মাচা তৈরি</vt:lpstr>
      <vt:lpstr>পরিচর্যা</vt:lpstr>
      <vt:lpstr>বালাই ব্যবস্থাপনা</vt:lpstr>
      <vt:lpstr>জোড়ায় কাজ</vt:lpstr>
      <vt:lpstr>ফসল সংগ্রহ ও ফলন</vt:lpstr>
      <vt:lpstr>মূল্যায়ন</vt:lpstr>
      <vt:lpstr>বাড়ির কাজ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RELIANCE PC</dc:creator>
  <cp:lastModifiedBy>RELIANCE PC</cp:lastModifiedBy>
  <cp:revision>176</cp:revision>
  <dcterms:created xsi:type="dcterms:W3CDTF">2021-08-16T05:13:37Z</dcterms:created>
  <dcterms:modified xsi:type="dcterms:W3CDTF">2021-08-24T05:18:06Z</dcterms:modified>
</cp:coreProperties>
</file>