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0" r:id="rId3"/>
    <p:sldId id="313" r:id="rId4"/>
    <p:sldId id="314" r:id="rId5"/>
    <p:sldId id="315" r:id="rId6"/>
    <p:sldId id="316" r:id="rId7"/>
    <p:sldId id="256" r:id="rId8"/>
    <p:sldId id="311" r:id="rId9"/>
    <p:sldId id="263" r:id="rId10"/>
    <p:sldId id="270" r:id="rId11"/>
    <p:sldId id="271" r:id="rId12"/>
    <p:sldId id="272" r:id="rId13"/>
    <p:sldId id="326" r:id="rId14"/>
    <p:sldId id="265" r:id="rId15"/>
    <p:sldId id="327" r:id="rId16"/>
    <p:sldId id="332" r:id="rId17"/>
    <p:sldId id="328" r:id="rId18"/>
    <p:sldId id="261" r:id="rId19"/>
    <p:sldId id="323" r:id="rId20"/>
    <p:sldId id="325" r:id="rId21"/>
    <p:sldId id="262" r:id="rId22"/>
    <p:sldId id="329" r:id="rId23"/>
    <p:sldId id="330" r:id="rId24"/>
    <p:sldId id="331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WG4y/XM3fKtesqkGFFxPA==" hashData="tYDzjuX4jv5RhSTvW+blagrBQaW4XOhsvQ1RDIFj2BBZOuMZNfm3LDT6KOIicJiu7VAlk64RJPJyUVX49NEQo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3286-F564-48BE-9D8B-68B1BB22C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86EE6-579D-47D7-BA95-519769471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572D8-3F23-4E35-8CFC-2AF80E725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2FB5-D7D8-4376-B29F-1A6A3EC6299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7716B-EE1F-42C5-AB06-46E4A5EB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A4C83-4490-41C9-945D-B2E4E87B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960D-3464-42A2-8A36-79F805981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9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4BC9-C880-4D13-9423-28A3FB8E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79697-6FC4-4F3F-BBE3-B3F81EFCF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17373-AD62-4B2F-8685-9702D7D39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2FB5-D7D8-4376-B29F-1A6A3EC6299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699F3-23F9-4F11-B2C5-50BE28BE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5F043-85DA-44BA-8B0A-FBB48A6F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960D-3464-42A2-8A36-79F805981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7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FC5575-856F-409B-9AE7-EB4E8C0AE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D052E-D435-438E-B487-3D0317398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F5906-9A8C-437C-B0E2-4C453EDE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2FB5-D7D8-4376-B29F-1A6A3EC6299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F8749-47DC-4FC1-8F14-73EFC506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89755-C286-42BC-A9BD-3DA604A1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960D-3464-42A2-8A36-79F805981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C060-8CBE-49CC-A536-BA9F832F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3C2B2-FEBB-4DCD-9BB5-CC4F554AA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C6B1E-DE22-40C5-95CD-81EE38DA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2FB5-D7D8-4376-B29F-1A6A3EC6299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75F4-F455-4BFC-A457-B6FB67B7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C3D5-FD49-42B6-B920-3AAEECE5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960D-3464-42A2-8A36-79F805981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6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41CC3-FE33-4108-8422-FA22A875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5695C-2C21-46D3-8598-4E5137E14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7D896-44A2-4AB5-BD67-F1129CB4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2FB5-D7D8-4376-B29F-1A6A3EC6299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E052D-213D-416D-B3A8-F888C18E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96985-BD06-4FBB-96D1-06925276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960D-3464-42A2-8A36-79F805981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6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FBDA1-1206-4B1F-9629-7DB90BAB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CE922-4A04-4D16-B712-4FC726120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DAD15-B232-41B9-BDCA-A59875686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8CDDD-F8C1-4E16-B8E8-4730D0D5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2FB5-D7D8-4376-B29F-1A6A3EC6299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F915E-BD27-41F1-AA3A-D115D933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F4BAB-E60D-4AF5-9ECE-63C4BBB6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960D-3464-42A2-8A36-79F805981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6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D187-9714-427B-9D7D-AE21A1D5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F4F75-0E3E-4738-A736-344292FFA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E6887-D5FD-43DD-9DF5-2AD7139C5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B5D16-10A8-423C-9C74-8DD4E7B78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B9089-C1A2-4B46-9615-A09C80F6D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E5B370-9A54-4CFC-877A-7A1F0F37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2FB5-D7D8-4376-B29F-1A6A3EC6299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E19BC-6B3E-4726-BF51-26900438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F5CD97-AE71-424A-96C4-EE6F1356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960D-3464-42A2-8A36-79F805981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1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24FCB-4F49-4546-BEBB-269C0B72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63A30-9F2A-4113-9091-65C178A99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2FB5-D7D8-4376-B29F-1A6A3EC6299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31C88-E895-4FF5-ADA2-C7BD8D2A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752E1-CCBA-4618-A602-C7393B5A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960D-3464-42A2-8A36-79F805981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9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E9BB8-3847-4BAA-A25F-74175392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2FB5-D7D8-4376-B29F-1A6A3EC6299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7A05A-B9B5-4370-AB21-C82DB58F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1436C-EDAA-483C-99C4-D8D460E7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960D-3464-42A2-8A36-79F805981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7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B46E-68DB-404F-A973-7BA0A043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4BA7E-F68E-4BF7-B24C-2FF5B798C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F6AA6-96D6-4FBD-86B8-BED7C529C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5CB97-9C16-4522-84E3-0DEAA3AB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2FB5-D7D8-4376-B29F-1A6A3EC6299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F0DAA-C0FA-49B8-9169-05466A7F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FD5C5-AE2D-48AF-9DC4-5AE2A641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960D-3464-42A2-8A36-79F805981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9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B271E-560F-4B6A-8898-8F9D6BD0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4160E0-5A65-4D71-AD9A-F72EF83D9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FA19D-DDB5-4F94-B08E-CADB6DF20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8B021-EB97-4700-A52E-675535B7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2FB5-D7D8-4376-B29F-1A6A3EC6299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697D4-0BED-4755-A2F9-F5E4E1CA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8F8D0-674C-4D9F-B532-6423C9D0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960D-3464-42A2-8A36-79F805981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3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DCFBB6-99BC-46FD-9337-5A58F356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F65D7-A3B6-4208-8B9D-CCE1C5EAC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BE2F8-D456-439A-BF5D-11A9B4905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42FB5-D7D8-4376-B29F-1A6A3EC6299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12CF9-C203-4A14-A845-CDA9C7C73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BF297-8CC4-4FF0-9A72-47938CE41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B960D-3464-42A2-8A36-79F805981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2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babulbdx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155499-C468-48EE-AFC2-555CD879B70C}"/>
              </a:ext>
            </a:extLst>
          </p:cNvPr>
          <p:cNvSpPr txBox="1"/>
          <p:nvPr/>
        </p:nvSpPr>
        <p:spPr>
          <a:xfrm>
            <a:off x="4013200" y="587004"/>
            <a:ext cx="416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Welcome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B85B5B-307D-4169-9240-5B4723A1C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1905000"/>
            <a:ext cx="3581400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B02F85-9BD0-4DD2-826D-78FD83735727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C5CD8E-C629-48B6-8373-BB46B1C7B1BC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05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21AC8153-1E3B-489E-8CB3-4ED93EDD2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111" y="615210"/>
            <a:ext cx="45216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en-US" altLang="en-US" sz="4800" b="1" dirty="0">
                <a:latin typeface="Bradley Hand ITC" panose="03070402050302030203" pitchFamily="66" charset="0"/>
              </a:rPr>
              <a:t>Associative Law:</a:t>
            </a:r>
          </a:p>
        </p:txBody>
      </p:sp>
      <p:sp>
        <p:nvSpPr>
          <p:cNvPr id="3" name="Line 6">
            <a:extLst>
              <a:ext uri="{FF2B5EF4-FFF2-40B4-BE49-F238E27FC236}">
                <a16:creationId xmlns:a16="http://schemas.microsoft.com/office/drawing/2014/main" id="{32BA2BDB-E454-4B2A-9EC4-D50720166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7381" y="2133600"/>
            <a:ext cx="2286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32CFDE30-1810-4873-B4D8-9D685FD1E9F7}"/>
              </a:ext>
            </a:extLst>
          </p:cNvPr>
          <p:cNvGrpSpPr>
            <a:grpSpLocks/>
          </p:cNvGrpSpPr>
          <p:nvPr/>
        </p:nvGrpSpPr>
        <p:grpSpPr bwMode="auto">
          <a:xfrm>
            <a:off x="3462581" y="2057400"/>
            <a:ext cx="5276850" cy="641350"/>
            <a:chOff x="1488" y="1296"/>
            <a:chExt cx="3324" cy="404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0F6959A9-CD3B-4E10-9F51-3354F3112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296"/>
              <a:ext cx="3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/>
              <a:r>
                <a:rPr lang="en-US" altLang="en-US" sz="3600" dirty="0">
                  <a:solidFill>
                    <a:schemeClr val="folHlink"/>
                  </a:solidFill>
                  <a:latin typeface="Helvetica" pitchFamily="2" charset="0"/>
                  <a:sym typeface="Symbol" panose="05050102010706020507" pitchFamily="18" charset="2"/>
                </a:rPr>
                <a:t>(A + B) + C</a:t>
              </a:r>
              <a:r>
                <a:rPr lang="en-US" altLang="en-US" sz="3600" dirty="0">
                  <a:solidFill>
                    <a:schemeClr val="folHlink"/>
                  </a:solidFill>
                  <a:latin typeface="Helvetica" pitchFamily="2" charset="0"/>
                </a:rPr>
                <a:t> = </a:t>
              </a:r>
              <a:r>
                <a:rPr lang="en-US" altLang="en-US" sz="3600" dirty="0">
                  <a:solidFill>
                    <a:schemeClr val="folHlink"/>
                  </a:solidFill>
                  <a:latin typeface="Helvetica" pitchFamily="2" charset="0"/>
                  <a:sym typeface="Symbol" panose="05050102010706020507" pitchFamily="18" charset="2"/>
                </a:rPr>
                <a:t>A + (B + C)</a:t>
              </a:r>
              <a:endParaRPr lang="en-US" altLang="en-US" sz="3600" dirty="0">
                <a:solidFill>
                  <a:schemeClr val="folHlink"/>
                </a:solidFill>
              </a:endParaRP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33B8B5C4-6CD3-4701-A71A-6781E6C25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344"/>
              <a:ext cx="14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6F7538A6-19F9-42F2-992F-DFC5BE244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344"/>
              <a:ext cx="14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5E4A9257-9C7B-4BDF-908E-80C4B037F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344"/>
              <a:ext cx="14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DCFA1AF1-ED30-4ED1-9BEB-600C1220E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344"/>
              <a:ext cx="14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927E38EF-6F94-40BF-AABF-40D9FC158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344"/>
              <a:ext cx="14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" name="Group 66">
            <a:extLst>
              <a:ext uri="{FF2B5EF4-FFF2-40B4-BE49-F238E27FC236}">
                <a16:creationId xmlns:a16="http://schemas.microsoft.com/office/drawing/2014/main" id="{EF2EB25D-009F-4ADB-BB1B-2A7135692301}"/>
              </a:ext>
            </a:extLst>
          </p:cNvPr>
          <p:cNvGrpSpPr>
            <a:grpSpLocks/>
          </p:cNvGrpSpPr>
          <p:nvPr/>
        </p:nvGrpSpPr>
        <p:grpSpPr bwMode="auto">
          <a:xfrm>
            <a:off x="3005381" y="3657600"/>
            <a:ext cx="6248400" cy="2800350"/>
            <a:chOff x="1008" y="2364"/>
            <a:chExt cx="3936" cy="1764"/>
          </a:xfrm>
        </p:grpSpPr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11BB7AE4-A02E-4A02-9E14-176D1A513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3552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2B94D067-E324-43A5-A40E-CD082D7873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2976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9F24229E-F5FE-4C9B-9EE7-30527BC90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240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2D0A4C5E-3D93-497A-8F5F-F5B36CA88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364"/>
              <a:ext cx="1524" cy="612"/>
            </a:xfrm>
            <a:custGeom>
              <a:avLst/>
              <a:gdLst>
                <a:gd name="T0" fmla="*/ 0 w 1524"/>
                <a:gd name="T1" fmla="*/ 612 h 612"/>
                <a:gd name="T2" fmla="*/ 1524 w 1524"/>
                <a:gd name="T3" fmla="*/ 0 h 6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24" h="612">
                  <a:moveTo>
                    <a:pt x="0" y="612"/>
                  </a:moveTo>
                  <a:lnTo>
                    <a:pt x="152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671AAAA2-D150-456F-B7F8-B3EBE54C0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952"/>
              <a:ext cx="1428" cy="840"/>
            </a:xfrm>
            <a:custGeom>
              <a:avLst/>
              <a:gdLst>
                <a:gd name="T0" fmla="*/ 1428 w 1428"/>
                <a:gd name="T1" fmla="*/ 840 h 840"/>
                <a:gd name="T2" fmla="*/ 0 w 1428"/>
                <a:gd name="T3" fmla="*/ 0 h 8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28" h="840">
                  <a:moveTo>
                    <a:pt x="1428" y="84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29">
              <a:extLst>
                <a:ext uri="{FF2B5EF4-FFF2-40B4-BE49-F238E27FC236}">
                  <a16:creationId xmlns:a16="http://schemas.microsoft.com/office/drawing/2014/main" id="{7188AA37-5A65-4A0C-BBD4-75E4EF09E9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2400"/>
              <a:ext cx="336" cy="288"/>
              <a:chOff x="2592" y="1152"/>
              <a:chExt cx="336" cy="288"/>
            </a:xfrm>
          </p:grpSpPr>
          <p:sp>
            <p:nvSpPr>
              <p:cNvPr id="57" name="Text Box 30">
                <a:extLst>
                  <a:ext uri="{FF2B5EF4-FFF2-40B4-BE49-F238E27FC236}">
                    <a16:creationId xmlns:a16="http://schemas.microsoft.com/office/drawing/2014/main" id="{405A5670-C45F-43AA-9B8D-CBE4B6EAEB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15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folHlink"/>
                    </a:solidFill>
                  </a:rPr>
                  <a:t>B</a:t>
                </a:r>
              </a:p>
            </p:txBody>
          </p:sp>
          <p:sp>
            <p:nvSpPr>
              <p:cNvPr id="58" name="Line 31">
                <a:extLst>
                  <a:ext uri="{FF2B5EF4-FFF2-40B4-BE49-F238E27FC236}">
                    <a16:creationId xmlns:a16="http://schemas.microsoft.com/office/drawing/2014/main" id="{3887D904-452D-446C-9515-2385F0F36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20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" name="Group 32">
              <a:extLst>
                <a:ext uri="{FF2B5EF4-FFF2-40B4-BE49-F238E27FC236}">
                  <a16:creationId xmlns:a16="http://schemas.microsoft.com/office/drawing/2014/main" id="{9F37B67C-1B40-4F5C-B8FC-C1F63DB35A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2976"/>
              <a:ext cx="336" cy="288"/>
              <a:chOff x="2592" y="1152"/>
              <a:chExt cx="336" cy="288"/>
            </a:xfrm>
          </p:grpSpPr>
          <p:sp>
            <p:nvSpPr>
              <p:cNvPr id="55" name="Text Box 33">
                <a:extLst>
                  <a:ext uri="{FF2B5EF4-FFF2-40B4-BE49-F238E27FC236}">
                    <a16:creationId xmlns:a16="http://schemas.microsoft.com/office/drawing/2014/main" id="{276E7603-0577-4A9A-8F98-05EA871F61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15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folHlink"/>
                    </a:solidFill>
                  </a:rPr>
                  <a:t>C</a:t>
                </a:r>
              </a:p>
            </p:txBody>
          </p:sp>
          <p:sp>
            <p:nvSpPr>
              <p:cNvPr id="56" name="Line 34">
                <a:extLst>
                  <a:ext uri="{FF2B5EF4-FFF2-40B4-BE49-F238E27FC236}">
                    <a16:creationId xmlns:a16="http://schemas.microsoft.com/office/drawing/2014/main" id="{B7D320BD-FE53-4692-BD12-9821E2D2A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20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" name="Group 35">
              <a:extLst>
                <a:ext uri="{FF2B5EF4-FFF2-40B4-BE49-F238E27FC236}">
                  <a16:creationId xmlns:a16="http://schemas.microsoft.com/office/drawing/2014/main" id="{E10689F6-1B5D-4209-AAC6-B4D14CC38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3216"/>
              <a:ext cx="336" cy="288"/>
              <a:chOff x="2592" y="1152"/>
              <a:chExt cx="336" cy="288"/>
            </a:xfrm>
          </p:grpSpPr>
          <p:sp>
            <p:nvSpPr>
              <p:cNvPr id="53" name="Text Box 36">
                <a:extLst>
                  <a:ext uri="{FF2B5EF4-FFF2-40B4-BE49-F238E27FC236}">
                    <a16:creationId xmlns:a16="http://schemas.microsoft.com/office/drawing/2014/main" id="{43B8E69C-F93E-4445-A582-E6C53BB692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15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chemeClr val="folHlink"/>
                    </a:solidFill>
                  </a:rPr>
                  <a:t>A</a:t>
                </a:r>
              </a:p>
            </p:txBody>
          </p:sp>
          <p:sp>
            <p:nvSpPr>
              <p:cNvPr id="54" name="Line 37">
                <a:extLst>
                  <a:ext uri="{FF2B5EF4-FFF2-40B4-BE49-F238E27FC236}">
                    <a16:creationId xmlns:a16="http://schemas.microsoft.com/office/drawing/2014/main" id="{45E4CF1A-89A2-4AE5-934F-48E839D10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20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" name="Group 65">
              <a:extLst>
                <a:ext uri="{FF2B5EF4-FFF2-40B4-BE49-F238E27FC236}">
                  <a16:creationId xmlns:a16="http://schemas.microsoft.com/office/drawing/2014/main" id="{36846D4A-F09A-4E43-8679-D58B8D6C38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532"/>
              <a:ext cx="1824" cy="1596"/>
              <a:chOff x="1008" y="2532"/>
              <a:chExt cx="1824" cy="1596"/>
            </a:xfrm>
          </p:grpSpPr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AD9ADFB6-E40F-4E3D-82EB-A6BB944EE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696"/>
                <a:ext cx="91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" name="Line 16">
                <a:extLst>
                  <a:ext uri="{FF2B5EF4-FFF2-40B4-BE49-F238E27FC236}">
                    <a16:creationId xmlns:a16="http://schemas.microsoft.com/office/drawing/2014/main" id="{49D88943-9973-4E28-9515-F414E7BD0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08" y="31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" name="Line 18">
                <a:extLst>
                  <a:ext uri="{FF2B5EF4-FFF2-40B4-BE49-F238E27FC236}">
                    <a16:creationId xmlns:a16="http://schemas.microsoft.com/office/drawing/2014/main" id="{C5AB52DB-16FB-4DAC-93F1-CB569B0C8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2544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71AA6891-BBFF-4897-85BA-3BEFDA12D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2532"/>
                <a:ext cx="1500" cy="588"/>
              </a:xfrm>
              <a:custGeom>
                <a:avLst/>
                <a:gdLst>
                  <a:gd name="T0" fmla="*/ 0 w 1500"/>
                  <a:gd name="T1" fmla="*/ 588 h 588"/>
                  <a:gd name="T2" fmla="*/ 1500 w 1500"/>
                  <a:gd name="T3" fmla="*/ 0 h 58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00" h="588">
                    <a:moveTo>
                      <a:pt x="0" y="588"/>
                    </a:moveTo>
                    <a:lnTo>
                      <a:pt x="1500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" name="Line 24">
                <a:extLst>
                  <a:ext uri="{FF2B5EF4-FFF2-40B4-BE49-F238E27FC236}">
                    <a16:creationId xmlns:a16="http://schemas.microsoft.com/office/drawing/2014/main" id="{820A4650-E2A5-45C3-80B3-F1C6DE338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" y="2544"/>
                <a:ext cx="912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5" name="Group 26">
                <a:extLst>
                  <a:ext uri="{FF2B5EF4-FFF2-40B4-BE49-F238E27FC236}">
                    <a16:creationId xmlns:a16="http://schemas.microsoft.com/office/drawing/2014/main" id="{96B58BCE-76FF-4304-940F-B5C1D18F61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2592"/>
                <a:ext cx="336" cy="288"/>
                <a:chOff x="2592" y="1152"/>
                <a:chExt cx="336" cy="288"/>
              </a:xfrm>
            </p:grpSpPr>
            <p:sp>
              <p:nvSpPr>
                <p:cNvPr id="51" name="Text Box 27">
                  <a:extLst>
                    <a:ext uri="{FF2B5EF4-FFF2-40B4-BE49-F238E27FC236}">
                      <a16:creationId xmlns:a16="http://schemas.microsoft.com/office/drawing/2014/main" id="{5AD04B47-CAE1-4138-B330-E66EB4E872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2" y="1152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chemeClr val="folHlink"/>
                      </a:solidFill>
                    </a:rPr>
                    <a:t>B</a:t>
                  </a:r>
                </a:p>
              </p:txBody>
            </p:sp>
            <p:sp>
              <p:nvSpPr>
                <p:cNvPr id="52" name="Line 28">
                  <a:extLst>
                    <a:ext uri="{FF2B5EF4-FFF2-40B4-BE49-F238E27FC236}">
                      <a16:creationId xmlns:a16="http://schemas.microsoft.com/office/drawing/2014/main" id="{BB30B7D6-C83B-47C4-82F2-2FFCAA9407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120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41">
                <a:extLst>
                  <a:ext uri="{FF2B5EF4-FFF2-40B4-BE49-F238E27FC236}">
                    <a16:creationId xmlns:a16="http://schemas.microsoft.com/office/drawing/2014/main" id="{045A8BA8-C1C1-4163-BBEF-0B02AE6AA9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3168"/>
                <a:ext cx="336" cy="288"/>
                <a:chOff x="2592" y="1152"/>
                <a:chExt cx="336" cy="288"/>
              </a:xfrm>
            </p:grpSpPr>
            <p:sp>
              <p:nvSpPr>
                <p:cNvPr id="49" name="Text Box 42">
                  <a:extLst>
                    <a:ext uri="{FF2B5EF4-FFF2-40B4-BE49-F238E27FC236}">
                      <a16:creationId xmlns:a16="http://schemas.microsoft.com/office/drawing/2014/main" id="{D7977979-B790-4BC1-90B1-FCB7DB3A53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2" y="1152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chemeClr val="folHlink"/>
                      </a:solidFill>
                    </a:rPr>
                    <a:t>C</a:t>
                  </a:r>
                </a:p>
              </p:txBody>
            </p:sp>
            <p:sp>
              <p:nvSpPr>
                <p:cNvPr id="50" name="Line 43">
                  <a:extLst>
                    <a:ext uri="{FF2B5EF4-FFF2-40B4-BE49-F238E27FC236}">
                      <a16:creationId xmlns:a16="http://schemas.microsoft.com/office/drawing/2014/main" id="{AC1F8C11-595C-436A-B806-5C1581A437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120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44">
                <a:extLst>
                  <a:ext uri="{FF2B5EF4-FFF2-40B4-BE49-F238E27FC236}">
                    <a16:creationId xmlns:a16="http://schemas.microsoft.com/office/drawing/2014/main" id="{44381104-1B05-4CDE-94EA-340FBE028F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3264"/>
                <a:ext cx="336" cy="288"/>
                <a:chOff x="2592" y="1152"/>
                <a:chExt cx="336" cy="288"/>
              </a:xfrm>
            </p:grpSpPr>
            <p:sp>
              <p:nvSpPr>
                <p:cNvPr id="47" name="Text Box 45">
                  <a:extLst>
                    <a:ext uri="{FF2B5EF4-FFF2-40B4-BE49-F238E27FC236}">
                      <a16:creationId xmlns:a16="http://schemas.microsoft.com/office/drawing/2014/main" id="{D469CC77-BF2D-424E-8A01-A3D7742C7B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2" y="1152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chemeClr val="folHlink"/>
                      </a:solidFill>
                    </a:rPr>
                    <a:t>A</a:t>
                  </a:r>
                </a:p>
              </p:txBody>
            </p:sp>
            <p:sp>
              <p:nvSpPr>
                <p:cNvPr id="48" name="Line 46">
                  <a:extLst>
                    <a:ext uri="{FF2B5EF4-FFF2-40B4-BE49-F238E27FC236}">
                      <a16:creationId xmlns:a16="http://schemas.microsoft.com/office/drawing/2014/main" id="{38D181B0-B422-49F8-B4A8-54DD4C9AD6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120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48">
                <a:extLst>
                  <a:ext uri="{FF2B5EF4-FFF2-40B4-BE49-F238E27FC236}">
                    <a16:creationId xmlns:a16="http://schemas.microsoft.com/office/drawing/2014/main" id="{86003FD6-49C6-40BB-AF6A-B2211F88F8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264"/>
                <a:ext cx="528" cy="288"/>
                <a:chOff x="1872" y="3264"/>
                <a:chExt cx="528" cy="288"/>
              </a:xfrm>
            </p:grpSpPr>
            <p:sp>
              <p:nvSpPr>
                <p:cNvPr id="44" name="Text Box 39">
                  <a:extLst>
                    <a:ext uri="{FF2B5EF4-FFF2-40B4-BE49-F238E27FC236}">
                      <a16:creationId xmlns:a16="http://schemas.microsoft.com/office/drawing/2014/main" id="{D922C252-68C7-478F-BD0A-699392F8E4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72" y="326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chemeClr val="folHlink"/>
                      </a:solidFill>
                    </a:rPr>
                    <a:t>A + B</a:t>
                  </a:r>
                </a:p>
              </p:txBody>
            </p:sp>
            <p:sp>
              <p:nvSpPr>
                <p:cNvPr id="45" name="Line 40">
                  <a:extLst>
                    <a:ext uri="{FF2B5EF4-FFF2-40B4-BE49-F238E27FC236}">
                      <a16:creationId xmlns:a16="http://schemas.microsoft.com/office/drawing/2014/main" id="{2BCAC739-41E4-4DBC-8A8A-74FE95883F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0" y="33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" name="Line 47">
                  <a:extLst>
                    <a:ext uri="{FF2B5EF4-FFF2-40B4-BE49-F238E27FC236}">
                      <a16:creationId xmlns:a16="http://schemas.microsoft.com/office/drawing/2014/main" id="{74081CA4-4886-4643-9180-4A75C79BDA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6" y="33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54">
                <a:extLst>
                  <a:ext uri="{FF2B5EF4-FFF2-40B4-BE49-F238E27FC236}">
                    <a16:creationId xmlns:a16="http://schemas.microsoft.com/office/drawing/2014/main" id="{0CE98316-E51C-42BD-882A-7A96B1943D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0" y="3840"/>
                <a:ext cx="1056" cy="288"/>
                <a:chOff x="1200" y="3840"/>
                <a:chExt cx="1056" cy="288"/>
              </a:xfrm>
            </p:grpSpPr>
            <p:sp>
              <p:nvSpPr>
                <p:cNvPr id="40" name="Text Box 50">
                  <a:extLst>
                    <a:ext uri="{FF2B5EF4-FFF2-40B4-BE49-F238E27FC236}">
                      <a16:creationId xmlns:a16="http://schemas.microsoft.com/office/drawing/2014/main" id="{6A2960A7-070C-4901-9A26-8008854F89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00" y="3840"/>
                  <a:ext cx="105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 dirty="0">
                      <a:solidFill>
                        <a:schemeClr val="folHlink"/>
                      </a:solidFill>
                    </a:rPr>
                    <a:t>(A + B) + C</a:t>
                  </a:r>
                </a:p>
              </p:txBody>
            </p:sp>
            <p:sp>
              <p:nvSpPr>
                <p:cNvPr id="41" name="Line 51">
                  <a:extLst>
                    <a:ext uri="{FF2B5EF4-FFF2-40B4-BE49-F238E27FC236}">
                      <a16:creationId xmlns:a16="http://schemas.microsoft.com/office/drawing/2014/main" id="{98914B00-13D2-413D-851C-17D4CA5585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384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" name="Line 52">
                  <a:extLst>
                    <a:ext uri="{FF2B5EF4-FFF2-40B4-BE49-F238E27FC236}">
                      <a16:creationId xmlns:a16="http://schemas.microsoft.com/office/drawing/2014/main" id="{ABEE0E23-5EAB-4CB4-99EC-52D187CEF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384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" name="Line 53">
                  <a:extLst>
                    <a:ext uri="{FF2B5EF4-FFF2-40B4-BE49-F238E27FC236}">
                      <a16:creationId xmlns:a16="http://schemas.microsoft.com/office/drawing/2014/main" id="{1C09E6CF-D4DF-41A8-88B5-B2A30A7190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68" y="384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60">
              <a:extLst>
                <a:ext uri="{FF2B5EF4-FFF2-40B4-BE49-F238E27FC236}">
                  <a16:creationId xmlns:a16="http://schemas.microsoft.com/office/drawing/2014/main" id="{53D640B7-16CA-4850-837E-3113650F1A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696"/>
              <a:ext cx="1056" cy="288"/>
              <a:chOff x="3216" y="3696"/>
              <a:chExt cx="1056" cy="288"/>
            </a:xfrm>
          </p:grpSpPr>
          <p:sp>
            <p:nvSpPr>
              <p:cNvPr id="26" name="Text Box 56">
                <a:extLst>
                  <a:ext uri="{FF2B5EF4-FFF2-40B4-BE49-F238E27FC236}">
                    <a16:creationId xmlns:a16="http://schemas.microsoft.com/office/drawing/2014/main" id="{4D70D1FB-7C67-4AC9-8F7D-BCD3ABC4FE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369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chemeClr val="folHlink"/>
                    </a:solidFill>
                  </a:rPr>
                  <a:t>A + (B + C)</a:t>
                </a:r>
              </a:p>
            </p:txBody>
          </p:sp>
          <p:sp>
            <p:nvSpPr>
              <p:cNvPr id="27" name="Line 57">
                <a:extLst>
                  <a:ext uri="{FF2B5EF4-FFF2-40B4-BE49-F238E27FC236}">
                    <a16:creationId xmlns:a16="http://schemas.microsoft.com/office/drawing/2014/main" id="{C4336CF1-D1B5-4898-AE4E-E51D82CAD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369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" name="Line 58">
                <a:extLst>
                  <a:ext uri="{FF2B5EF4-FFF2-40B4-BE49-F238E27FC236}">
                    <a16:creationId xmlns:a16="http://schemas.microsoft.com/office/drawing/2014/main" id="{2B2CEF4D-CA7F-446F-AE50-08018F733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69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" name="Line 59">
                <a:extLst>
                  <a:ext uri="{FF2B5EF4-FFF2-40B4-BE49-F238E27FC236}">
                    <a16:creationId xmlns:a16="http://schemas.microsoft.com/office/drawing/2014/main" id="{C78DE05F-C20F-4765-BF2D-94CCA4263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369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2" name="Group 61">
              <a:extLst>
                <a:ext uri="{FF2B5EF4-FFF2-40B4-BE49-F238E27FC236}">
                  <a16:creationId xmlns:a16="http://schemas.microsoft.com/office/drawing/2014/main" id="{E8AB9D29-542E-4E8E-8E57-051022A7E3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976"/>
              <a:ext cx="528" cy="288"/>
              <a:chOff x="1872" y="3264"/>
              <a:chExt cx="528" cy="288"/>
            </a:xfrm>
          </p:grpSpPr>
          <p:sp>
            <p:nvSpPr>
              <p:cNvPr id="23" name="Text Box 62">
                <a:extLst>
                  <a:ext uri="{FF2B5EF4-FFF2-40B4-BE49-F238E27FC236}">
                    <a16:creationId xmlns:a16="http://schemas.microsoft.com/office/drawing/2014/main" id="{988B27B1-3C07-4CC9-B2F8-12FE6621C0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3264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chemeClr val="folHlink"/>
                    </a:solidFill>
                  </a:rPr>
                  <a:t>B + C</a:t>
                </a:r>
              </a:p>
            </p:txBody>
          </p:sp>
          <p:sp>
            <p:nvSpPr>
              <p:cNvPr id="24" name="Line 63">
                <a:extLst>
                  <a:ext uri="{FF2B5EF4-FFF2-40B4-BE49-F238E27FC236}">
                    <a16:creationId xmlns:a16="http://schemas.microsoft.com/office/drawing/2014/main" id="{7980E771-C8DC-47B2-9D39-5D076BA35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33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64">
                <a:extLst>
                  <a:ext uri="{FF2B5EF4-FFF2-40B4-BE49-F238E27FC236}">
                    <a16:creationId xmlns:a16="http://schemas.microsoft.com/office/drawing/2014/main" id="{94A7886E-DDFE-4B54-8464-DFD2B5DB0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33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1CDAF625-DF4A-4A0F-B8B4-8AF572F4E5FB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0569DB5-AF21-4ABA-9EF3-3090910A71D5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F9E96496-3AD7-436B-A558-81114CB81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216" y="602487"/>
            <a:ext cx="530499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en-US" altLang="en-US" sz="5400" b="1" dirty="0">
                <a:latin typeface="Bradley Hand ITC" panose="03070402050302030203" pitchFamily="66" charset="0"/>
              </a:rPr>
              <a:t>Distributive Law: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0CBBA6A7-F0D7-4BF9-94F3-FE58DE4409A0}"/>
              </a:ext>
            </a:extLst>
          </p:cNvPr>
          <p:cNvGrpSpPr>
            <a:grpSpLocks/>
          </p:cNvGrpSpPr>
          <p:nvPr/>
        </p:nvGrpSpPr>
        <p:grpSpPr bwMode="auto">
          <a:xfrm>
            <a:off x="3811293" y="2057400"/>
            <a:ext cx="4413250" cy="641350"/>
            <a:chOff x="1776" y="1296"/>
            <a:chExt cx="2780" cy="404"/>
          </a:xfrm>
        </p:grpSpPr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7E8559D3-4A15-48A9-8BC7-088CB09FC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296"/>
              <a:ext cx="27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/>
              <a:r>
                <a:rPr lang="en-US" altLang="en-US" sz="3600" i="1">
                  <a:solidFill>
                    <a:schemeClr val="folHlink"/>
                  </a:solidFill>
                  <a:latin typeface="Helvetica" pitchFamily="2" charset="0"/>
                  <a:sym typeface="Symbol" panose="05050102010706020507" pitchFamily="18" charset="2"/>
                </a:rPr>
                <a:t>m</a:t>
              </a:r>
              <a:r>
                <a:rPr lang="en-US" altLang="en-US" sz="3600">
                  <a:solidFill>
                    <a:schemeClr val="folHlink"/>
                  </a:solidFill>
                  <a:latin typeface="Helvetica" pitchFamily="2" charset="0"/>
                  <a:sym typeface="Symbol" panose="05050102010706020507" pitchFamily="18" charset="2"/>
                </a:rPr>
                <a:t>(A + B)</a:t>
              </a:r>
              <a:r>
                <a:rPr lang="en-US" altLang="en-US" sz="3600">
                  <a:solidFill>
                    <a:schemeClr val="folHlink"/>
                  </a:solidFill>
                  <a:latin typeface="Helvetica" pitchFamily="2" charset="0"/>
                </a:rPr>
                <a:t> = </a:t>
              </a:r>
              <a:r>
                <a:rPr lang="en-US" altLang="en-US" sz="3600" i="1">
                  <a:solidFill>
                    <a:schemeClr val="folHlink"/>
                  </a:solidFill>
                  <a:latin typeface="Helvetica" pitchFamily="2" charset="0"/>
                </a:rPr>
                <a:t>m</a:t>
              </a:r>
              <a:r>
                <a:rPr lang="en-US" altLang="en-US" sz="3600">
                  <a:solidFill>
                    <a:schemeClr val="folHlink"/>
                  </a:solidFill>
                  <a:latin typeface="Helvetica" pitchFamily="2" charset="0"/>
                  <a:sym typeface="Symbol" panose="05050102010706020507" pitchFamily="18" charset="2"/>
                </a:rPr>
                <a:t>A + </a:t>
              </a:r>
              <a:r>
                <a:rPr lang="en-US" altLang="en-US" sz="3600" i="1">
                  <a:solidFill>
                    <a:schemeClr val="folHlink"/>
                  </a:solidFill>
                  <a:latin typeface="Helvetica" pitchFamily="2" charset="0"/>
                  <a:sym typeface="Symbol" panose="05050102010706020507" pitchFamily="18" charset="2"/>
                </a:rPr>
                <a:t>m</a:t>
              </a:r>
              <a:r>
                <a:rPr lang="en-US" altLang="en-US" sz="3600">
                  <a:solidFill>
                    <a:schemeClr val="folHlink"/>
                  </a:solidFill>
                  <a:latin typeface="Helvetica" pitchFamily="2" charset="0"/>
                  <a:sym typeface="Symbol" panose="05050102010706020507" pitchFamily="18" charset="2"/>
                </a:rPr>
                <a:t>B</a:t>
              </a:r>
              <a:endParaRPr lang="en-US" altLang="en-US" sz="3600">
                <a:solidFill>
                  <a:schemeClr val="folHlink"/>
                </a:solidFill>
              </a:endParaRPr>
            </a:p>
          </p:txBody>
        </p:sp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E2752D57-05A3-4FD4-9AAC-96136EED0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344"/>
              <a:ext cx="14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2BC83A5E-DAE5-4236-B056-7230BF1A2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344"/>
              <a:ext cx="14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56D3075E-AD3D-4CE5-AAFF-EB165D2F6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344"/>
              <a:ext cx="14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8CEDCB70-7024-41FB-8736-9168462E9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344"/>
              <a:ext cx="14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54">
            <a:extLst>
              <a:ext uri="{FF2B5EF4-FFF2-40B4-BE49-F238E27FC236}">
                <a16:creationId xmlns:a16="http://schemas.microsoft.com/office/drawing/2014/main" id="{D9472319-F7A8-491A-9C74-02E84D9FB37C}"/>
              </a:ext>
            </a:extLst>
          </p:cNvPr>
          <p:cNvGrpSpPr>
            <a:grpSpLocks/>
          </p:cNvGrpSpPr>
          <p:nvPr/>
        </p:nvGrpSpPr>
        <p:grpSpPr bwMode="auto">
          <a:xfrm>
            <a:off x="2592093" y="3886200"/>
            <a:ext cx="6781800" cy="2362200"/>
            <a:chOff x="1008" y="2448"/>
            <a:chExt cx="4272" cy="1488"/>
          </a:xfrm>
        </p:grpSpPr>
        <p:grpSp>
          <p:nvGrpSpPr>
            <p:cNvPr id="10" name="Group 53">
              <a:extLst>
                <a:ext uri="{FF2B5EF4-FFF2-40B4-BE49-F238E27FC236}">
                  <a16:creationId xmlns:a16="http://schemas.microsoft.com/office/drawing/2014/main" id="{EDA69C5B-12A8-468E-8F9F-64A3D96536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916"/>
              <a:ext cx="1344" cy="972"/>
              <a:chOff x="1008" y="2916"/>
              <a:chExt cx="1344" cy="972"/>
            </a:xfrm>
          </p:grpSpPr>
          <p:sp>
            <p:nvSpPr>
              <p:cNvPr id="25" name="Line 13">
                <a:extLst>
                  <a:ext uri="{FF2B5EF4-FFF2-40B4-BE49-F238E27FC236}">
                    <a16:creationId xmlns:a16="http://schemas.microsoft.com/office/drawing/2014/main" id="{6ADBC7E7-9055-44F2-BD0B-DD013315FB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2928"/>
                <a:ext cx="864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:a16="http://schemas.microsoft.com/office/drawing/2014/main" id="{5A7A1E76-41F9-4850-BE81-4E4614987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08" y="3408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9D7B5272-133E-4FEF-A1E0-E51E269EC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2916"/>
                <a:ext cx="1224" cy="492"/>
              </a:xfrm>
              <a:custGeom>
                <a:avLst/>
                <a:gdLst>
                  <a:gd name="T0" fmla="*/ 0 w 1224"/>
                  <a:gd name="T1" fmla="*/ 492 h 492"/>
                  <a:gd name="T2" fmla="*/ 1224 w 1224"/>
                  <a:gd name="T3" fmla="*/ 0 h 49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24" h="492">
                    <a:moveTo>
                      <a:pt x="0" y="492"/>
                    </a:moveTo>
                    <a:lnTo>
                      <a:pt x="1224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8" name="Group 24">
                <a:extLst>
                  <a:ext uri="{FF2B5EF4-FFF2-40B4-BE49-F238E27FC236}">
                    <a16:creationId xmlns:a16="http://schemas.microsoft.com/office/drawing/2014/main" id="{1E8AB8F0-568C-48AC-98C3-7F2A216561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3600"/>
                <a:ext cx="384" cy="288"/>
                <a:chOff x="1008" y="2496"/>
                <a:chExt cx="384" cy="288"/>
              </a:xfrm>
            </p:grpSpPr>
            <p:sp>
              <p:nvSpPr>
                <p:cNvPr id="36" name="Text Box 25">
                  <a:extLst>
                    <a:ext uri="{FF2B5EF4-FFF2-40B4-BE49-F238E27FC236}">
                      <a16:creationId xmlns:a16="http://schemas.microsoft.com/office/drawing/2014/main" id="{89EEC60D-6295-4F9D-A5D9-BF23CA7E70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8" y="2496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chemeClr val="folHlink"/>
                      </a:solidFill>
                    </a:rPr>
                    <a:t>A</a:t>
                  </a:r>
                </a:p>
              </p:txBody>
            </p:sp>
            <p:sp>
              <p:nvSpPr>
                <p:cNvPr id="37" name="Line 26">
                  <a:extLst>
                    <a:ext uri="{FF2B5EF4-FFF2-40B4-BE49-F238E27FC236}">
                      <a16:creationId xmlns:a16="http://schemas.microsoft.com/office/drawing/2014/main" id="{7B29BD3F-C78B-4B69-B355-01CF4243AB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6" y="249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31">
                <a:extLst>
                  <a:ext uri="{FF2B5EF4-FFF2-40B4-BE49-F238E27FC236}">
                    <a16:creationId xmlns:a16="http://schemas.microsoft.com/office/drawing/2014/main" id="{E2381511-D1AB-4A3A-9164-428921FE9F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2928"/>
                <a:ext cx="384" cy="288"/>
                <a:chOff x="1008" y="2496"/>
                <a:chExt cx="384" cy="288"/>
              </a:xfrm>
            </p:grpSpPr>
            <p:sp>
              <p:nvSpPr>
                <p:cNvPr id="34" name="Text Box 32">
                  <a:extLst>
                    <a:ext uri="{FF2B5EF4-FFF2-40B4-BE49-F238E27FC236}">
                      <a16:creationId xmlns:a16="http://schemas.microsoft.com/office/drawing/2014/main" id="{26096E7E-1894-4A10-B0C0-632ACC2FC1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8" y="2496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chemeClr val="folHlink"/>
                      </a:solidFill>
                    </a:rPr>
                    <a:t>B</a:t>
                  </a:r>
                </a:p>
              </p:txBody>
            </p:sp>
            <p:sp>
              <p:nvSpPr>
                <p:cNvPr id="35" name="Line 33">
                  <a:extLst>
                    <a:ext uri="{FF2B5EF4-FFF2-40B4-BE49-F238E27FC236}">
                      <a16:creationId xmlns:a16="http://schemas.microsoft.com/office/drawing/2014/main" id="{905CA47D-D7F2-45C0-B672-E389D0FBC2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6" y="249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39">
                <a:extLst>
                  <a:ext uri="{FF2B5EF4-FFF2-40B4-BE49-F238E27FC236}">
                    <a16:creationId xmlns:a16="http://schemas.microsoft.com/office/drawing/2014/main" id="{55557BA5-9435-4714-908F-47A1720D0F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3456"/>
                <a:ext cx="624" cy="288"/>
                <a:chOff x="1776" y="3456"/>
                <a:chExt cx="624" cy="288"/>
              </a:xfrm>
            </p:grpSpPr>
            <p:sp>
              <p:nvSpPr>
                <p:cNvPr id="31" name="Text Box 35">
                  <a:extLst>
                    <a:ext uri="{FF2B5EF4-FFF2-40B4-BE49-F238E27FC236}">
                      <a16:creationId xmlns:a16="http://schemas.microsoft.com/office/drawing/2014/main" id="{0F1832EA-FF6D-41E6-AB16-EBE06A48CF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76" y="3456"/>
                  <a:ext cx="62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chemeClr val="folHlink"/>
                      </a:solidFill>
                    </a:rPr>
                    <a:t>A + B</a:t>
                  </a:r>
                </a:p>
              </p:txBody>
            </p:sp>
            <p:sp>
              <p:nvSpPr>
                <p:cNvPr id="32" name="Line 36">
                  <a:extLst>
                    <a:ext uri="{FF2B5EF4-FFF2-40B4-BE49-F238E27FC236}">
                      <a16:creationId xmlns:a16="http://schemas.microsoft.com/office/drawing/2014/main" id="{45CBFD65-2578-4E34-B680-BACEB912A9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345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" name="Line 38">
                  <a:extLst>
                    <a:ext uri="{FF2B5EF4-FFF2-40B4-BE49-F238E27FC236}">
                      <a16:creationId xmlns:a16="http://schemas.microsoft.com/office/drawing/2014/main" id="{DE480B48-7D0D-4C37-8050-6E5D4C6D22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2" y="345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52">
              <a:extLst>
                <a:ext uri="{FF2B5EF4-FFF2-40B4-BE49-F238E27FC236}">
                  <a16:creationId xmlns:a16="http://schemas.microsoft.com/office/drawing/2014/main" id="{8DE1B26C-1858-42BE-9BEC-40BB19731B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448"/>
              <a:ext cx="2352" cy="1488"/>
              <a:chOff x="2928" y="2448"/>
              <a:chExt cx="2352" cy="1488"/>
            </a:xfrm>
          </p:grpSpPr>
          <p:sp>
            <p:nvSpPr>
              <p:cNvPr id="12" name="Line 14">
                <a:extLst>
                  <a:ext uri="{FF2B5EF4-FFF2-40B4-BE49-F238E27FC236}">
                    <a16:creationId xmlns:a16="http://schemas.microsoft.com/office/drawing/2014/main" id="{50E1176B-190B-48C3-8DC3-2227025B0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2" y="2496"/>
                <a:ext cx="144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" name="Line 17">
                <a:extLst>
                  <a:ext uri="{FF2B5EF4-FFF2-40B4-BE49-F238E27FC236}">
                    <a16:creationId xmlns:a16="http://schemas.microsoft.com/office/drawing/2014/main" id="{CA8274D0-C236-423E-8EB9-A4F11EDEE7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76" y="3120"/>
                <a:ext cx="816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Line 19">
                <a:extLst>
                  <a:ext uri="{FF2B5EF4-FFF2-40B4-BE49-F238E27FC236}">
                    <a16:creationId xmlns:a16="http://schemas.microsoft.com/office/drawing/2014/main" id="{7DF37F0A-7396-4306-8372-4712D7C151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6" y="2496"/>
                <a:ext cx="22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5" name="Group 27">
                <a:extLst>
                  <a:ext uri="{FF2B5EF4-FFF2-40B4-BE49-F238E27FC236}">
                    <a16:creationId xmlns:a16="http://schemas.microsoft.com/office/drawing/2014/main" id="{415C3B93-C978-4C4D-BAE0-C5E66D9FCB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3504"/>
                <a:ext cx="384" cy="288"/>
                <a:chOff x="2928" y="3504"/>
                <a:chExt cx="384" cy="288"/>
              </a:xfrm>
            </p:grpSpPr>
            <p:sp>
              <p:nvSpPr>
                <p:cNvPr id="23" name="Text Box 20">
                  <a:extLst>
                    <a:ext uri="{FF2B5EF4-FFF2-40B4-BE49-F238E27FC236}">
                      <a16:creationId xmlns:a16="http://schemas.microsoft.com/office/drawing/2014/main" id="{D163E3ED-8AE0-456E-A71C-CCB1F1B251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28" y="3504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 i="1">
                      <a:solidFill>
                        <a:schemeClr val="folHlink"/>
                      </a:solidFill>
                    </a:rPr>
                    <a:t>m</a:t>
                  </a:r>
                  <a:r>
                    <a:rPr lang="en-US" altLang="en-US" b="1">
                      <a:solidFill>
                        <a:schemeClr val="folHlink"/>
                      </a:solidFill>
                    </a:rPr>
                    <a:t>A</a:t>
                  </a:r>
                </a:p>
              </p:txBody>
            </p:sp>
            <p:sp>
              <p:nvSpPr>
                <p:cNvPr id="24" name="Line 22">
                  <a:extLst>
                    <a:ext uri="{FF2B5EF4-FFF2-40B4-BE49-F238E27FC236}">
                      <a16:creationId xmlns:a16="http://schemas.microsoft.com/office/drawing/2014/main" id="{6E5C048A-EED4-4FE4-B66C-9EC40C825D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0" y="350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8">
                <a:extLst>
                  <a:ext uri="{FF2B5EF4-FFF2-40B4-BE49-F238E27FC236}">
                    <a16:creationId xmlns:a16="http://schemas.microsoft.com/office/drawing/2014/main" id="{A5730650-69E3-4564-B449-E7B8286302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2448"/>
                <a:ext cx="384" cy="288"/>
                <a:chOff x="2928" y="3504"/>
                <a:chExt cx="384" cy="288"/>
              </a:xfrm>
            </p:grpSpPr>
            <p:sp>
              <p:nvSpPr>
                <p:cNvPr id="21" name="Text Box 29">
                  <a:extLst>
                    <a:ext uri="{FF2B5EF4-FFF2-40B4-BE49-F238E27FC236}">
                      <a16:creationId xmlns:a16="http://schemas.microsoft.com/office/drawing/2014/main" id="{52DB5225-78EE-4D90-9AF4-AD646BAF6D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28" y="3504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 i="1">
                      <a:solidFill>
                        <a:schemeClr val="folHlink"/>
                      </a:solidFill>
                    </a:rPr>
                    <a:t>m</a:t>
                  </a:r>
                  <a:r>
                    <a:rPr lang="en-US" altLang="en-US" b="1">
                      <a:solidFill>
                        <a:schemeClr val="folHlink"/>
                      </a:solidFill>
                    </a:rPr>
                    <a:t>B</a:t>
                  </a:r>
                </a:p>
              </p:txBody>
            </p:sp>
            <p:sp>
              <p:nvSpPr>
                <p:cNvPr id="22" name="Line 30">
                  <a:extLst>
                    <a:ext uri="{FF2B5EF4-FFF2-40B4-BE49-F238E27FC236}">
                      <a16:creationId xmlns:a16="http://schemas.microsoft.com/office/drawing/2014/main" id="{769B2BC8-FA78-4CF0-AA60-41D6637A7D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0" y="350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51">
                <a:extLst>
                  <a:ext uri="{FF2B5EF4-FFF2-40B4-BE49-F238E27FC236}">
                    <a16:creationId xmlns:a16="http://schemas.microsoft.com/office/drawing/2014/main" id="{580224FF-96D4-428B-B877-5E699FCC8F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3264"/>
                <a:ext cx="960" cy="288"/>
                <a:chOff x="4272" y="3552"/>
                <a:chExt cx="960" cy="288"/>
              </a:xfrm>
            </p:grpSpPr>
            <p:sp>
              <p:nvSpPr>
                <p:cNvPr id="18" name="Text Box 48">
                  <a:extLst>
                    <a:ext uri="{FF2B5EF4-FFF2-40B4-BE49-F238E27FC236}">
                      <a16:creationId xmlns:a16="http://schemas.microsoft.com/office/drawing/2014/main" id="{B84FE1EC-B149-4C23-85E4-8E3DF12F2C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72" y="3552"/>
                  <a:ext cx="96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 i="1">
                      <a:solidFill>
                        <a:schemeClr val="folHlink"/>
                      </a:solidFill>
                    </a:rPr>
                    <a:t>m</a:t>
                  </a:r>
                  <a:r>
                    <a:rPr lang="en-US" altLang="en-US" b="1">
                      <a:solidFill>
                        <a:schemeClr val="folHlink"/>
                      </a:solidFill>
                    </a:rPr>
                    <a:t>(A + B)</a:t>
                  </a:r>
                </a:p>
              </p:txBody>
            </p:sp>
            <p:sp>
              <p:nvSpPr>
                <p:cNvPr id="19" name="Line 49">
                  <a:extLst>
                    <a:ext uri="{FF2B5EF4-FFF2-40B4-BE49-F238E27FC236}">
                      <a16:creationId xmlns:a16="http://schemas.microsoft.com/office/drawing/2014/main" id="{0D682876-21DB-4AB9-B245-499DEEA81F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12" y="355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0" name="Line 50">
                  <a:extLst>
                    <a:ext uri="{FF2B5EF4-FFF2-40B4-BE49-F238E27FC236}">
                      <a16:creationId xmlns:a16="http://schemas.microsoft.com/office/drawing/2014/main" id="{A85CB773-2C97-4164-82AC-2073DF39E9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52" y="355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7DC4D1A-B3B8-4C02-8B4E-A9F5844F4D36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4721A6-E5F2-4190-ACAC-DD58B74D748E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FD041E1-8719-4EA3-9A47-E1BB4D9B1A71}"/>
              </a:ext>
            </a:extLst>
          </p:cNvPr>
          <p:cNvSpPr txBox="1">
            <a:spLocks noChangeArrowheads="1"/>
          </p:cNvSpPr>
          <p:nvPr/>
        </p:nvSpPr>
        <p:spPr>
          <a:xfrm>
            <a:off x="563105" y="846111"/>
            <a:ext cx="11065790" cy="9189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b="1" dirty="0">
                <a:latin typeface="Bradley Hand ITC" panose="03070402050302030203" pitchFamily="66" charset="0"/>
              </a:rPr>
              <a:t>Parallelogram method of addition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78D6BD74-7DCD-4627-A1B6-55F07D8CCE9A}"/>
              </a:ext>
            </a:extLst>
          </p:cNvPr>
          <p:cNvGrpSpPr>
            <a:grpSpLocks/>
          </p:cNvGrpSpPr>
          <p:nvPr/>
        </p:nvGrpSpPr>
        <p:grpSpPr bwMode="auto">
          <a:xfrm>
            <a:off x="3386378" y="2514600"/>
            <a:ext cx="4419600" cy="1905000"/>
            <a:chOff x="960" y="1776"/>
            <a:chExt cx="2784" cy="1200"/>
          </a:xfrm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E6A29B0A-D12D-41F4-BAC9-9B716742CF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776"/>
              <a:ext cx="2784" cy="1200"/>
              <a:chOff x="960" y="1776"/>
              <a:chExt cx="2784" cy="1200"/>
            </a:xfrm>
          </p:grpSpPr>
          <p:sp>
            <p:nvSpPr>
              <p:cNvPr id="7" name="Line 4">
                <a:extLst>
                  <a:ext uri="{FF2B5EF4-FFF2-40B4-BE49-F238E27FC236}">
                    <a16:creationId xmlns:a16="http://schemas.microsoft.com/office/drawing/2014/main" id="{6DB5373C-B88B-45FF-A137-3D25C63D7D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0" y="1776"/>
                <a:ext cx="96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Line 5">
                <a:extLst>
                  <a:ext uri="{FF2B5EF4-FFF2-40B4-BE49-F238E27FC236}">
                    <a16:creationId xmlns:a16="http://schemas.microsoft.com/office/drawing/2014/main" id="{B90E8116-C693-4702-9BF1-3810622A5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1776"/>
                <a:ext cx="96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" name="Line 7">
                <a:extLst>
                  <a:ext uri="{FF2B5EF4-FFF2-40B4-BE49-F238E27FC236}">
                    <a16:creationId xmlns:a16="http://schemas.microsoft.com/office/drawing/2014/main" id="{92ACB738-65F1-4841-A19B-CC2DA8E00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" name="Line 8">
              <a:extLst>
                <a:ext uri="{FF2B5EF4-FFF2-40B4-BE49-F238E27FC236}">
                  <a16:creationId xmlns:a16="http://schemas.microsoft.com/office/drawing/2014/main" id="{D8213EDD-222D-4723-B8A4-23FE7C063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776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Line 9">
              <a:extLst>
                <a:ext uri="{FF2B5EF4-FFF2-40B4-BE49-F238E27FC236}">
                  <a16:creationId xmlns:a16="http://schemas.microsoft.com/office/drawing/2014/main" id="{E57ED79C-46E0-4C11-8885-3541EBBFED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1776"/>
              <a:ext cx="278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C9795584-316E-4C47-8198-2651C77AC9D4}"/>
              </a:ext>
            </a:extLst>
          </p:cNvPr>
          <p:cNvGrpSpPr>
            <a:grpSpLocks/>
          </p:cNvGrpSpPr>
          <p:nvPr/>
        </p:nvGrpSpPr>
        <p:grpSpPr bwMode="auto">
          <a:xfrm>
            <a:off x="3462578" y="3200400"/>
            <a:ext cx="533400" cy="457200"/>
            <a:chOff x="1488" y="2016"/>
            <a:chExt cx="336" cy="288"/>
          </a:xfrm>
        </p:grpSpPr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29B06A9F-2D0E-4FE1-B800-61722CA2E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01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F5E38DDA-69F2-4139-98E4-3B7F2E67C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064"/>
              <a:ext cx="14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D29A5A2B-0331-4073-B6CA-F8C746E0F0A5}"/>
              </a:ext>
            </a:extLst>
          </p:cNvPr>
          <p:cNvGrpSpPr>
            <a:grpSpLocks/>
          </p:cNvGrpSpPr>
          <p:nvPr/>
        </p:nvGrpSpPr>
        <p:grpSpPr bwMode="auto">
          <a:xfrm>
            <a:off x="4757978" y="4572000"/>
            <a:ext cx="533400" cy="457200"/>
            <a:chOff x="1488" y="2016"/>
            <a:chExt cx="336" cy="288"/>
          </a:xfrm>
        </p:grpSpPr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3C24C897-5242-40E5-9FAF-A5C16CEE0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01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4272EB43-B1B2-4866-BA4B-3EFE22DA4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064"/>
              <a:ext cx="14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22">
            <a:extLst>
              <a:ext uri="{FF2B5EF4-FFF2-40B4-BE49-F238E27FC236}">
                <a16:creationId xmlns:a16="http://schemas.microsoft.com/office/drawing/2014/main" id="{BF7F0BA2-D360-4942-8FC3-2DB750E33B4C}"/>
              </a:ext>
            </a:extLst>
          </p:cNvPr>
          <p:cNvGrpSpPr>
            <a:grpSpLocks/>
          </p:cNvGrpSpPr>
          <p:nvPr/>
        </p:nvGrpSpPr>
        <p:grpSpPr bwMode="auto">
          <a:xfrm>
            <a:off x="5062778" y="3048000"/>
            <a:ext cx="914400" cy="457200"/>
            <a:chOff x="2496" y="1920"/>
            <a:chExt cx="576" cy="288"/>
          </a:xfrm>
        </p:grpSpPr>
        <p:sp>
          <p:nvSpPr>
            <p:cNvPr id="17" name="Text Box 19">
              <a:extLst>
                <a:ext uri="{FF2B5EF4-FFF2-40B4-BE49-F238E27FC236}">
                  <a16:creationId xmlns:a16="http://schemas.microsoft.com/office/drawing/2014/main" id="{35D4C24A-A806-4BCF-99B4-A1A84C569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92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folHlink"/>
                  </a:solidFill>
                </a:rPr>
                <a:t>A + B</a:t>
              </a:r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6054524C-500C-4421-B07E-B7FA62CC43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968"/>
              <a:ext cx="14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5DA53775-76B0-4502-9523-6F0E0AB98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968"/>
              <a:ext cx="14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" name="Text Box 24">
            <a:extLst>
              <a:ext uri="{FF2B5EF4-FFF2-40B4-BE49-F238E27FC236}">
                <a16:creationId xmlns:a16="http://schemas.microsoft.com/office/drawing/2014/main" id="{10B85212-68A9-4EEC-92F2-EEC46330A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578" y="5197475"/>
            <a:ext cx="7467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800" dirty="0">
                <a:latin typeface="Helvetica" pitchFamily="2" charset="0"/>
              </a:rPr>
              <a:t>The magnitude of the resultant depends on the relative directions of the vectors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745F77-5586-44E4-96F5-BA5555788F26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CD8E3A-98E9-40E5-BCE0-5865B102E53F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3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A022F-2122-43C4-B76D-74AB4ECA7C16}"/>
              </a:ext>
            </a:extLst>
          </p:cNvPr>
          <p:cNvSpPr txBox="1"/>
          <p:nvPr/>
        </p:nvSpPr>
        <p:spPr>
          <a:xfrm>
            <a:off x="4010507" y="991050"/>
            <a:ext cx="4160650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Bradley Hand ITC" panose="03070402050302030203" pitchFamily="66" charset="0"/>
              </a:rPr>
              <a:t>Single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66DA7-93DC-44EF-B391-3B0A230759CA}"/>
              </a:ext>
            </a:extLst>
          </p:cNvPr>
          <p:cNvSpPr txBox="1"/>
          <p:nvPr/>
        </p:nvSpPr>
        <p:spPr>
          <a:xfrm>
            <a:off x="3087008" y="2786982"/>
            <a:ext cx="600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vector addition?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D0D1C1-B40C-43A4-A4C8-2FC549B122CE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1B49DA-EEC8-4833-9C76-EA32A832184E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C47FC09C-A349-4FF0-A0A1-4C2F434020BD}"/>
              </a:ext>
            </a:extLst>
          </p:cNvPr>
          <p:cNvSpPr/>
          <p:nvPr/>
        </p:nvSpPr>
        <p:spPr>
          <a:xfrm>
            <a:off x="3466118" y="607764"/>
            <a:ext cx="5259773" cy="7540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300" b="1" dirty="0">
                <a:ln w="0"/>
                <a:latin typeface="Bradley Hand ITC" panose="03070402050302030203" pitchFamily="66" charset="0"/>
              </a:rPr>
              <a:t>Subtraction of vectors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B574A65-BD3A-4167-88D3-9CB74B600C65}"/>
              </a:ext>
            </a:extLst>
          </p:cNvPr>
          <p:cNvCxnSpPr/>
          <p:nvPr/>
        </p:nvCxnSpPr>
        <p:spPr>
          <a:xfrm flipV="1">
            <a:off x="1699279" y="3139231"/>
            <a:ext cx="240125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18F2258-B8EA-4775-86EA-6708E1012C78}"/>
              </a:ext>
            </a:extLst>
          </p:cNvPr>
          <p:cNvCxnSpPr/>
          <p:nvPr/>
        </p:nvCxnSpPr>
        <p:spPr>
          <a:xfrm flipV="1">
            <a:off x="4087652" y="1591018"/>
            <a:ext cx="1072876" cy="154311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6B8E2F0-91AE-44D4-80D5-AA419F806FD0}"/>
              </a:ext>
            </a:extLst>
          </p:cNvPr>
          <p:cNvCxnSpPr/>
          <p:nvPr/>
        </p:nvCxnSpPr>
        <p:spPr>
          <a:xfrm flipV="1">
            <a:off x="1700039" y="1555061"/>
            <a:ext cx="3460489" cy="15841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A54F90C-D7AC-4FFD-953D-239C011BD987}"/>
                  </a:ext>
                </a:extLst>
              </p:cNvPr>
              <p:cNvSpPr/>
              <p:nvPr/>
            </p:nvSpPr>
            <p:spPr>
              <a:xfrm>
                <a:off x="4707970" y="2244700"/>
                <a:ext cx="603049" cy="7414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b="0" i="0" dirty="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B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A54F90C-D7AC-4FFD-953D-239C011BD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970" y="2244700"/>
                <a:ext cx="603049" cy="7414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FB79E33-7557-4897-89ED-D5FF38975816}"/>
                  </a:ext>
                </a:extLst>
              </p:cNvPr>
              <p:cNvSpPr/>
              <p:nvPr/>
            </p:nvSpPr>
            <p:spPr>
              <a:xfrm>
                <a:off x="2719168" y="3231437"/>
                <a:ext cx="647933" cy="72109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dirty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FB79E33-7557-4897-89ED-D5FF38975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68" y="3231437"/>
                <a:ext cx="647933" cy="7210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59EF395-273F-43F5-A8F8-F2EC84130831}"/>
              </a:ext>
            </a:extLst>
          </p:cNvPr>
          <p:cNvCxnSpPr/>
          <p:nvPr/>
        </p:nvCxnSpPr>
        <p:spPr>
          <a:xfrm flipV="1">
            <a:off x="7785662" y="2046626"/>
            <a:ext cx="240125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AA7080D-D4CC-44E6-8B35-4FE9E3793109}"/>
              </a:ext>
            </a:extLst>
          </p:cNvPr>
          <p:cNvCxnSpPr/>
          <p:nvPr/>
        </p:nvCxnSpPr>
        <p:spPr>
          <a:xfrm rot="10800000" flipV="1">
            <a:off x="9091733" y="2058633"/>
            <a:ext cx="1072876" cy="1543116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F7389E8-1862-4272-9358-61398897092B}"/>
              </a:ext>
            </a:extLst>
          </p:cNvPr>
          <p:cNvCxnSpPr/>
          <p:nvPr/>
        </p:nvCxnSpPr>
        <p:spPr>
          <a:xfrm>
            <a:off x="7785662" y="2034622"/>
            <a:ext cx="1306071" cy="15433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0DB24D7-AC72-4451-B618-85301F8B3712}"/>
                  </a:ext>
                </a:extLst>
              </p:cNvPr>
              <p:cNvSpPr/>
              <p:nvPr/>
            </p:nvSpPr>
            <p:spPr>
              <a:xfrm>
                <a:off x="9677768" y="2510452"/>
                <a:ext cx="867708" cy="74148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5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omic Sans MS" panose="030F0702030302020204" pitchFamily="66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b="0" i="0" dirty="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B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0DB24D7-AC72-4451-B618-85301F8B3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768" y="2510452"/>
                <a:ext cx="867708" cy="7414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2EC2C74-29DA-4C3F-922A-007CB08C4D9B}"/>
                  </a:ext>
                </a:extLst>
              </p:cNvPr>
              <p:cNvSpPr/>
              <p:nvPr/>
            </p:nvSpPr>
            <p:spPr>
              <a:xfrm>
                <a:off x="8710866" y="1377582"/>
                <a:ext cx="647933" cy="72109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dirty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2EC2C74-29DA-4C3F-922A-007CB08C4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866" y="1377582"/>
                <a:ext cx="647933" cy="721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9B25DDA-E9AB-41E2-A5E6-5AFCADC0B026}"/>
                  </a:ext>
                </a:extLst>
              </p:cNvPr>
              <p:cNvSpPr txBox="1"/>
              <p:nvPr/>
            </p:nvSpPr>
            <p:spPr>
              <a:xfrm rot="20129715">
                <a:off x="2638869" y="1687245"/>
                <a:ext cx="1275231" cy="76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omic Sans MS" panose="030F0702030302020204" pitchFamily="66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6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m:t>+</m:t>
                    </m:r>
                    <m:r>
                      <a:rPr lang="en-US" sz="3600" b="0" i="1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b="0" i="0" dirty="0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omic Sans MS" panose="030F0702030302020204" pitchFamily="66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9B25DDA-E9AB-41E2-A5E6-5AFCADC0B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29715">
                <a:off x="2638869" y="1687245"/>
                <a:ext cx="1275231" cy="760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01C25A9-92EB-4C6D-B047-8F092D89D9DF}"/>
                  </a:ext>
                </a:extLst>
              </p:cNvPr>
              <p:cNvSpPr txBox="1"/>
              <p:nvPr/>
            </p:nvSpPr>
            <p:spPr>
              <a:xfrm rot="2999099">
                <a:off x="7500800" y="2741215"/>
                <a:ext cx="1275231" cy="76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omic Sans MS" panose="030F0702030302020204" pitchFamily="66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6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-</a:t>
                </a:r>
                <a:r>
                  <a:rPr lang="en-US" sz="36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b="0" i="0" dirty="0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omic Sans MS" panose="030F0702030302020204" pitchFamily="66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01C25A9-92EB-4C6D-B047-8F092D89D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999099">
                <a:off x="7500800" y="2741215"/>
                <a:ext cx="1275231" cy="760080"/>
              </a:xfrm>
              <a:prstGeom prst="rect">
                <a:avLst/>
              </a:prstGeom>
              <a:blipFill>
                <a:blip r:embed="rId7"/>
                <a:stretch>
                  <a:fillRect l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CD377AF-3B95-4891-9C9D-906E37D61639}"/>
                  </a:ext>
                </a:extLst>
              </p:cNvPr>
              <p:cNvSpPr/>
              <p:nvPr/>
            </p:nvSpPr>
            <p:spPr>
              <a:xfrm>
                <a:off x="857226" y="3911247"/>
                <a:ext cx="10477547" cy="139063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The subtraction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500" b="0" i="0" dirty="0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omic Sans MS" panose="030F0702030302020204" pitchFamily="66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from vector</a:t>
                </a:r>
                <a:r>
                  <a:rPr lang="en-US" sz="35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500" b="0" i="0" dirty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omic Sans MS" panose="030F0702030302020204" pitchFamily="66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is defined as</a:t>
                </a:r>
              </a:p>
              <a:p>
                <a:pPr algn="ctr"/>
                <a:r>
                  <a:rPr lang="en-US" sz="3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the addition of vector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5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3500" i="1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500" dirty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omic Sans MS" panose="030F0702030302020204" pitchFamily="66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to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50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omic Sans MS" panose="030F0702030302020204" pitchFamily="66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CD377AF-3B95-4891-9C9D-906E37D61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26" y="3911247"/>
                <a:ext cx="10477547" cy="1390637"/>
              </a:xfrm>
              <a:prstGeom prst="rect">
                <a:avLst/>
              </a:prstGeom>
              <a:blipFill>
                <a:blip r:embed="rId8"/>
                <a:stretch>
                  <a:fillRect l="-1455" r="-1572" b="-17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2961D4B-0D12-42CA-B975-E35A3998D82F}"/>
                  </a:ext>
                </a:extLst>
              </p:cNvPr>
              <p:cNvSpPr/>
              <p:nvPr/>
            </p:nvSpPr>
            <p:spPr>
              <a:xfrm>
                <a:off x="4294057" y="5583747"/>
                <a:ext cx="3815467" cy="83420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4000" b="0" i="0" dirty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omic Sans MS" panose="030F0702030302020204" pitchFamily="66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40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  <a:r>
                  <a:rPr lang="en-US" sz="4000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4000" b="0" i="0" dirty="0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omic Sans MS" panose="030F0702030302020204" pitchFamily="66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4000" dirty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omic Sans MS" panose="030F0702030302020204" pitchFamily="66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40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  <a:r>
                  <a:rPr lang="en-US" sz="4000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sz="40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000" i="1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4000" dirty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omic Sans MS" panose="030F0702030302020204" pitchFamily="66" charset="0"/>
                          </a:rPr>
                          <m:t>B</m:t>
                        </m:r>
                      </m:e>
                    </m:acc>
                    <m:r>
                      <m:rPr>
                        <m:nor/>
                      </m:rPr>
                      <a:rPr lang="en-US" sz="40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2961D4B-0D12-42CA-B975-E35A3998D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057" y="5583747"/>
                <a:ext cx="3815467" cy="834203"/>
              </a:xfrm>
              <a:prstGeom prst="rect">
                <a:avLst/>
              </a:prstGeom>
              <a:blipFill>
                <a:blip r:embed="rId9"/>
                <a:stretch>
                  <a:fillRect b="-3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A807C89-D11D-4865-A0BC-804A86C6C41D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1F4B0E-3079-4A46-B022-81DB10494838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6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4">
            <a:extLst>
              <a:ext uri="{FF2B5EF4-FFF2-40B4-BE49-F238E27FC236}">
                <a16:creationId xmlns:a16="http://schemas.microsoft.com/office/drawing/2014/main" id="{D1F8DF3C-B425-4375-957E-E3D27D4922D5}"/>
              </a:ext>
            </a:extLst>
          </p:cNvPr>
          <p:cNvSpPr txBox="1">
            <a:spLocks noChangeArrowheads="1"/>
          </p:cNvSpPr>
          <p:nvPr/>
        </p:nvSpPr>
        <p:spPr>
          <a:xfrm>
            <a:off x="3757175" y="817443"/>
            <a:ext cx="4677650" cy="803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latin typeface="Bradley Hand ITC" panose="03070402050302030203" pitchFamily="66" charset="0"/>
              </a:rPr>
              <a:t>Vector Subtraction</a:t>
            </a:r>
          </a:p>
        </p:txBody>
      </p:sp>
      <p:sp>
        <p:nvSpPr>
          <p:cNvPr id="3" name="Text Box 76">
            <a:extLst>
              <a:ext uri="{FF2B5EF4-FFF2-40B4-BE49-F238E27FC236}">
                <a16:creationId xmlns:a16="http://schemas.microsoft.com/office/drawing/2014/main" id="{B1A9DA79-5279-4332-86A9-71EE9C5F9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526" y="2189025"/>
            <a:ext cx="652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Helvetica" panose="020B0604020202020204" pitchFamily="34" charset="0"/>
              </a:rPr>
              <a:t>Equivalent to adding the negative vector</a:t>
            </a:r>
          </a:p>
        </p:txBody>
      </p:sp>
      <p:grpSp>
        <p:nvGrpSpPr>
          <p:cNvPr id="4" name="Group 94">
            <a:extLst>
              <a:ext uri="{FF2B5EF4-FFF2-40B4-BE49-F238E27FC236}">
                <a16:creationId xmlns:a16="http://schemas.microsoft.com/office/drawing/2014/main" id="{F006BB9F-E85F-450A-A477-0B3C6E4FADA9}"/>
              </a:ext>
            </a:extLst>
          </p:cNvPr>
          <p:cNvGrpSpPr>
            <a:grpSpLocks/>
          </p:cNvGrpSpPr>
          <p:nvPr/>
        </p:nvGrpSpPr>
        <p:grpSpPr bwMode="auto">
          <a:xfrm>
            <a:off x="5417126" y="3408225"/>
            <a:ext cx="3276600" cy="3048000"/>
            <a:chOff x="2784" y="2016"/>
            <a:chExt cx="2064" cy="1920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D6767BCB-DB6D-45C0-838D-8A9BED41884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784" y="2976"/>
              <a:ext cx="1632" cy="960"/>
              <a:chOff x="864" y="1056"/>
              <a:chExt cx="1632" cy="960"/>
            </a:xfrm>
          </p:grpSpPr>
          <p:grpSp>
            <p:nvGrpSpPr>
              <p:cNvPr id="20" name="Group 10">
                <a:extLst>
                  <a:ext uri="{FF2B5EF4-FFF2-40B4-BE49-F238E27FC236}">
                    <a16:creationId xmlns:a16="http://schemas.microsoft.com/office/drawing/2014/main" id="{9760DC52-9D15-4994-8ADA-BF7A34E79A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1056"/>
                <a:ext cx="1632" cy="960"/>
                <a:chOff x="864" y="1056"/>
                <a:chExt cx="1632" cy="960"/>
              </a:xfrm>
            </p:grpSpPr>
            <p:sp>
              <p:nvSpPr>
                <p:cNvPr id="22" name="Line 11">
                  <a:extLst>
                    <a:ext uri="{FF2B5EF4-FFF2-40B4-BE49-F238E27FC236}">
                      <a16:creationId xmlns:a16="http://schemas.microsoft.com/office/drawing/2014/main" id="{77B86CB5-2002-4F15-9AA7-D94E86C35E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4" y="1056"/>
                  <a:ext cx="1632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" name="Line 12">
                  <a:extLst>
                    <a:ext uri="{FF2B5EF4-FFF2-40B4-BE49-F238E27FC236}">
                      <a16:creationId xmlns:a16="http://schemas.microsoft.com/office/drawing/2014/main" id="{182495AE-945E-4F4F-BE2B-9A9F1F17EE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2016"/>
                  <a:ext cx="16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69B0C132-6DD4-484D-9C34-D946E57F8A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6" y="1056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22">
              <a:extLst>
                <a:ext uri="{FF2B5EF4-FFF2-40B4-BE49-F238E27FC236}">
                  <a16:creationId xmlns:a16="http://schemas.microsoft.com/office/drawing/2014/main" id="{6D81F4FC-1818-4859-A0DB-0F55135BEB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2592"/>
              <a:ext cx="336" cy="288"/>
              <a:chOff x="2592" y="1152"/>
              <a:chExt cx="336" cy="288"/>
            </a:xfrm>
          </p:grpSpPr>
          <p:sp>
            <p:nvSpPr>
              <p:cNvPr id="18" name="Text Box 20">
                <a:extLst>
                  <a:ext uri="{FF2B5EF4-FFF2-40B4-BE49-F238E27FC236}">
                    <a16:creationId xmlns:a16="http://schemas.microsoft.com/office/drawing/2014/main" id="{2E39C788-DB75-4AD2-8F51-F2ACB5A8D6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15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anose="05000000000000000000" pitchFamily="2" charset="2"/>
                  <a:buChar char="®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00"/>
                  </a:buClr>
                  <a:buSzPct val="70000"/>
                  <a:buFont typeface="Wingdings" panose="05000000000000000000" pitchFamily="2" charset="2"/>
                  <a:buChar char="®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9900"/>
                  </a:buClr>
                  <a:buSzPct val="60000"/>
                  <a:buFont typeface="Wingdings" panose="05000000000000000000" pitchFamily="2" charset="2"/>
                  <a:buChar char="®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>
                    <a:solidFill>
                      <a:schemeClr val="folHlink"/>
                    </a:solidFill>
                    <a:latin typeface="Arial Narrow" panose="020B0606020202030204" pitchFamily="34" charset="0"/>
                  </a:rPr>
                  <a:t>A</a:t>
                </a:r>
              </a:p>
            </p:txBody>
          </p:sp>
          <p:sp>
            <p:nvSpPr>
              <p:cNvPr id="19" name="Line 21">
                <a:extLst>
                  <a:ext uri="{FF2B5EF4-FFF2-40B4-BE49-F238E27FC236}">
                    <a16:creationId xmlns:a16="http://schemas.microsoft.com/office/drawing/2014/main" id="{5611EEA8-9A5B-4D4B-9105-C96E64ECD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20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" name="Group 23">
              <a:extLst>
                <a:ext uri="{FF2B5EF4-FFF2-40B4-BE49-F238E27FC236}">
                  <a16:creationId xmlns:a16="http://schemas.microsoft.com/office/drawing/2014/main" id="{8F50CB20-12B9-4AF5-87A9-B410C88B7D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3312"/>
              <a:ext cx="336" cy="288"/>
              <a:chOff x="2592" y="1152"/>
              <a:chExt cx="336" cy="288"/>
            </a:xfrm>
          </p:grpSpPr>
          <p:sp>
            <p:nvSpPr>
              <p:cNvPr id="16" name="Text Box 24">
                <a:extLst>
                  <a:ext uri="{FF2B5EF4-FFF2-40B4-BE49-F238E27FC236}">
                    <a16:creationId xmlns:a16="http://schemas.microsoft.com/office/drawing/2014/main" id="{8E417E2E-E2B5-4942-A554-E5EAD46D3F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15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anose="05000000000000000000" pitchFamily="2" charset="2"/>
                  <a:buChar char="®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00"/>
                  </a:buClr>
                  <a:buSzPct val="70000"/>
                  <a:buFont typeface="Wingdings" panose="05000000000000000000" pitchFamily="2" charset="2"/>
                  <a:buChar char="®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9900"/>
                  </a:buClr>
                  <a:buSzPct val="60000"/>
                  <a:buFont typeface="Wingdings" panose="05000000000000000000" pitchFamily="2" charset="2"/>
                  <a:buChar char="®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>
                    <a:solidFill>
                      <a:schemeClr val="folHlink"/>
                    </a:solidFill>
                    <a:latin typeface="Arial Narrow" panose="020B0606020202030204" pitchFamily="34" charset="0"/>
                  </a:rPr>
                  <a:t>-B</a:t>
                </a:r>
              </a:p>
            </p:txBody>
          </p:sp>
          <p:sp>
            <p:nvSpPr>
              <p:cNvPr id="17" name="Line 25">
                <a:extLst>
                  <a:ext uri="{FF2B5EF4-FFF2-40B4-BE49-F238E27FC236}">
                    <a16:creationId xmlns:a16="http://schemas.microsoft.com/office/drawing/2014/main" id="{A521D3E6-01DB-41D6-BECE-34DA25964C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20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C90CAD38-15BD-4F08-A9BF-318C25D39C55}"/>
                </a:ext>
              </a:extLst>
            </p:cNvPr>
            <p:cNvGrpSpPr>
              <a:grpSpLocks/>
            </p:cNvGrpSpPr>
            <p:nvPr/>
          </p:nvGrpSpPr>
          <p:grpSpPr bwMode="auto">
            <a:xfrm rot="1889556">
              <a:off x="3120" y="3408"/>
              <a:ext cx="576" cy="336"/>
              <a:chOff x="1296" y="912"/>
              <a:chExt cx="576" cy="336"/>
            </a:xfrm>
          </p:grpSpPr>
          <p:sp>
            <p:nvSpPr>
              <p:cNvPr id="13" name="Text Box 33">
                <a:extLst>
                  <a:ext uri="{FF2B5EF4-FFF2-40B4-BE49-F238E27FC236}">
                    <a16:creationId xmlns:a16="http://schemas.microsoft.com/office/drawing/2014/main" id="{25CBC7DD-0E93-4070-BD09-484A69765D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84693">
                <a:off x="1296" y="960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anose="05000000000000000000" pitchFamily="2" charset="2"/>
                  <a:buChar char="®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00"/>
                  </a:buClr>
                  <a:buSzPct val="70000"/>
                  <a:buFont typeface="Wingdings" panose="05000000000000000000" pitchFamily="2" charset="2"/>
                  <a:buChar char="®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9900"/>
                  </a:buClr>
                  <a:buSzPct val="60000"/>
                  <a:buFont typeface="Wingdings" panose="05000000000000000000" pitchFamily="2" charset="2"/>
                  <a:buChar char="®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>
                    <a:solidFill>
                      <a:schemeClr val="folHlink"/>
                    </a:solidFill>
                    <a:latin typeface="Arial Narrow" panose="020B0606020202030204" pitchFamily="34" charset="0"/>
                  </a:rPr>
                  <a:t>A - B</a:t>
                </a:r>
              </a:p>
            </p:txBody>
          </p:sp>
          <p:sp>
            <p:nvSpPr>
              <p:cNvPr id="14" name="Line 34">
                <a:extLst>
                  <a:ext uri="{FF2B5EF4-FFF2-40B4-BE49-F238E27FC236}">
                    <a16:creationId xmlns:a16="http://schemas.microsoft.com/office/drawing/2014/main" id="{63D189D6-B955-480A-BA81-6843BB9896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05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Line 35">
                <a:extLst>
                  <a:ext uri="{FF2B5EF4-FFF2-40B4-BE49-F238E27FC236}">
                    <a16:creationId xmlns:a16="http://schemas.microsoft.com/office/drawing/2014/main" id="{3310EE0E-FD9F-4F09-AB56-37605578F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6" y="91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" name="Group 71">
              <a:extLst>
                <a:ext uri="{FF2B5EF4-FFF2-40B4-BE49-F238E27FC236}">
                  <a16:creationId xmlns:a16="http://schemas.microsoft.com/office/drawing/2014/main" id="{48FD38D3-F74F-4589-915F-D7B4A11789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2400"/>
              <a:ext cx="336" cy="288"/>
              <a:chOff x="2592" y="1152"/>
              <a:chExt cx="336" cy="288"/>
            </a:xfrm>
          </p:grpSpPr>
          <p:sp>
            <p:nvSpPr>
              <p:cNvPr id="11" name="Text Box 72">
                <a:extLst>
                  <a:ext uri="{FF2B5EF4-FFF2-40B4-BE49-F238E27FC236}">
                    <a16:creationId xmlns:a16="http://schemas.microsoft.com/office/drawing/2014/main" id="{EBE38B55-5BC0-4E08-9250-77736CFD33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15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anose="05000000000000000000" pitchFamily="2" charset="2"/>
                  <a:buChar char="®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00"/>
                  </a:buClr>
                  <a:buSzPct val="70000"/>
                  <a:buFont typeface="Wingdings" panose="05000000000000000000" pitchFamily="2" charset="2"/>
                  <a:buChar char="®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9900"/>
                  </a:buClr>
                  <a:buSzPct val="60000"/>
                  <a:buFont typeface="Wingdings" panose="05000000000000000000" pitchFamily="2" charset="2"/>
                  <a:buChar char="®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>
                    <a:solidFill>
                      <a:schemeClr val="folHlink"/>
                    </a:solidFill>
                    <a:latin typeface="Arial Narrow" panose="020B0606020202030204" pitchFamily="34" charset="0"/>
                  </a:rPr>
                  <a:t>B</a:t>
                </a:r>
              </a:p>
            </p:txBody>
          </p:sp>
          <p:sp>
            <p:nvSpPr>
              <p:cNvPr id="12" name="Line 73">
                <a:extLst>
                  <a:ext uri="{FF2B5EF4-FFF2-40B4-BE49-F238E27FC236}">
                    <a16:creationId xmlns:a16="http://schemas.microsoft.com/office/drawing/2014/main" id="{0436676E-1BE8-4CF0-8F65-0F1DC0EB2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20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" name="Line 81">
              <a:extLst>
                <a:ext uri="{FF2B5EF4-FFF2-40B4-BE49-F238E27FC236}">
                  <a16:creationId xmlns:a16="http://schemas.microsoft.com/office/drawing/2014/main" id="{37429788-F09B-4995-BC9D-9D64D5EC1D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201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" name="Group 91">
            <a:extLst>
              <a:ext uri="{FF2B5EF4-FFF2-40B4-BE49-F238E27FC236}">
                <a16:creationId xmlns:a16="http://schemas.microsoft.com/office/drawing/2014/main" id="{F8FBC739-656E-4FCC-B589-FE12D043D62D}"/>
              </a:ext>
            </a:extLst>
          </p:cNvPr>
          <p:cNvGrpSpPr>
            <a:grpSpLocks/>
          </p:cNvGrpSpPr>
          <p:nvPr/>
        </p:nvGrpSpPr>
        <p:grpSpPr bwMode="auto">
          <a:xfrm>
            <a:off x="2521526" y="3332025"/>
            <a:ext cx="2286000" cy="1417638"/>
            <a:chOff x="960" y="1968"/>
            <a:chExt cx="1440" cy="893"/>
          </a:xfrm>
        </p:grpSpPr>
        <p:grpSp>
          <p:nvGrpSpPr>
            <p:cNvPr id="25" name="Group 89">
              <a:extLst>
                <a:ext uri="{FF2B5EF4-FFF2-40B4-BE49-F238E27FC236}">
                  <a16:creationId xmlns:a16="http://schemas.microsoft.com/office/drawing/2014/main" id="{CE4AAA4A-F757-4C62-916D-1F0D4EE4AD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968"/>
              <a:ext cx="1440" cy="893"/>
              <a:chOff x="960" y="1968"/>
              <a:chExt cx="1440" cy="893"/>
            </a:xfrm>
          </p:grpSpPr>
          <p:grpSp>
            <p:nvGrpSpPr>
              <p:cNvPr id="27" name="Group 62">
                <a:extLst>
                  <a:ext uri="{FF2B5EF4-FFF2-40B4-BE49-F238E27FC236}">
                    <a16:creationId xmlns:a16="http://schemas.microsoft.com/office/drawing/2014/main" id="{5A8B7C62-D11E-4751-BD4B-E6FF5295CC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1968"/>
                <a:ext cx="912" cy="365"/>
                <a:chOff x="1392" y="2880"/>
                <a:chExt cx="912" cy="365"/>
              </a:xfrm>
            </p:grpSpPr>
            <p:sp>
              <p:nvSpPr>
                <p:cNvPr id="35" name="Text Box 38">
                  <a:extLst>
                    <a:ext uri="{FF2B5EF4-FFF2-40B4-BE49-F238E27FC236}">
                      <a16:creationId xmlns:a16="http://schemas.microsoft.com/office/drawing/2014/main" id="{5C195E4D-D316-4111-94B1-CC64E509E1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2" y="2880"/>
                  <a:ext cx="912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FFFF00"/>
                    </a:buClr>
                    <a:buSzPct val="80000"/>
                    <a:buFont typeface="Wingdings" panose="05000000000000000000" pitchFamily="2" charset="2"/>
                    <a:buChar char="®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00"/>
                    </a:buClr>
                    <a:buSzPct val="70000"/>
                    <a:buFont typeface="Wingdings" panose="05000000000000000000" pitchFamily="2" charset="2"/>
                    <a:buChar char="®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9900"/>
                    </a:buClr>
                    <a:buSzPct val="60000"/>
                    <a:buFont typeface="Wingdings" panose="05000000000000000000" pitchFamily="2" charset="2"/>
                    <a:buChar char="®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b="1" dirty="0">
                      <a:solidFill>
                        <a:schemeClr val="folHlink"/>
                      </a:solidFill>
                      <a:latin typeface="Arial Narrow" panose="020B0606020202030204" pitchFamily="34" charset="0"/>
                    </a:rPr>
                    <a:t>A      B</a:t>
                  </a:r>
                </a:p>
              </p:txBody>
            </p:sp>
            <p:sp>
              <p:nvSpPr>
                <p:cNvPr id="36" name="Line 55">
                  <a:extLst>
                    <a:ext uri="{FF2B5EF4-FFF2-40B4-BE49-F238E27FC236}">
                      <a16:creationId xmlns:a16="http://schemas.microsoft.com/office/drawing/2014/main" id="{08B174A2-0AD0-4DB4-B6AD-CB60FC010F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92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7" name="Line 56">
                  <a:extLst>
                    <a:ext uri="{FF2B5EF4-FFF2-40B4-BE49-F238E27FC236}">
                      <a16:creationId xmlns:a16="http://schemas.microsoft.com/office/drawing/2014/main" id="{9B2B268C-6C80-48FD-BC48-0C1D647718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0" y="292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8" name="Text Box 82">
                <a:extLst>
                  <a:ext uri="{FF2B5EF4-FFF2-40B4-BE49-F238E27FC236}">
                    <a16:creationId xmlns:a16="http://schemas.microsoft.com/office/drawing/2014/main" id="{BC8887A2-5E77-4171-B0E1-CC6D092A2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1968"/>
                <a:ext cx="5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anose="05000000000000000000" pitchFamily="2" charset="2"/>
                  <a:buChar char="®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00"/>
                  </a:buClr>
                  <a:buSzPct val="70000"/>
                  <a:buFont typeface="Wingdings" panose="05000000000000000000" pitchFamily="2" charset="2"/>
                  <a:buChar char="®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9900"/>
                  </a:buClr>
                  <a:buSzPct val="60000"/>
                  <a:buFont typeface="Wingdings" panose="05000000000000000000" pitchFamily="2" charset="2"/>
                  <a:buChar char="®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b="1">
                    <a:solidFill>
                      <a:schemeClr val="folHlink"/>
                    </a:solidFill>
                    <a:latin typeface="Arial Narrow" panose="020B0606020202030204" pitchFamily="34" charset="0"/>
                  </a:rPr>
                  <a:t>C =</a:t>
                </a:r>
              </a:p>
            </p:txBody>
          </p:sp>
          <p:sp>
            <p:nvSpPr>
              <p:cNvPr id="29" name="Line 83">
                <a:extLst>
                  <a:ext uri="{FF2B5EF4-FFF2-40B4-BE49-F238E27FC236}">
                    <a16:creationId xmlns:a16="http://schemas.microsoft.com/office/drawing/2014/main" id="{FE06F05A-E409-4011-BE4D-0A8F8B500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0" name="Group 84">
                <a:extLst>
                  <a:ext uri="{FF2B5EF4-FFF2-40B4-BE49-F238E27FC236}">
                    <a16:creationId xmlns:a16="http://schemas.microsoft.com/office/drawing/2014/main" id="{D5CCFED9-59A7-4362-ABA7-69552E0788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2496"/>
                <a:ext cx="912" cy="365"/>
                <a:chOff x="1392" y="2880"/>
                <a:chExt cx="912" cy="365"/>
              </a:xfrm>
            </p:grpSpPr>
            <p:sp>
              <p:nvSpPr>
                <p:cNvPr id="32" name="Text Box 85">
                  <a:extLst>
                    <a:ext uri="{FF2B5EF4-FFF2-40B4-BE49-F238E27FC236}">
                      <a16:creationId xmlns:a16="http://schemas.microsoft.com/office/drawing/2014/main" id="{7DBDD907-C9BA-4F6E-AA9B-377662D4F8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2" y="2880"/>
                  <a:ext cx="912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FFFF00"/>
                    </a:buClr>
                    <a:buSzPct val="80000"/>
                    <a:buFont typeface="Wingdings" panose="05000000000000000000" pitchFamily="2" charset="2"/>
                    <a:buChar char="®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00"/>
                    </a:buClr>
                    <a:buSzPct val="70000"/>
                    <a:buFont typeface="Wingdings" panose="05000000000000000000" pitchFamily="2" charset="2"/>
                    <a:buChar char="®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9900"/>
                    </a:buClr>
                    <a:buSzPct val="60000"/>
                    <a:buFont typeface="Wingdings" panose="05000000000000000000" pitchFamily="2" charset="2"/>
                    <a:buChar char="®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b="1">
                      <a:solidFill>
                        <a:schemeClr val="folHlink"/>
                      </a:solidFill>
                      <a:latin typeface="Arial Narrow" panose="020B0606020202030204" pitchFamily="34" charset="0"/>
                    </a:rPr>
                    <a:t>A + (-B)</a:t>
                  </a:r>
                </a:p>
              </p:txBody>
            </p:sp>
            <p:sp>
              <p:nvSpPr>
                <p:cNvPr id="33" name="Line 86">
                  <a:extLst>
                    <a:ext uri="{FF2B5EF4-FFF2-40B4-BE49-F238E27FC236}">
                      <a16:creationId xmlns:a16="http://schemas.microsoft.com/office/drawing/2014/main" id="{B5A3C269-CA99-4E54-A36E-1566096745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92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4" name="Line 87">
                  <a:extLst>
                    <a:ext uri="{FF2B5EF4-FFF2-40B4-BE49-F238E27FC236}">
                      <a16:creationId xmlns:a16="http://schemas.microsoft.com/office/drawing/2014/main" id="{D3891E3D-AC9B-47CD-99A0-9DF84B70FB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0" y="292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1" name="Text Box 88">
                <a:extLst>
                  <a:ext uri="{FF2B5EF4-FFF2-40B4-BE49-F238E27FC236}">
                    <a16:creationId xmlns:a16="http://schemas.microsoft.com/office/drawing/2014/main" id="{AD9B9D2D-1263-4292-B787-DB65698EA0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496"/>
                <a:ext cx="5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anose="05000000000000000000" pitchFamily="2" charset="2"/>
                  <a:buChar char="®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00"/>
                  </a:buClr>
                  <a:buSzPct val="70000"/>
                  <a:buFont typeface="Wingdings" panose="05000000000000000000" pitchFamily="2" charset="2"/>
                  <a:buChar char="®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9900"/>
                  </a:buClr>
                  <a:buSzPct val="60000"/>
                  <a:buFont typeface="Wingdings" panose="05000000000000000000" pitchFamily="2" charset="2"/>
                  <a:buChar char="®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b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C</a:t>
                </a:r>
                <a:r>
                  <a:rPr lang="en-US" altLang="en-US" b="1">
                    <a:solidFill>
                      <a:schemeClr val="folHlink"/>
                    </a:solidFill>
                    <a:latin typeface="Arial Narrow" panose="020B0606020202030204" pitchFamily="34" charset="0"/>
                  </a:rPr>
                  <a:t> =</a:t>
                </a:r>
              </a:p>
            </p:txBody>
          </p:sp>
        </p:grpSp>
        <p:sp>
          <p:nvSpPr>
            <p:cNvPr id="26" name="Line 90">
              <a:extLst>
                <a:ext uri="{FF2B5EF4-FFF2-40B4-BE49-F238E27FC236}">
                  <a16:creationId xmlns:a16="http://schemas.microsoft.com/office/drawing/2014/main" id="{9F003B94-F949-4372-AB16-565511152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160"/>
              <a:ext cx="14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CC88E16-2903-495A-9A53-5AD9E3947F54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14BC41-2792-4487-8E97-32E0D9DDF13C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9C7C-B1CF-43D2-A4A7-56918ACEADA2}"/>
              </a:ext>
            </a:extLst>
          </p:cNvPr>
          <p:cNvSpPr>
            <a:spLocks noGrp="1"/>
          </p:cNvSpPr>
          <p:nvPr/>
        </p:nvSpPr>
        <p:spPr>
          <a:xfrm>
            <a:off x="1976033" y="806287"/>
            <a:ext cx="8229600" cy="77031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chemeClr val="bg2">
                    <a:lumMod val="10000"/>
                  </a:schemeClr>
                </a:solidFill>
                <a:effectLst/>
                <a:latin typeface="Bradley Hand ITC" panose="03070402050302030203" pitchFamily="66" charset="0"/>
              </a:rPr>
              <a:t>SUBTRACTION OF 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1B338-22B4-4C22-8D7C-4DC8EAE623E9}"/>
              </a:ext>
            </a:extLst>
          </p:cNvPr>
          <p:cNvSpPr>
            <a:spLocks noGrp="1"/>
          </p:cNvSpPr>
          <p:nvPr/>
        </p:nvSpPr>
        <p:spPr>
          <a:xfrm>
            <a:off x="1495859" y="1618583"/>
            <a:ext cx="8229600" cy="106140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AU" dirty="0"/>
              <a:t>Similarly orientated vectors can be subtracted the same manner.</a:t>
            </a:r>
          </a:p>
          <a:p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D8F141-FBE7-4204-B335-DCBBD9676165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275672-6E59-46AD-8ADC-7351673CE9AE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4DF4E29-DD1D-41EE-8AA5-2A2BADCAC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088" y="3184404"/>
            <a:ext cx="76810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99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204F3-E2BF-400F-89D5-C8D41A580CD1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F09CE8-AC35-42FF-A9D0-4B12B804F8D1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0EEE7-D3B2-447C-8304-334D1F5A50CC}"/>
              </a:ext>
            </a:extLst>
          </p:cNvPr>
          <p:cNvSpPr txBox="1"/>
          <p:nvPr/>
        </p:nvSpPr>
        <p:spPr>
          <a:xfrm>
            <a:off x="4779819" y="1066800"/>
            <a:ext cx="2632363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radley Hand ITC" panose="03070402050302030203" pitchFamily="66" charset="0"/>
              </a:rPr>
              <a:t>Pair Works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ED1CB-4AFB-4F6B-AA91-D8E3C69AFA94}"/>
              </a:ext>
            </a:extLst>
          </p:cNvPr>
          <p:cNvSpPr txBox="1"/>
          <p:nvPr/>
        </p:nvSpPr>
        <p:spPr>
          <a:xfrm>
            <a:off x="2660073" y="2910092"/>
            <a:ext cx="687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Describe the subtraction of vector</a:t>
            </a:r>
          </a:p>
        </p:txBody>
      </p:sp>
    </p:spTree>
    <p:extLst>
      <p:ext uri="{BB962C8B-B14F-4D97-AF65-F5344CB8AC3E}">
        <p14:creationId xmlns:p14="http://schemas.microsoft.com/office/powerpoint/2010/main" val="4191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15AA830-4C2D-44E8-B4AB-6F4A77907B48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595312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6000" b="1" dirty="0">
                <a:latin typeface="Bradley Hand ITC" panose="03070402050302030203" pitchFamily="66" charset="0"/>
              </a:rPr>
              <a:t>Scalar Multiplication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2CA1C9B-8996-47FC-A333-97608AFD3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279" y="1920875"/>
            <a:ext cx="624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3200" dirty="0">
                <a:latin typeface="Helvetica" pitchFamily="2" charset="0"/>
              </a:rPr>
              <a:t>The multiplication of a vector  A</a:t>
            </a:r>
          </a:p>
          <a:p>
            <a:r>
              <a:rPr lang="en-US" altLang="en-US" sz="3200" dirty="0">
                <a:latin typeface="Helvetica" pitchFamily="2" charset="0"/>
              </a:rPr>
              <a:t>by a scalar  </a:t>
            </a:r>
            <a:r>
              <a:rPr lang="en-US" altLang="en-US" sz="3200" b="1" dirty="0">
                <a:latin typeface="Helvetica" pitchFamily="2" charset="0"/>
                <a:sym typeface="Symbol" panose="05050102010706020507" pitchFamily="18" charset="2"/>
              </a:rPr>
              <a:t></a:t>
            </a:r>
            <a:endParaRPr lang="en-US" altLang="en-US" sz="3200" dirty="0">
              <a:latin typeface="Helvetica" pitchFamily="2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AA02CDE4-BCFE-46DB-A804-868180649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754" y="3170238"/>
            <a:ext cx="5013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folHlink"/>
                </a:solidFill>
                <a:latin typeface="Helvetica" pitchFamily="2" charset="0"/>
              </a:rPr>
              <a:t>- will result in a vector  B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6E2A1C9-840B-418E-A2D3-A2CCB0437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879" y="3962400"/>
            <a:ext cx="28844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en-US" altLang="en-US" sz="5400" dirty="0">
                <a:latin typeface="Helvetica" pitchFamily="2" charset="0"/>
              </a:rPr>
              <a:t>B  =  </a:t>
            </a:r>
            <a:r>
              <a:rPr lang="en-US" altLang="en-US" sz="5400" dirty="0">
                <a:latin typeface="Helvetica" pitchFamily="2" charset="0"/>
                <a:sym typeface="Symbol" panose="05050102010706020507" pitchFamily="18" charset="2"/>
              </a:rPr>
              <a:t> A</a:t>
            </a:r>
            <a:endParaRPr lang="en-US" altLang="en-US" sz="5400" dirty="0">
              <a:latin typeface="Helvetica" pitchFamily="2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CB5C19C-97C2-4491-9047-29805801F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079" y="4968875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3200" dirty="0">
                <a:solidFill>
                  <a:schemeClr val="folHlink"/>
                </a:solidFill>
                <a:latin typeface="Helvetica" pitchFamily="2" charset="0"/>
              </a:rPr>
              <a:t>- whereby the magnitude is changed </a:t>
            </a:r>
          </a:p>
          <a:p>
            <a:r>
              <a:rPr lang="en-US" altLang="en-US" sz="3200" dirty="0">
                <a:solidFill>
                  <a:schemeClr val="folHlink"/>
                </a:solidFill>
                <a:latin typeface="Helvetica" pitchFamily="2" charset="0"/>
              </a:rPr>
              <a:t>  but not the direction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873D8944-6A1D-41FA-9521-F104A21A8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079" y="60198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buFontTx/>
              <a:buChar char="•"/>
            </a:pPr>
            <a:r>
              <a:rPr lang="en-US" altLang="en-US" sz="3200" dirty="0">
                <a:latin typeface="Helvetica" pitchFamily="2" charset="0"/>
              </a:rPr>
              <a:t> Do flip the direction if </a:t>
            </a:r>
            <a:r>
              <a:rPr lang="en-US" altLang="en-US" sz="3200" dirty="0">
                <a:latin typeface="Helvetica" pitchFamily="2" charset="0"/>
                <a:sym typeface="Symbol" panose="05050102010706020507" pitchFamily="18" charset="2"/>
              </a:rPr>
              <a:t> is negative</a:t>
            </a:r>
            <a:endParaRPr lang="en-US" altLang="en-US" sz="3200" dirty="0"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4EF088-91E1-4C8A-AE33-235344F78E9C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836049-6289-407C-8367-5CD29C55E887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5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D068C5-159E-49BB-A146-6D79C82F10D1}"/>
              </a:ext>
            </a:extLst>
          </p:cNvPr>
          <p:cNvSpPr/>
          <p:nvPr/>
        </p:nvSpPr>
        <p:spPr>
          <a:xfrm>
            <a:off x="2517578" y="859786"/>
            <a:ext cx="7146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Multiplying a vector by a scalar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9842CF-56A6-4C37-AF94-478438677877}"/>
                  </a:ext>
                </a:extLst>
              </p:cNvPr>
              <p:cNvSpPr/>
              <p:nvPr/>
            </p:nvSpPr>
            <p:spPr>
              <a:xfrm>
                <a:off x="321569" y="1944661"/>
                <a:ext cx="11548861" cy="36706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365760" indent="-365760" algn="just">
                  <a:spcAft>
                    <a:spcPts val="3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ln w="0"/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we multiply a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dirty="0">
                            <a:ln w="0"/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dirty="0">
                            <a:ln w="0"/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ln w="0"/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a scalar </a:t>
                </a:r>
                <a:r>
                  <a:rPr lang="en-US" sz="3200" dirty="0">
                    <a:ln w="0"/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dirty="0">
                    <a:ln w="0"/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get a new vector. </a:t>
                </a:r>
              </a:p>
              <a:p>
                <a:pPr marL="365760" indent="-365760" algn="just">
                  <a:spcAft>
                    <a:spcPts val="3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ln w="0"/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 magnitude is the product of the magnitude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dirty="0">
                            <a:ln w="0"/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dirty="0">
                            <a:ln w="0"/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ln w="0"/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absolute value of </a:t>
                </a:r>
                <a:r>
                  <a:rPr lang="en-US" sz="3200" dirty="0">
                    <a:ln w="0"/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dirty="0">
                    <a:ln w="0"/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65760" indent="-365760" algn="just">
                  <a:spcAft>
                    <a:spcPts val="3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ln w="0"/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 direction is the direction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dirty="0">
                            <a:ln w="0"/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dirty="0">
                            <a:ln w="0"/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ln w="0"/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:r>
                  <a:rPr lang="en-US" sz="3200" dirty="0">
                    <a:ln w="0"/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dirty="0">
                    <a:ln w="0"/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positive but the opposite direction if </a:t>
                </a:r>
                <a:r>
                  <a:rPr lang="en-US" sz="3200" dirty="0">
                    <a:ln w="0"/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dirty="0">
                    <a:ln w="0"/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negative.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9842CF-56A6-4C37-AF94-478438677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9" y="1944661"/>
                <a:ext cx="11548861" cy="3670620"/>
              </a:xfrm>
              <a:prstGeom prst="rect">
                <a:avLst/>
              </a:prstGeom>
              <a:blipFill>
                <a:blip r:embed="rId2"/>
                <a:stretch>
                  <a:fillRect l="-1214" t="-498" r="-1320" b="-4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76F4C3A-3DFE-45CA-BF2F-620CD348F522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AC767A-6C1C-45D4-B14A-2381350359EF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2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D18203A-D12E-410B-8E94-1983C0D747A5}"/>
              </a:ext>
            </a:extLst>
          </p:cNvPr>
          <p:cNvSpPr txBox="1"/>
          <p:nvPr/>
        </p:nvSpPr>
        <p:spPr>
          <a:xfrm>
            <a:off x="4177366" y="657642"/>
            <a:ext cx="3826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Identity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D50DEB5B-9C5D-48E6-95AF-440481CA2CA9}"/>
              </a:ext>
            </a:extLst>
          </p:cNvPr>
          <p:cNvSpPr txBox="1">
            <a:spLocks/>
          </p:cNvSpPr>
          <p:nvPr/>
        </p:nvSpPr>
        <p:spPr>
          <a:xfrm>
            <a:off x="419745" y="2136502"/>
            <a:ext cx="6837218" cy="33637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Md. Babul Hossain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(Mathematics)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Mohiuddin High School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Madhabpur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Habiganj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Phone: 01715844786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babulbdx@gmail.com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F68A7136-A326-4BC1-AE69-5723FAA6994F}"/>
              </a:ext>
            </a:extLst>
          </p:cNvPr>
          <p:cNvSpPr txBox="1">
            <a:spLocks/>
          </p:cNvSpPr>
          <p:nvPr/>
        </p:nvSpPr>
        <p:spPr>
          <a:xfrm>
            <a:off x="8004300" y="2136502"/>
            <a:ext cx="3563437" cy="33637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9-10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Higher Mathematics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Chapter: Twelve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Students: 25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50 Minute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11-03-2020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7DF8223-B846-4EDD-880A-6DB826F29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82" y="2237673"/>
            <a:ext cx="1276350" cy="1276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8094E13-3E6E-4B16-AAC1-EB300DF64FFE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8B2781-913E-442E-B485-DC1540F4E8E7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9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521595-9550-43C3-9CC4-9A184BF490D1}"/>
              </a:ext>
            </a:extLst>
          </p:cNvPr>
          <p:cNvSpPr/>
          <p:nvPr/>
        </p:nvSpPr>
        <p:spPr>
          <a:xfrm>
            <a:off x="2522750" y="693346"/>
            <a:ext cx="7146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Multiplying a vector by a scalar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44D73-F357-4357-AF17-DC49B1246E10}"/>
              </a:ext>
            </a:extLst>
          </p:cNvPr>
          <p:cNvSpPr/>
          <p:nvPr/>
        </p:nvSpPr>
        <p:spPr>
          <a:xfrm>
            <a:off x="767802" y="1373484"/>
            <a:ext cx="2916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positive: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D09999-318D-4D69-82AB-0AA6D2C59142}"/>
              </a:ext>
            </a:extLst>
          </p:cNvPr>
          <p:cNvCxnSpPr/>
          <p:nvPr/>
        </p:nvCxnSpPr>
        <p:spPr>
          <a:xfrm flipV="1">
            <a:off x="5509930" y="2692747"/>
            <a:ext cx="1828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B222BB-9AA4-49A5-A19B-A2BE61EBB799}"/>
                  </a:ext>
                </a:extLst>
              </p:cNvPr>
              <p:cNvSpPr/>
              <p:nvPr/>
            </p:nvSpPr>
            <p:spPr>
              <a:xfrm>
                <a:off x="6138991" y="1975499"/>
                <a:ext cx="609462" cy="7172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en-US" sz="3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B222BB-9AA4-49A5-A19B-A2BE61EBB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991" y="1975499"/>
                <a:ext cx="609462" cy="7172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2B1E37-BF88-4B3B-9EAB-A54740BF93FA}"/>
              </a:ext>
            </a:extLst>
          </p:cNvPr>
          <p:cNvCxnSpPr/>
          <p:nvPr/>
        </p:nvCxnSpPr>
        <p:spPr>
          <a:xfrm flipV="1">
            <a:off x="4567619" y="3581504"/>
            <a:ext cx="3657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8F1631-5CD6-47DC-941B-43FADA44617F}"/>
                  </a:ext>
                </a:extLst>
              </p:cNvPr>
              <p:cNvSpPr/>
              <p:nvPr/>
            </p:nvSpPr>
            <p:spPr>
              <a:xfrm>
                <a:off x="6017993" y="2851377"/>
                <a:ext cx="864339" cy="7172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3600" i="1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en-US" sz="3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8F1631-5CD6-47DC-941B-43FADA446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993" y="2851377"/>
                <a:ext cx="864339" cy="7172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440F447-9F5F-4D8B-8331-DE8A9D7C1FA2}"/>
              </a:ext>
            </a:extLst>
          </p:cNvPr>
          <p:cNvSpPr/>
          <p:nvPr/>
        </p:nvSpPr>
        <p:spPr>
          <a:xfrm>
            <a:off x="783030" y="3957653"/>
            <a:ext cx="3018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negative: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01D21C-0086-445A-AF8C-FF3495F76451}"/>
              </a:ext>
            </a:extLst>
          </p:cNvPr>
          <p:cNvCxnSpPr/>
          <p:nvPr/>
        </p:nvCxnSpPr>
        <p:spPr>
          <a:xfrm flipV="1">
            <a:off x="5494903" y="5356532"/>
            <a:ext cx="1828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03EDF8-27F7-480F-9C38-D868B5ABB45F}"/>
                  </a:ext>
                </a:extLst>
              </p:cNvPr>
              <p:cNvSpPr/>
              <p:nvPr/>
            </p:nvSpPr>
            <p:spPr>
              <a:xfrm>
                <a:off x="6149722" y="4639284"/>
                <a:ext cx="609462" cy="7172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en-US" sz="3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03EDF8-27F7-480F-9C38-D868B5ABB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722" y="4639284"/>
                <a:ext cx="609462" cy="7172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E571D9-661D-45FB-A713-06425BF93D01}"/>
              </a:ext>
            </a:extLst>
          </p:cNvPr>
          <p:cNvCxnSpPr/>
          <p:nvPr/>
        </p:nvCxnSpPr>
        <p:spPr>
          <a:xfrm flipH="1" flipV="1">
            <a:off x="3653218" y="6308726"/>
            <a:ext cx="5486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B7ACC25-23B3-4346-977D-A728E03F96E3}"/>
                  </a:ext>
                </a:extLst>
              </p:cNvPr>
              <p:cNvSpPr/>
              <p:nvPr/>
            </p:nvSpPr>
            <p:spPr>
              <a:xfrm>
                <a:off x="5887305" y="5591478"/>
                <a:ext cx="1018227" cy="7172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sz="3600" i="1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en-US" sz="3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B7ACC25-23B3-4346-977D-A728E03F96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305" y="5591478"/>
                <a:ext cx="1018227" cy="717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6A2B272-58A8-4315-8114-297EB5B88DD1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D3F354-6E01-41B3-80A1-960134E051A8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776D30F-4BB8-4A57-8986-996C40296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247" y="990600"/>
            <a:ext cx="218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en-US" altLang="en-US" sz="4000" dirty="0">
                <a:latin typeface="Helvetica" pitchFamily="2" charset="0"/>
              </a:rPr>
              <a:t>B  =  </a:t>
            </a:r>
            <a:r>
              <a:rPr lang="en-US" altLang="en-US" sz="4000" dirty="0">
                <a:latin typeface="Helvetica" pitchFamily="2" charset="0"/>
                <a:sym typeface="Symbol" panose="05050102010706020507" pitchFamily="18" charset="2"/>
              </a:rPr>
              <a:t> A</a:t>
            </a:r>
            <a:endParaRPr lang="en-US" altLang="en-US" sz="4000" dirty="0">
              <a:latin typeface="Helvetica" pitchFamily="2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91D478A9-6242-4BE4-9CCD-75D17EF01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247" y="2057400"/>
            <a:ext cx="6858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If </a:t>
            </a:r>
            <a:r>
              <a:rPr lang="en-US" altLang="en-US" sz="3600" dirty="0">
                <a:sym typeface="Symbol" panose="05050102010706020507" pitchFamily="18" charset="2"/>
              </a:rPr>
              <a:t> = 0, therefore  </a:t>
            </a:r>
            <a:r>
              <a:rPr lang="en-US" altLang="en-US" sz="3600" dirty="0"/>
              <a:t>B  =  </a:t>
            </a:r>
            <a:r>
              <a:rPr lang="en-US" altLang="en-US" sz="3600" dirty="0">
                <a:sym typeface="Symbol" panose="05050102010706020507" pitchFamily="18" charset="2"/>
              </a:rPr>
              <a:t> A = 0, which is also known as a zero vector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67C7123-2917-451B-933F-90A50AD2F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047" y="3505200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en-US" altLang="en-US" sz="4000" dirty="0">
                <a:latin typeface="Helvetica" pitchFamily="2" charset="0"/>
                <a:sym typeface="Symbol" panose="05050102010706020507" pitchFamily="18" charset="2"/>
              </a:rPr>
              <a:t>(A)</a:t>
            </a:r>
            <a:r>
              <a:rPr lang="en-US" altLang="en-US" sz="4000" dirty="0">
                <a:latin typeface="Helvetica" pitchFamily="2" charset="0"/>
              </a:rPr>
              <a:t> = </a:t>
            </a:r>
            <a:r>
              <a:rPr lang="en-US" altLang="en-US" sz="4000" dirty="0">
                <a:latin typeface="Helvetica" pitchFamily="2" charset="0"/>
                <a:sym typeface="Symbol" panose="05050102010706020507" pitchFamily="18" charset="2"/>
              </a:rPr>
              <a:t>A = (A)</a:t>
            </a:r>
            <a:r>
              <a:rPr lang="en-US" altLang="en-US" sz="4000" dirty="0"/>
              <a:t> 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64059D58-910E-4866-A7A7-6F6972DF6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047" y="4876800"/>
            <a:ext cx="4194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en-US" altLang="en-US" sz="4000" dirty="0">
                <a:latin typeface="Helvetica" pitchFamily="2" charset="0"/>
                <a:sym typeface="Symbol" panose="05050102010706020507" pitchFamily="18" charset="2"/>
              </a:rPr>
              <a:t>(+)A</a:t>
            </a:r>
            <a:r>
              <a:rPr lang="en-US" altLang="en-US" sz="4000" dirty="0">
                <a:latin typeface="Helvetica" pitchFamily="2" charset="0"/>
              </a:rPr>
              <a:t> = </a:t>
            </a:r>
            <a:r>
              <a:rPr lang="en-US" altLang="en-US" sz="4000" dirty="0">
                <a:latin typeface="Helvetica" pitchFamily="2" charset="0"/>
                <a:sym typeface="Symbol" panose="05050102010706020507" pitchFamily="18" charset="2"/>
              </a:rPr>
              <a:t>A + A</a:t>
            </a:r>
            <a:endParaRPr lang="en-US" alt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85685A-3CCC-458F-96DA-DF75F1F11E40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042E06-E7D9-44B5-9923-243F23E9461E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8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FAE67-E246-4C97-8D06-E850A2D4B180}"/>
              </a:ext>
            </a:extLst>
          </p:cNvPr>
          <p:cNvSpPr/>
          <p:nvPr/>
        </p:nvSpPr>
        <p:spPr>
          <a:xfrm>
            <a:off x="4176549" y="929554"/>
            <a:ext cx="3340979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Group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FE99F5-AE74-4BF6-BC6D-E4238E4E9D70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55C1E7-FA58-494E-82DB-DE6F42323536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69E0B-F1E4-4DBA-934E-B3BC40EEA678}"/>
              </a:ext>
            </a:extLst>
          </p:cNvPr>
          <p:cNvSpPr txBox="1"/>
          <p:nvPr/>
        </p:nvSpPr>
        <p:spPr>
          <a:xfrm>
            <a:off x="3581399" y="3255818"/>
            <a:ext cx="5437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Explain scalar multiplication </a:t>
            </a:r>
          </a:p>
        </p:txBody>
      </p:sp>
    </p:spTree>
    <p:extLst>
      <p:ext uri="{BB962C8B-B14F-4D97-AF65-F5344CB8AC3E}">
        <p14:creationId xmlns:p14="http://schemas.microsoft.com/office/powerpoint/2010/main" val="236200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33B939-75A2-4A60-A566-C5B7FFCC4B27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09823D-65B6-4B8F-ADAB-7452C510766A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60FB8-3F94-4945-A79B-2C358B36455F}"/>
              </a:ext>
            </a:extLst>
          </p:cNvPr>
          <p:cNvSpPr txBox="1"/>
          <p:nvPr/>
        </p:nvSpPr>
        <p:spPr>
          <a:xfrm>
            <a:off x="4724400" y="1025236"/>
            <a:ext cx="274320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radley Hand ITC" panose="03070402050302030203" pitchFamily="66" charset="0"/>
              </a:rPr>
              <a:t>Evaluation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8671D-C446-48AA-8B58-2EE864D44B99}"/>
              </a:ext>
            </a:extLst>
          </p:cNvPr>
          <p:cNvSpPr txBox="1"/>
          <p:nvPr/>
        </p:nvSpPr>
        <p:spPr>
          <a:xfrm>
            <a:off x="3269673" y="2604655"/>
            <a:ext cx="5652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What is vector addition?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What is vector subtraction?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What is scalar multiplication?</a:t>
            </a:r>
          </a:p>
        </p:txBody>
      </p:sp>
    </p:spTree>
    <p:extLst>
      <p:ext uri="{BB962C8B-B14F-4D97-AF65-F5344CB8AC3E}">
        <p14:creationId xmlns:p14="http://schemas.microsoft.com/office/powerpoint/2010/main" val="30302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7F548A-3A3B-45C0-A7D4-74FA6797A420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AD0743-6166-4364-B07C-B3A0BDA096E2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CCE4-DFC0-4107-BFBF-60885C8AE3CC}"/>
              </a:ext>
            </a:extLst>
          </p:cNvPr>
          <p:cNvSpPr txBox="1"/>
          <p:nvPr/>
        </p:nvSpPr>
        <p:spPr>
          <a:xfrm>
            <a:off x="4724400" y="1025236"/>
            <a:ext cx="274320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radley Hand ITC" panose="03070402050302030203" pitchFamily="66" charset="0"/>
              </a:rPr>
              <a:t>Home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A26DC-94E9-4F0A-964B-4AB6B2BF5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491" y="1756608"/>
            <a:ext cx="4100946" cy="347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E92B19-AC69-4BDE-9361-5557B67A5BD8}"/>
              </a:ext>
            </a:extLst>
          </p:cNvPr>
          <p:cNvSpPr txBox="1"/>
          <p:nvPr/>
        </p:nvSpPr>
        <p:spPr>
          <a:xfrm>
            <a:off x="803563" y="2839690"/>
            <a:ext cx="60821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Complete the parallelogram and draw the diagonals of the parallelogram from the initial point.</a:t>
            </a:r>
          </a:p>
        </p:txBody>
      </p:sp>
    </p:spTree>
    <p:extLst>
      <p:ext uri="{BB962C8B-B14F-4D97-AF65-F5344CB8AC3E}">
        <p14:creationId xmlns:p14="http://schemas.microsoft.com/office/powerpoint/2010/main" val="36382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577D7B-004C-4D29-A94A-1BDAF5ACE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" r="1099"/>
          <a:stretch/>
        </p:blipFill>
        <p:spPr>
          <a:xfrm>
            <a:off x="0" y="0"/>
            <a:ext cx="12192000" cy="6976533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DE07A1-A36B-4952-8395-3293A63C5E57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CE6374-E797-47A2-B44D-65C329E0B696}"/>
              </a:ext>
            </a:extLst>
          </p:cNvPr>
          <p:cNvSpPr/>
          <p:nvPr/>
        </p:nvSpPr>
        <p:spPr>
          <a:xfrm>
            <a:off x="-30997" y="6741760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9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84221" y="4252744"/>
            <a:ext cx="64235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Length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of a car is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4.5 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47188" y="5022185"/>
            <a:ext cx="587835" cy="5424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490204" y="5022184"/>
            <a:ext cx="587835" cy="5424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49447" y="5564683"/>
            <a:ext cx="3395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physical quantity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11078" y="5564682"/>
            <a:ext cx="21339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magnitude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14" y="902377"/>
            <a:ext cx="6502768" cy="31263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982EDC-0A73-407C-88FF-497A86F761A8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C0414F-BA3D-43F5-8D78-87E84A937EB2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0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07" b="8242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55" b="9721"/>
          <a:stretch/>
        </p:blipFill>
        <p:spPr>
          <a:xfrm>
            <a:off x="3295441" y="746936"/>
            <a:ext cx="5810250" cy="34255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21707" y="4252744"/>
            <a:ext cx="6548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Mass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of gold bar is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kg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78420" y="5022185"/>
            <a:ext cx="587835" cy="5424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774116" y="5022184"/>
            <a:ext cx="587835" cy="5424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80679" y="5564683"/>
            <a:ext cx="3395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physical quantity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94990" y="5564682"/>
            <a:ext cx="21339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magnitude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BAD985-AFFA-445F-981E-494D8937411A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939581-F8C8-4821-92CB-53318F41FCC2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1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3861332" y="5022185"/>
            <a:ext cx="587835" cy="5424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876050" y="5022184"/>
            <a:ext cx="587835" cy="5424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63591" y="5564683"/>
            <a:ext cx="3395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physical quantity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96924" y="5564682"/>
            <a:ext cx="21339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magnitude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9" b="10563"/>
          <a:stretch/>
        </p:blipFill>
        <p:spPr>
          <a:xfrm>
            <a:off x="3995564" y="732440"/>
            <a:ext cx="4200872" cy="335683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39182" y="4252744"/>
            <a:ext cx="41136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Time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is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12.76 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2DF726-F8BE-47F9-858F-A329AD2DAA78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F3E64F-12DD-4352-A72F-27CCD6E654B8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83235" y="4252744"/>
                <a:ext cx="6625532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Temperature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is </a:t>
                </a:r>
                <a:r>
                  <a:rPr lang="en-US" sz="44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36.8 </a:t>
                </a:r>
                <a14:m>
                  <m:oMath xmlns:m="http://schemas.openxmlformats.org/officeDocument/2006/math">
                    <m:r>
                      <a:rPr lang="en-US" sz="44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C 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35" y="4252744"/>
                <a:ext cx="6625532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3591" t="-19048" b="-4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2742221" y="5022185"/>
            <a:ext cx="587835" cy="5424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681266" y="5022184"/>
            <a:ext cx="587835" cy="5424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44480" y="5564683"/>
            <a:ext cx="3395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physical quantity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02140" y="5564682"/>
            <a:ext cx="21339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magnitude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21" y="787055"/>
            <a:ext cx="5795757" cy="31774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5F1FBD-8EDA-4A43-926D-A24E201D1089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4F2058-9EE1-4573-9B35-0B8D4B178FE2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1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3774A138-B39C-456E-92B0-A3F942752106}"/>
              </a:ext>
            </a:extLst>
          </p:cNvPr>
          <p:cNvSpPr txBox="1">
            <a:spLocks noChangeArrowheads="1"/>
          </p:cNvSpPr>
          <p:nvPr/>
        </p:nvSpPr>
        <p:spPr>
          <a:xfrm>
            <a:off x="1970809" y="2801318"/>
            <a:ext cx="8001000" cy="69354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>
              <a:buFont typeface="Wingdings" panose="05000000000000000000" pitchFamily="2" charset="2"/>
              <a:buNone/>
            </a:pPr>
            <a:r>
              <a:rPr lang="en-US" altLang="en-US" sz="6600" dirty="0">
                <a:latin typeface="Lato Black" panose="020F0A02020204030203" pitchFamily="34" charset="0"/>
                <a:cs typeface="Times New Roman" panose="02020603050405020304" pitchFamily="18" charset="0"/>
              </a:rPr>
              <a:t>PLANAR VECTOR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52130-A63A-4879-898C-FB3DD020E199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2C9777-C1F6-4608-A937-93ACB773E147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9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663E33-3AF5-4724-B80D-00F377A6F7EB}"/>
              </a:ext>
            </a:extLst>
          </p:cNvPr>
          <p:cNvSpPr/>
          <p:nvPr/>
        </p:nvSpPr>
        <p:spPr>
          <a:xfrm>
            <a:off x="1946499" y="1821107"/>
            <a:ext cx="829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the lesson students will be able to…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F488AEF-51E2-4A57-9665-021447120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299" y="452837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400" b="1" dirty="0">
                <a:effectLst/>
                <a:latin typeface="Bradley Hand ITC" panose="03070402050302030203" pitchFamily="66" charset="0"/>
              </a:rPr>
              <a:t>Learning Outcomes</a:t>
            </a:r>
            <a:r>
              <a:rPr lang="en-US" altLang="en-US" sz="5400" dirty="0">
                <a:effectLst/>
                <a:latin typeface="Bradley Hand ITC" panose="03070402050302030203" pitchFamily="66" charset="0"/>
              </a:rPr>
              <a:t>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509EB3F-5796-4377-A484-E581C2995F12}"/>
              </a:ext>
            </a:extLst>
          </p:cNvPr>
          <p:cNvSpPr txBox="1">
            <a:spLocks/>
          </p:cNvSpPr>
          <p:nvPr/>
        </p:nvSpPr>
        <p:spPr>
          <a:xfrm>
            <a:off x="2740734" y="2922574"/>
            <a:ext cx="5973775" cy="16750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law of vector addition,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</a:t>
            </a:r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Subtraction of vectors,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Scalars Multiplication.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CE725F-5C36-445D-90F3-2582C401AF95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5C3F70-A4B1-4487-BDD5-286ABA06F595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3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2DD6B57-8698-445A-9928-29CD9E96D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608" y="1257300"/>
            <a:ext cx="6000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800" dirty="0">
                <a:latin typeface="Helvetica" pitchFamily="2" charset="0"/>
              </a:rPr>
              <a:t>The addition of  two vectors  A and B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15FE63A3-E8F1-4179-BA16-23D59999C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008" y="183673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800">
                <a:solidFill>
                  <a:schemeClr val="folHlink"/>
                </a:solidFill>
                <a:latin typeface="Helvetica" pitchFamily="2" charset="0"/>
              </a:rPr>
              <a:t>- will result in a third vector  C called the resultant 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655AD38E-5ACD-4C38-95BF-DE81955DE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7808" y="1219200"/>
            <a:ext cx="231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E3548EFA-B978-4B93-871E-FDB9868F9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4608" y="1219200"/>
            <a:ext cx="231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3A91BC97-BE94-46B5-808A-D0551455F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6496" y="1922463"/>
            <a:ext cx="23177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291E51B9-7814-4737-B4CF-E6E81A2AE9FE}"/>
              </a:ext>
            </a:extLst>
          </p:cNvPr>
          <p:cNvGrpSpPr>
            <a:grpSpLocks/>
          </p:cNvGrpSpPr>
          <p:nvPr/>
        </p:nvGrpSpPr>
        <p:grpSpPr bwMode="auto">
          <a:xfrm>
            <a:off x="3361408" y="2613025"/>
            <a:ext cx="3536950" cy="914400"/>
            <a:chOff x="1586" y="2301"/>
            <a:chExt cx="2228" cy="576"/>
          </a:xfrm>
        </p:grpSpPr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2D18A5EE-12C7-4404-B07E-08AF6B5D0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6" y="2301"/>
              <a:ext cx="222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/>
              <a:r>
                <a:rPr lang="en-US" altLang="en-US" sz="5400" dirty="0">
                  <a:latin typeface="Helvetica" pitchFamily="2" charset="0"/>
                </a:rPr>
                <a:t>C  =  </a:t>
              </a:r>
              <a:r>
                <a:rPr lang="en-US" altLang="en-US" sz="5400" dirty="0">
                  <a:latin typeface="Helvetica" pitchFamily="2" charset="0"/>
                  <a:sym typeface="Symbol" panose="05050102010706020507" pitchFamily="18" charset="2"/>
                </a:rPr>
                <a:t>A + B</a:t>
              </a:r>
              <a:endParaRPr lang="en-US" altLang="en-US" sz="3600" dirty="0">
                <a:latin typeface="Helvetica" pitchFamily="2" charset="0"/>
              </a:endParaRPr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EE37F411-973E-4D4B-9575-F77DDDAAC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2" y="2372"/>
              <a:ext cx="272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05295268-1E38-4C9F-9097-CC57131B9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5" y="2370"/>
              <a:ext cx="272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AA66FBBE-2629-4779-A476-057DD6F4F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" y="2375"/>
              <a:ext cx="272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6384B08D-2196-46B0-AADE-F7074470FA55}"/>
              </a:ext>
            </a:extLst>
          </p:cNvPr>
          <p:cNvGrpSpPr>
            <a:grpSpLocks/>
          </p:cNvGrpSpPr>
          <p:nvPr/>
        </p:nvGrpSpPr>
        <p:grpSpPr bwMode="auto">
          <a:xfrm>
            <a:off x="4202907" y="3915852"/>
            <a:ext cx="3786187" cy="2193925"/>
            <a:chOff x="1109" y="2686"/>
            <a:chExt cx="2385" cy="1382"/>
          </a:xfrm>
        </p:grpSpPr>
        <p:sp>
          <p:nvSpPr>
            <p:cNvPr id="13" name="Line 15">
              <a:extLst>
                <a:ext uri="{FF2B5EF4-FFF2-40B4-BE49-F238E27FC236}">
                  <a16:creationId xmlns:a16="http://schemas.microsoft.com/office/drawing/2014/main" id="{769DE614-1F74-4B99-9684-A230E4CBD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" y="3489"/>
              <a:ext cx="1751" cy="28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95C0AE4A-C325-4AEC-8F3C-A0D828B692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7" y="2686"/>
              <a:ext cx="468" cy="79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416EDE5D-70C0-4FE4-BB85-C272BD4939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6" y="2735"/>
              <a:ext cx="2163" cy="1033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18">
              <a:extLst>
                <a:ext uri="{FF2B5EF4-FFF2-40B4-BE49-F238E27FC236}">
                  <a16:creationId xmlns:a16="http://schemas.microsoft.com/office/drawing/2014/main" id="{338585ED-4EE0-46D5-89D5-2216E7FE0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2" y="3664"/>
              <a:ext cx="308" cy="404"/>
              <a:chOff x="3620" y="3252"/>
              <a:chExt cx="308" cy="404"/>
            </a:xfrm>
          </p:grpSpPr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D8C64540-521D-4CF8-A91B-37078A75CB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0" y="3252"/>
                <a:ext cx="30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/>
                <a:r>
                  <a:rPr lang="en-US" altLang="en-US" sz="3600">
                    <a:solidFill>
                      <a:schemeClr val="folHlink"/>
                    </a:solidFill>
                    <a:latin typeface="Helvetica" pitchFamily="2" charset="0"/>
                  </a:rPr>
                  <a:t>A</a:t>
                </a:r>
              </a:p>
            </p:txBody>
          </p:sp>
          <p:sp>
            <p:nvSpPr>
              <p:cNvPr id="24" name="Line 20">
                <a:extLst>
                  <a:ext uri="{FF2B5EF4-FFF2-40B4-BE49-F238E27FC236}">
                    <a16:creationId xmlns:a16="http://schemas.microsoft.com/office/drawing/2014/main" id="{DA64A63A-DDC0-4697-8F70-26BAE88E4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6" y="3286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21">
              <a:extLst>
                <a:ext uri="{FF2B5EF4-FFF2-40B4-BE49-F238E27FC236}">
                  <a16:creationId xmlns:a16="http://schemas.microsoft.com/office/drawing/2014/main" id="{94D44860-BDB4-4790-A5DF-1B35A6D15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6" y="3069"/>
              <a:ext cx="308" cy="404"/>
              <a:chOff x="3620" y="3252"/>
              <a:chExt cx="308" cy="404"/>
            </a:xfrm>
          </p:grpSpPr>
          <p:sp>
            <p:nvSpPr>
              <p:cNvPr id="21" name="Text Box 22">
                <a:extLst>
                  <a:ext uri="{FF2B5EF4-FFF2-40B4-BE49-F238E27FC236}">
                    <a16:creationId xmlns:a16="http://schemas.microsoft.com/office/drawing/2014/main" id="{462CB2A4-EC7C-427D-9D17-8C403B1C60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0" y="3252"/>
                <a:ext cx="30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/>
                <a:r>
                  <a:rPr lang="en-US" altLang="en-US" sz="3600">
                    <a:solidFill>
                      <a:schemeClr val="folHlink"/>
                    </a:solidFill>
                    <a:latin typeface="Helvetica" pitchFamily="2" charset="0"/>
                  </a:rPr>
                  <a:t>B</a:t>
                </a:r>
              </a:p>
            </p:txBody>
          </p:sp>
          <p:sp>
            <p:nvSpPr>
              <p:cNvPr id="22" name="Line 23">
                <a:extLst>
                  <a:ext uri="{FF2B5EF4-FFF2-40B4-BE49-F238E27FC236}">
                    <a16:creationId xmlns:a16="http://schemas.microsoft.com/office/drawing/2014/main" id="{30465AB7-D93D-4732-8002-C904FBEDE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6" y="3286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24">
              <a:extLst>
                <a:ext uri="{FF2B5EF4-FFF2-40B4-BE49-F238E27FC236}">
                  <a16:creationId xmlns:a16="http://schemas.microsoft.com/office/drawing/2014/main" id="{01F9663E-AF46-4892-95A3-CCB83DA5F6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0" y="2699"/>
              <a:ext cx="324" cy="404"/>
              <a:chOff x="3612" y="3252"/>
              <a:chExt cx="324" cy="404"/>
            </a:xfrm>
          </p:grpSpPr>
          <p:sp>
            <p:nvSpPr>
              <p:cNvPr id="19" name="Text Box 25">
                <a:extLst>
                  <a:ext uri="{FF2B5EF4-FFF2-40B4-BE49-F238E27FC236}">
                    <a16:creationId xmlns:a16="http://schemas.microsoft.com/office/drawing/2014/main" id="{3D1825A0-FD74-40A9-A424-EB242C95F3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2" y="3252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/>
                <a:r>
                  <a:rPr lang="en-US" altLang="en-US" sz="3600">
                    <a:solidFill>
                      <a:schemeClr val="folHlink"/>
                    </a:solidFill>
                    <a:latin typeface="Helvetica" pitchFamily="2" charset="0"/>
                  </a:rPr>
                  <a:t>C</a:t>
                </a:r>
              </a:p>
            </p:txBody>
          </p:sp>
          <p:sp>
            <p:nvSpPr>
              <p:cNvPr id="20" name="Line 26">
                <a:extLst>
                  <a:ext uri="{FF2B5EF4-FFF2-40B4-BE49-F238E27FC236}">
                    <a16:creationId xmlns:a16="http://schemas.microsoft.com/office/drawing/2014/main" id="{38AA4CC9-D06C-4C41-BB14-551D1C49E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6" y="3286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2" name="Rectangle 34">
            <a:extLst>
              <a:ext uri="{FF2B5EF4-FFF2-40B4-BE49-F238E27FC236}">
                <a16:creationId xmlns:a16="http://schemas.microsoft.com/office/drawing/2014/main" id="{B216B456-893F-48C7-8343-C2630C579EF1}"/>
              </a:ext>
            </a:extLst>
          </p:cNvPr>
          <p:cNvSpPr txBox="1">
            <a:spLocks noChangeArrowheads="1"/>
          </p:cNvSpPr>
          <p:nvPr/>
        </p:nvSpPr>
        <p:spPr>
          <a:xfrm>
            <a:off x="3336008" y="512625"/>
            <a:ext cx="5486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6000" b="1" dirty="0">
                <a:latin typeface="Bradley Hand ITC" panose="03070402050302030203" pitchFamily="66" charset="0"/>
              </a:rPr>
              <a:t>Vector Addition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1FD28D-F091-43AB-8415-7C75673FA36B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A928580-4463-4249-9D0A-B23C60680AAE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547</Words>
  <Application>Microsoft Office PowerPoint</Application>
  <PresentationFormat>Widescreen</PresentationFormat>
  <Paragraphs>121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Arial Narrow</vt:lpstr>
      <vt:lpstr>Bradley Hand ITC</vt:lpstr>
      <vt:lpstr>Calibri</vt:lpstr>
      <vt:lpstr>Calibri Light</vt:lpstr>
      <vt:lpstr>Cambria Math</vt:lpstr>
      <vt:lpstr>Comic Sans MS</vt:lpstr>
      <vt:lpstr>Helvetica</vt:lpstr>
      <vt:lpstr>Lato Black</vt:lpstr>
      <vt:lpstr>Symbol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Babul Hossain</dc:creator>
  <cp:lastModifiedBy>Babul Hossain</cp:lastModifiedBy>
  <cp:revision>58</cp:revision>
  <dcterms:created xsi:type="dcterms:W3CDTF">2020-03-29T05:32:48Z</dcterms:created>
  <dcterms:modified xsi:type="dcterms:W3CDTF">2021-08-24T05:31:17Z</dcterms:modified>
</cp:coreProperties>
</file>