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2" r:id="rId3"/>
    <p:sldId id="263" r:id="rId4"/>
    <p:sldId id="276" r:id="rId5"/>
    <p:sldId id="257" r:id="rId6"/>
    <p:sldId id="256" r:id="rId7"/>
    <p:sldId id="258" r:id="rId8"/>
    <p:sldId id="271" r:id="rId9"/>
    <p:sldId id="259" r:id="rId10"/>
    <p:sldId id="260" r:id="rId11"/>
    <p:sldId id="266" r:id="rId12"/>
    <p:sldId id="267" r:id="rId13"/>
    <p:sldId id="265" r:id="rId14"/>
    <p:sldId id="268" r:id="rId15"/>
    <p:sldId id="264" r:id="rId16"/>
    <p:sldId id="270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4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C559-BB5E-4F99-B115-94B0FBA4927C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F89E-98E6-4928-BAB4-68B0187C5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012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C559-BB5E-4F99-B115-94B0FBA4927C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F89E-98E6-4928-BAB4-68B0187C5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639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C559-BB5E-4F99-B115-94B0FBA4927C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F89E-98E6-4928-BAB4-68B0187C5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3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C559-BB5E-4F99-B115-94B0FBA4927C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F89E-98E6-4928-BAB4-68B0187C5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7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C559-BB5E-4F99-B115-94B0FBA4927C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F89E-98E6-4928-BAB4-68B0187C5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73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C559-BB5E-4F99-B115-94B0FBA4927C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F89E-98E6-4928-BAB4-68B0187C5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2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C559-BB5E-4F99-B115-94B0FBA4927C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F89E-98E6-4928-BAB4-68B0187C5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946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C559-BB5E-4F99-B115-94B0FBA4927C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F89E-98E6-4928-BAB4-68B0187C5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975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C559-BB5E-4F99-B115-94B0FBA4927C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F89E-98E6-4928-BAB4-68B0187C5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418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C559-BB5E-4F99-B115-94B0FBA4927C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F89E-98E6-4928-BAB4-68B0187C5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29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C559-BB5E-4F99-B115-94B0FBA4927C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3F89E-98E6-4928-BAB4-68B0187C5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30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1C559-BB5E-4F99-B115-94B0FBA4927C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3F89E-98E6-4928-BAB4-68B0187C5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54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2" name="Picture 4" descr="St Martin&amp;#39;s Island - Assignment 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589" y="1509779"/>
            <a:ext cx="7676882" cy="383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1999" y="370169"/>
            <a:ext cx="26015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16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4218" y="890668"/>
            <a:ext cx="107667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Andy: And it’s beautiful! I loved the sea and the beach! But I’d like to see some new places to see some new places this time.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035" y="3105834"/>
            <a:ext cx="113870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Tamal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Right! There are many places to see in our country. You can go to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Sreemangal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You can enjoy the beauty of the tea gardens there. From there you can go to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Madhabkundu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There are some wonderful waterfalls there. You can also go to Saint Martin’s Island. It’s a special place.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96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4615" y="2016812"/>
            <a:ext cx="13708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spc="5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beach</a:t>
            </a:r>
            <a:endParaRPr lang="en-US" sz="3600" b="1" spc="50" dirty="0">
              <a:ln w="0"/>
              <a:solidFill>
                <a:schemeClr val="accent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06372" y="1966884"/>
            <a:ext cx="34915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 area of sand near the sea</a:t>
            </a:r>
            <a:endParaRPr lang="en-US" sz="32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18426" y="2106988"/>
            <a:ext cx="2003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সমুদ্র</a:t>
            </a:r>
            <a:r>
              <a:rPr lang="en-US" sz="36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সৈকত</a:t>
            </a:r>
            <a:endParaRPr lang="en-US" sz="3600" b="1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79739" y="0"/>
            <a:ext cx="61054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Let’s see some new </a:t>
            </a:r>
            <a:r>
              <a:rPr lang="en-US" sz="4400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en-US" sz="4400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422" y="1857138"/>
            <a:ext cx="2629315" cy="118696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4673567"/>
            <a:ext cx="23864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 garden</a:t>
            </a:r>
            <a:endParaRPr lang="en-US" sz="3600" b="1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45046" y="4350886"/>
            <a:ext cx="39546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36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place where tea is grown</a:t>
            </a:r>
            <a:endParaRPr lang="en-US" sz="360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767" y="4253620"/>
            <a:ext cx="2591970" cy="155518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807651" y="4673567"/>
            <a:ext cx="2375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বাগান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24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1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707859" y="4131472"/>
            <a:ext cx="54922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36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piece of land completely surrounded by water</a:t>
            </a:r>
            <a:endParaRPr lang="en-US" sz="360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5285" y="1937418"/>
            <a:ext cx="20120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spc="5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waterfall</a:t>
            </a:r>
            <a:endParaRPr lang="en-US" sz="3600" b="1" spc="50" dirty="0">
              <a:ln w="0"/>
              <a:solidFill>
                <a:schemeClr val="accent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29393" y="1845066"/>
            <a:ext cx="44493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place where water falls from a great height</a:t>
            </a:r>
            <a:endParaRPr lang="en-US" sz="32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84063" y="2060509"/>
            <a:ext cx="2003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জলপ্রপাত</a:t>
            </a:r>
            <a:endParaRPr lang="en-US" sz="3600" b="1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6793" y="4672432"/>
            <a:ext cx="14157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Island</a:t>
            </a:r>
            <a:endParaRPr lang="en-US" sz="3600" b="1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529140" y="4622305"/>
            <a:ext cx="1087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দ্বীপ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7" r="5607" b="2841"/>
          <a:stretch/>
        </p:blipFill>
        <p:spPr>
          <a:xfrm>
            <a:off x="2366461" y="1594696"/>
            <a:ext cx="2511380" cy="155474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461" y="4073934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29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5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646471" y="4059952"/>
            <a:ext cx="45168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36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particular place or point</a:t>
            </a:r>
            <a:endParaRPr lang="en-US" sz="360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6899" y="1706810"/>
            <a:ext cx="15376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spc="5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tourist</a:t>
            </a:r>
            <a:endParaRPr lang="en-US" sz="3600" b="1" spc="50" dirty="0">
              <a:ln w="0"/>
              <a:solidFill>
                <a:schemeClr val="accent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05848" y="1245146"/>
            <a:ext cx="45687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 person who is travelling or visiting a place for pleasure</a:t>
            </a:r>
            <a:endParaRPr lang="en-US" sz="32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64646" y="2030318"/>
            <a:ext cx="1461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পর্যটক</a:t>
            </a:r>
            <a:endParaRPr lang="en-US" sz="3600" b="1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2801" y="4323577"/>
            <a:ext cx="10054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spot</a:t>
            </a:r>
            <a:endParaRPr lang="en-US" sz="3600" b="1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638932" y="4225218"/>
            <a:ext cx="1267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53" y="1245146"/>
            <a:ext cx="2951334" cy="1704004"/>
          </a:xfrm>
          <a:prstGeom prst="rect">
            <a:avLst/>
          </a:prstGeom>
        </p:spPr>
      </p:pic>
      <p:pic>
        <p:nvPicPr>
          <p:cNvPr id="1026" name="Picture 2" descr="CHATTOGRAM Division Tourist Attractions | Affirm Group B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86" r="24980" b="48736"/>
          <a:stretch/>
        </p:blipFill>
        <p:spPr bwMode="auto">
          <a:xfrm>
            <a:off x="2482241" y="3765746"/>
            <a:ext cx="2956045" cy="181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50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3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362" y="1717273"/>
            <a:ext cx="4069995" cy="47249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33711" y="160020"/>
            <a:ext cx="9357360" cy="80589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2800" b="1" dirty="0" smtClean="0">
                <a:ln w="28575">
                  <a:noFill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Dear students, make pair and read the text with pair</a:t>
            </a:r>
            <a:r>
              <a:rPr lang="en-US" sz="4400" b="1" dirty="0" smtClean="0">
                <a:ln w="28575">
                  <a:noFill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400" b="1" dirty="0">
              <a:ln w="28575">
                <a:noFill/>
              </a:ln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C11CCF33-67ED-45B1-9C19-06D0890259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2" y="1279392"/>
            <a:ext cx="2236445" cy="176835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98152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0128" y="1692792"/>
            <a:ext cx="8834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are in the dialogue?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129" y="2782668"/>
            <a:ext cx="11191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is asking about main tourist spots in Bangladesh?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129" y="3952231"/>
            <a:ext cx="8834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visited Cox’s Bazar last month?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129" y="5121793"/>
            <a:ext cx="10227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other places to see in our country?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697437" y="563495"/>
            <a:ext cx="4471204" cy="8681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7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4439" y="1643269"/>
            <a:ext cx="3928849" cy="263617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Rectangle 4"/>
          <p:cNvSpPr/>
          <p:nvPr/>
        </p:nvSpPr>
        <p:spPr>
          <a:xfrm>
            <a:off x="1013414" y="4691205"/>
            <a:ext cx="10630901" cy="14898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will write about different spots in Bangladesh.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13414" y="364447"/>
            <a:ext cx="10341736" cy="12037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93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6" name="Picture 4" descr="Beautiful Places To See- Saint Martin's Island, Bangladesh (The Coral  Paradise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4586" r="-2662" b="11281"/>
          <a:stretch/>
        </p:blipFill>
        <p:spPr bwMode="auto">
          <a:xfrm>
            <a:off x="2820474" y="1571335"/>
            <a:ext cx="6143221" cy="332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1999" y="370169"/>
            <a:ext cx="2923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26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5881" y="3572493"/>
            <a:ext cx="53664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Mst.Forida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Yeasmin</a:t>
            </a:r>
            <a:endParaRPr lang="en-US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Guthoil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Model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govt.Primary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School</a:t>
            </a:r>
          </a:p>
          <a:p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Nachoil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Chapainawabgonj</a:t>
            </a:r>
            <a:endParaRPr lang="en-US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Email:foridapti1982@gmail.com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9765" y="2869868"/>
            <a:ext cx="480576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Class: Five</a:t>
            </a:r>
          </a:p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Sub:English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Today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 title: How far is Saint Martin’s?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Unit:12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Lesson: 1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Time: 35 Minute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Date: 21</a:t>
            </a:r>
            <a:r>
              <a:rPr lang="b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  <a:r>
              <a:rPr lang="b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- 202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796373" y="645457"/>
            <a:ext cx="4545106" cy="11161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Identity</a:t>
            </a:r>
            <a:endParaRPr lang="en-US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9" r="5138"/>
          <a:stretch/>
        </p:blipFill>
        <p:spPr>
          <a:xfrm>
            <a:off x="9316621" y="665841"/>
            <a:ext cx="1900236" cy="22504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28" y="559972"/>
            <a:ext cx="2242946" cy="24621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2" name="Group 11"/>
          <p:cNvGrpSpPr/>
          <p:nvPr/>
        </p:nvGrpSpPr>
        <p:grpSpPr>
          <a:xfrm>
            <a:off x="6231947" y="2666921"/>
            <a:ext cx="275253" cy="3511741"/>
            <a:chOff x="5566403" y="2230734"/>
            <a:chExt cx="275253" cy="3511741"/>
          </a:xfrm>
        </p:grpSpPr>
        <p:sp>
          <p:nvSpPr>
            <p:cNvPr id="13" name="Rectangle 12"/>
            <p:cNvSpPr/>
            <p:nvPr/>
          </p:nvSpPr>
          <p:spPr>
            <a:xfrm>
              <a:off x="5677319" y="2522136"/>
              <a:ext cx="45719" cy="3009326"/>
            </a:xfrm>
            <a:prstGeom prst="rect">
              <a:avLst/>
            </a:prstGeom>
            <a:solidFill>
              <a:srgbClr val="00206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582361" y="2230734"/>
              <a:ext cx="258996" cy="422027"/>
            </a:xfrm>
            <a:prstGeom prst="ellipse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566403" y="5278069"/>
              <a:ext cx="275253" cy="464406"/>
            </a:xfrm>
            <a:prstGeom prst="ellipse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487170" y="2829706"/>
            <a:ext cx="307043" cy="3217286"/>
            <a:chOff x="5552310" y="2128817"/>
            <a:chExt cx="280585" cy="3690984"/>
          </a:xfrm>
        </p:grpSpPr>
        <p:sp>
          <p:nvSpPr>
            <p:cNvPr id="17" name="Rectangle 16"/>
            <p:cNvSpPr/>
            <p:nvPr/>
          </p:nvSpPr>
          <p:spPr>
            <a:xfrm>
              <a:off x="5678660" y="2652763"/>
              <a:ext cx="41779" cy="2685465"/>
            </a:xfrm>
            <a:prstGeom prst="rect">
              <a:avLst/>
            </a:prstGeom>
            <a:solidFill>
              <a:srgbClr val="002060"/>
            </a:solidFill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5582361" y="2128817"/>
              <a:ext cx="234377" cy="523946"/>
            </a:xfrm>
            <a:prstGeom prst="ellipse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552310" y="5287018"/>
              <a:ext cx="280585" cy="532783"/>
            </a:xfrm>
            <a:prstGeom prst="ellipse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932197" y="2869868"/>
            <a:ext cx="319887" cy="3110611"/>
            <a:chOff x="5567006" y="2230734"/>
            <a:chExt cx="300208" cy="3609662"/>
          </a:xfrm>
        </p:grpSpPr>
        <p:sp>
          <p:nvSpPr>
            <p:cNvPr id="21" name="Rectangle 20"/>
            <p:cNvSpPr/>
            <p:nvPr/>
          </p:nvSpPr>
          <p:spPr>
            <a:xfrm>
              <a:off x="5677319" y="2522136"/>
              <a:ext cx="45719" cy="3009326"/>
            </a:xfrm>
            <a:prstGeom prst="rect">
              <a:avLst/>
            </a:prstGeom>
            <a:solidFill>
              <a:srgbClr val="00206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582361" y="2230734"/>
              <a:ext cx="258996" cy="422027"/>
            </a:xfrm>
            <a:prstGeom prst="ellipse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5567006" y="5337981"/>
              <a:ext cx="300208" cy="502415"/>
            </a:xfrm>
            <a:prstGeom prst="ellipse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096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88641" y="2179750"/>
            <a:ext cx="8834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preposition?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8488" y="3429000"/>
            <a:ext cx="8834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 some examples of preposition?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8489" y="4678250"/>
            <a:ext cx="8834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does our voice go up and down?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12720" y="365760"/>
            <a:ext cx="6766560" cy="1021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 the previous lesson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97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6" t="1215" r="3569" b="408"/>
          <a:stretch/>
        </p:blipFill>
        <p:spPr>
          <a:xfrm>
            <a:off x="4080895" y="1143013"/>
            <a:ext cx="2597920" cy="38153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21222" y="142188"/>
            <a:ext cx="7444155" cy="7877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see in the picture?</a:t>
            </a:r>
            <a:endParaRPr lang="en-US" sz="40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44904" y="5036162"/>
            <a:ext cx="4890869" cy="6310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 of Bangladesh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8201" y="5835174"/>
            <a:ext cx="8230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Point out the Saint Martin’s Island.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41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" t="428" r="2731" b="7271"/>
          <a:stretch/>
        </p:blipFill>
        <p:spPr>
          <a:xfrm>
            <a:off x="530167" y="1768509"/>
            <a:ext cx="3655467" cy="2778157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" t="2017" r="9567" b="10267"/>
          <a:stretch/>
        </p:blipFill>
        <p:spPr>
          <a:xfrm>
            <a:off x="5072129" y="1906496"/>
            <a:ext cx="6233375" cy="26401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76397" y="286384"/>
            <a:ext cx="9239206" cy="7877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you can see in the pictures below?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1065" y="5126280"/>
            <a:ext cx="3554569" cy="6310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Cox’s Bazar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0" y="5126280"/>
            <a:ext cx="4890869" cy="6310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Saint Martin’s Island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11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5007" y="785611"/>
            <a:ext cx="8834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Saint Martin’s Island is located?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75006" y="1985733"/>
            <a:ext cx="88349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Saint Martin’s Island is a coral island in the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northestern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part of the southern most Bay of Bengal in Bangladesh. It is located at the mouth of the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Naf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River, about 9km south of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Teknaf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cox’s Bazar district and 8 km west of the coast of Myanmar.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94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5341502" y="1864489"/>
            <a:ext cx="1273215" cy="1564511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13903" y="3636257"/>
            <a:ext cx="5764194" cy="18866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far is Saint Martin’s</a:t>
            </a: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96012" y="529420"/>
            <a:ext cx="5764193" cy="12037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Declaration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44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16675" y="2277438"/>
            <a:ext cx="9775263" cy="45805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372A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Listening : </a:t>
            </a:r>
            <a:endParaRPr lang="bn-IN" sz="2800" b="1" dirty="0" smtClean="0">
              <a:solidFill>
                <a:srgbClr val="372AD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372A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bn-IN" sz="2800" b="1" dirty="0" smtClean="0">
                <a:solidFill>
                  <a:srgbClr val="372A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solidFill>
                  <a:srgbClr val="372A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 recognize which words in a sentence are stressed.</a:t>
            </a:r>
          </a:p>
          <a:p>
            <a:r>
              <a:rPr lang="en-US" sz="2800" b="1" dirty="0" smtClean="0">
                <a:solidFill>
                  <a:srgbClr val="372A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bn-IN" sz="2800" b="1" dirty="0" smtClean="0">
                <a:solidFill>
                  <a:srgbClr val="372A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 smtClean="0">
                <a:solidFill>
                  <a:srgbClr val="372A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 understand statements made by the teacher and student</a:t>
            </a:r>
            <a:r>
              <a:rPr lang="bn-IN" sz="2800" b="1" dirty="0" smtClean="0">
                <a:solidFill>
                  <a:srgbClr val="372A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 smtClean="0">
              <a:solidFill>
                <a:srgbClr val="372AD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372A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Speaking:</a:t>
            </a:r>
          </a:p>
          <a:p>
            <a:r>
              <a:rPr lang="en-US" sz="2800" b="1" dirty="0" smtClean="0">
                <a:solidFill>
                  <a:srgbClr val="372A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bn-IN" sz="2800" b="1" dirty="0" smtClean="0">
                <a:solidFill>
                  <a:srgbClr val="372A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 smtClean="0">
                <a:solidFill>
                  <a:srgbClr val="372A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n-IN" sz="2800" b="1" dirty="0" smtClean="0">
                <a:solidFill>
                  <a:srgbClr val="372A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dirty="0" smtClean="0">
                <a:solidFill>
                  <a:srgbClr val="372A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 sentences with proper intonation.</a:t>
            </a:r>
          </a:p>
          <a:p>
            <a:r>
              <a:rPr lang="en-US" sz="2800" b="1" dirty="0" smtClean="0">
                <a:solidFill>
                  <a:srgbClr val="372A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6.2.1 talk about people, objects, events etc.</a:t>
            </a:r>
          </a:p>
          <a:p>
            <a:r>
              <a:rPr lang="en-US" sz="2800" b="1" dirty="0" smtClean="0">
                <a:solidFill>
                  <a:srgbClr val="372A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Reading:</a:t>
            </a:r>
            <a:endParaRPr lang="bn-IN" sz="2800" b="1" dirty="0" smtClean="0">
              <a:solidFill>
                <a:srgbClr val="372AD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372AD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1.7.1 read paragraphs, dialogues stories, letters and other texts.</a:t>
            </a:r>
          </a:p>
        </p:txBody>
      </p:sp>
      <p:sp>
        <p:nvSpPr>
          <p:cNvPr id="4" name="Rectangle 3"/>
          <p:cNvSpPr/>
          <p:nvPr/>
        </p:nvSpPr>
        <p:spPr>
          <a:xfrm>
            <a:off x="1416674" y="335100"/>
            <a:ext cx="9775263" cy="6583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  <a:endParaRPr lang="en-US" sz="44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16675" y="1124486"/>
            <a:ext cx="9775263" cy="7715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end of the lesson students will be able to</a:t>
            </a:r>
            <a:endParaRPr lang="en-US" sz="3600" b="1" dirty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70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DFA43117-4C42-A24A-B8DC-A49761FFAD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8155" y="1731282"/>
            <a:ext cx="10766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Andy: Hi,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Tamal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Can you help me with something?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155" y="2586775"/>
            <a:ext cx="4842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Tamal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Sure, Andy!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156" y="3453521"/>
            <a:ext cx="107667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Andy: What are the main tourist spots in Bangladesh? I know about Cox’s Bazar. I visited there last month.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9040" y="5258916"/>
            <a:ext cx="10766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Tamal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Oh, Cox’s Bazar is the most popular tourist spot.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4525" y="305573"/>
            <a:ext cx="10753858" cy="8877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Dear student’s Listen to the text attentively and say with me.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527</Words>
  <Application>Microsoft Office PowerPoint</Application>
  <PresentationFormat>Widescreen</PresentationFormat>
  <Paragraphs>73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42</cp:revision>
  <dcterms:created xsi:type="dcterms:W3CDTF">2021-08-18T00:37:44Z</dcterms:created>
  <dcterms:modified xsi:type="dcterms:W3CDTF">2021-08-23T12:37:47Z</dcterms:modified>
</cp:coreProperties>
</file>