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2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0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0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5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6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8ECB8-B394-46E8-A8FA-CF6D149D648D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0248-E6F0-4A08-81C3-C9B470A0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bn-IN" sz="540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49" y="2357437"/>
            <a:ext cx="4069724" cy="4069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76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6389" y="270456"/>
            <a:ext cx="3966693" cy="824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024387"/>
            <a:ext cx="12192000" cy="3846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কী সে সম্পর্কে ব্যাখ্যা করতে পারবে;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প্রাকৃতিক সম্পদ সম্পর্কে বর্ননা করতে পারবে;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ব্যবহার সম্পর্কে বর্ননা করতে পারবে;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8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9805"/>
            <a:ext cx="10380372" cy="3406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32" y="3805102"/>
            <a:ext cx="5759740" cy="2888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05102"/>
            <a:ext cx="4237150" cy="2888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64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2474440"/>
            <a:ext cx="5486400" cy="3463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5" y="2474440"/>
            <a:ext cx="6185347" cy="3463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96215" y="141668"/>
            <a:ext cx="11784168" cy="2150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একটি গুরুত্বপুর্ন প্রাকৃতিক সম্পদ।আমরা বৃষ্টিপাত,পুকুর,নদী,সাগর ইত্যাদি থেকে পানি পেয়ে থাকি।বিভিন্ন কাজে পানি ব্যবহার করা হয়।যেমন-পান করা,রান্না করা,ধোয়ামোছা,ফসল ফলানো ইত্যাদি।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4259" y="6181859"/>
            <a:ext cx="7173533" cy="579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একটি প্রাকৃতিক সম্পদ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1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4" y="2314290"/>
            <a:ext cx="6112276" cy="3725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" y="2314290"/>
            <a:ext cx="5602859" cy="3725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" y="90152"/>
            <a:ext cx="12192000" cy="2099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নির্মান সামগ্রী,আসবাবপত্র, এবং কাগজ তৈরিতে কাঠ বা গাছ ব্যবহার করা হয়। আমরা তাপ পেতে জ্বালানি হিসেবেও গাছপালা ব্যবহার করি।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7752" y="6259133"/>
            <a:ext cx="3387144" cy="5988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 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2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7" y="2829568"/>
            <a:ext cx="5977588" cy="3239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6" y="2808736"/>
            <a:ext cx="5821250" cy="3259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9877" y="115910"/>
            <a:ext cx="11914749" cy="243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বসবাসের জন্য মাটির উপরে ঘর-বাড়ি বা দালান নির্মান করি। নির্মান সামগ্রী এবং মৃৎশিল্প তৈরি করতেও মাটি ব্যবহৃত হয়।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9718" y="6233375"/>
            <a:ext cx="5267459" cy="624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 বা দালান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97" y="2907273"/>
            <a:ext cx="6673403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" y="2907273"/>
            <a:ext cx="5112913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2653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bn-IN" sz="4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গভীরে বিভিন্ন খনিজ সম্পদ যেমন-শিলা,কয়লা,তেল,খনিজ এবং প্রাকৃতিক গ্যাস।বিভিন্ন ধরনের খনিজ যেমন-সোনা,রূপা,তামা এবং লোহা।কলকারখানায়,যানবাহনে,রান্নায় এবং বিদ্যুৎ উৎপাদনে তেল,কয়লা এবং প্রাকৃতিক গ্যাস ব্যবহার করা হয়।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4118" y="6284890"/>
            <a:ext cx="3309871" cy="573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 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3510" y="180304"/>
            <a:ext cx="3657600" cy="824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84868"/>
            <a:ext cx="12192000" cy="26015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ধরনের প্রাকৃতিক সম্পদ ব্যবহার করি তার একটি তালিকা তৈরি কর।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180304"/>
            <a:ext cx="4327570" cy="2588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53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8665" y="296214"/>
            <a:ext cx="3181081" cy="746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49262"/>
            <a:ext cx="12192000" cy="31939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কোন কোন প্রাকৃতিক সম্পদ রয়েছে?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ধরনের প্রাকৃতিক সম্পদের নাম লিখ।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প্রাকৃতিক সম্পদ থেকে কীভাবে শক্তি পাই?  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13" y="296214"/>
            <a:ext cx="2831676" cy="251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858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1544" y="270456"/>
            <a:ext cx="3348507" cy="862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62896"/>
            <a:ext cx="12192000" cy="2369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 প্রাকৃতিক সম্পদ কী কী তার একটি তালিকা তৈরি কর।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1" y="270456"/>
            <a:ext cx="3314700" cy="1970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80" y="270457"/>
            <a:ext cx="2613472" cy="2086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10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সবাইকে ধন্যবাদ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7" y="3830390"/>
            <a:ext cx="2910625" cy="2910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95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65172"/>
            <a:ext cx="5950039" cy="37928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০১৭৮৬৪৯৮৯২২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0039" y="3065172"/>
            <a:ext cx="6241961" cy="37928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চতুর্থ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৭ম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১০/১২/২০২০ইং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86153"/>
            <a:ext cx="3000778" cy="2807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11" y="210446"/>
            <a:ext cx="2240924" cy="2683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80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132097"/>
            <a:ext cx="8706118" cy="6725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093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31820"/>
            <a:ext cx="11661346" cy="6457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296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2252127"/>
            <a:ext cx="6043679" cy="3624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2252126"/>
            <a:ext cx="5881352" cy="3624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0614" y="321972"/>
            <a:ext cx="9594761" cy="875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নিচের ছবিগুলো ভাল করে লক্ষ্য করি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6687" y="6053070"/>
            <a:ext cx="7057623" cy="631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একটি প্রাকৃতিক সম্পদ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5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6" y="1983347"/>
            <a:ext cx="5518463" cy="401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9" y="1983346"/>
            <a:ext cx="6249061" cy="401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790163" y="257577"/>
            <a:ext cx="7817476" cy="746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আরও কিছু ছবি দেখি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5183" y="6117465"/>
            <a:ext cx="3284113" cy="618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0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3451538"/>
            <a:ext cx="4069724" cy="269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7" y="3451538"/>
            <a:ext cx="3705426" cy="269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85" y="3451539"/>
            <a:ext cx="4108666" cy="267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78794" y="412124"/>
            <a:ext cx="9672034" cy="9272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নিই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4410" y="6128667"/>
            <a:ext cx="7186413" cy="729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 সম্পদঃ ঘর বাড়ি বা দালান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6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5" y="2434106"/>
            <a:ext cx="6196884" cy="3396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2434107"/>
            <a:ext cx="5267460" cy="3396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25769" y="334851"/>
            <a:ext cx="8255357" cy="862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কিসের বলতো?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8428" y="5962917"/>
            <a:ext cx="5653825" cy="731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1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200150"/>
            <a:ext cx="10058400" cy="565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83358" y="180304"/>
            <a:ext cx="4533363" cy="862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6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258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14</cp:revision>
  <dcterms:created xsi:type="dcterms:W3CDTF">2020-12-10T08:23:17Z</dcterms:created>
  <dcterms:modified xsi:type="dcterms:W3CDTF">2020-12-10T12:23:53Z</dcterms:modified>
</cp:coreProperties>
</file>