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88" r:id="rId2"/>
    <p:sldId id="287" r:id="rId3"/>
    <p:sldId id="261" r:id="rId4"/>
    <p:sldId id="259" r:id="rId5"/>
    <p:sldId id="283" r:id="rId6"/>
    <p:sldId id="278" r:id="rId7"/>
    <p:sldId id="274" r:id="rId8"/>
    <p:sldId id="265" r:id="rId9"/>
    <p:sldId id="266" r:id="rId10"/>
    <p:sldId id="269" r:id="rId11"/>
    <p:sldId id="276" r:id="rId12"/>
    <p:sldId id="260" r:id="rId13"/>
    <p:sldId id="279" r:id="rId14"/>
    <p:sldId id="281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5" autoAdjust="0"/>
    <p:restoredTop sz="92527" autoAdjust="0"/>
  </p:normalViewPr>
  <p:slideViewPr>
    <p:cSldViewPr>
      <p:cViewPr>
        <p:scale>
          <a:sx n="76" d="100"/>
          <a:sy n="76" d="100"/>
        </p:scale>
        <p:origin x="-105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781E9-D4E7-4FBC-BF04-F6DE5559EBD3}" type="datetimeFigureOut">
              <a:rPr lang="en-US" smtClean="0"/>
              <a:pPr/>
              <a:t>24-Aug-21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02BB2-F7A8-4D47-833E-F242F2B5B7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E4E0-B49A-495C-835D-DEAAA700C3E4}" type="datetimeFigureOut">
              <a:rPr lang="en-US" smtClean="0"/>
              <a:pPr/>
              <a:t>24-Aug-21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9D87-5A70-4B33-A1AB-D20A25BC1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E4E0-B49A-495C-835D-DEAAA700C3E4}" type="datetimeFigureOut">
              <a:rPr lang="en-US" smtClean="0"/>
              <a:pPr/>
              <a:t>24-Aug-21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9D87-5A70-4B33-A1AB-D20A25BC1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E4E0-B49A-495C-835D-DEAAA700C3E4}" type="datetimeFigureOut">
              <a:rPr lang="en-US" smtClean="0"/>
              <a:pPr/>
              <a:t>24-Aug-21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9D87-5A70-4B33-A1AB-D20A25BC1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E4E0-B49A-495C-835D-DEAAA700C3E4}" type="datetimeFigureOut">
              <a:rPr lang="en-US" smtClean="0"/>
              <a:pPr/>
              <a:t>24-Aug-21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9D87-5A70-4B33-A1AB-D20A25BC1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E4E0-B49A-495C-835D-DEAAA700C3E4}" type="datetimeFigureOut">
              <a:rPr lang="en-US" smtClean="0"/>
              <a:pPr/>
              <a:t>24-Aug-21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9D87-5A70-4B33-A1AB-D20A25BC1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E4E0-B49A-495C-835D-DEAAA700C3E4}" type="datetimeFigureOut">
              <a:rPr lang="en-US" smtClean="0"/>
              <a:pPr/>
              <a:t>24-Aug-21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9D87-5A70-4B33-A1AB-D20A25BC17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E4E0-B49A-495C-835D-DEAAA700C3E4}" type="datetimeFigureOut">
              <a:rPr lang="en-US" smtClean="0"/>
              <a:pPr/>
              <a:t>24-Aug-21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9D87-5A70-4B33-A1AB-D20A25BC1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E4E0-B49A-495C-835D-DEAAA700C3E4}" type="datetimeFigureOut">
              <a:rPr lang="en-US" smtClean="0"/>
              <a:pPr/>
              <a:t>24-Aug-21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9D87-5A70-4B33-A1AB-D20A25BC1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E4E0-B49A-495C-835D-DEAAA700C3E4}" type="datetimeFigureOut">
              <a:rPr lang="en-US" smtClean="0"/>
              <a:pPr/>
              <a:t>24-Aug-21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9D87-5A70-4B33-A1AB-D20A25BC1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E4E0-B49A-495C-835D-DEAAA700C3E4}" type="datetimeFigureOut">
              <a:rPr lang="en-US" smtClean="0"/>
              <a:pPr/>
              <a:t>24-Aug-21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C39D87-5A70-4B33-A1AB-D20A25BC1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E4E0-B49A-495C-835D-DEAAA700C3E4}" type="datetimeFigureOut">
              <a:rPr lang="en-US" smtClean="0"/>
              <a:pPr/>
              <a:t>24-Aug-21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9D87-5A70-4B33-A1AB-D20A25BC1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1DFE4E0-B49A-495C-835D-DEAAA700C3E4}" type="datetimeFigureOut">
              <a:rPr lang="en-US" smtClean="0"/>
              <a:pPr/>
              <a:t>24-Aug-21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7C39D87-5A70-4B33-A1AB-D20A25BC1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28800" y="762000"/>
            <a:ext cx="5334000" cy="1143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42" y="2209800"/>
            <a:ext cx="83820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3786"/>
            <a:ext cx="3909217" cy="3920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83074"/>
            <a:ext cx="3886200" cy="396154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4507" y="685800"/>
            <a:ext cx="8229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u="sng" dirty="0">
                <a:latin typeface="NikoshBAN" pitchFamily="2" charset="0"/>
                <a:cs typeface="NikoshBAN" pitchFamily="2" charset="0"/>
              </a:rPr>
              <a:t>রোপন পরবর্তী পরিচর্যা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761995"/>
            <a:ext cx="32004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57200" y="4871581"/>
            <a:ext cx="8229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আম চাষের জন্য কোন জমি উপযোগী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5 Affordable Kids&amp;#39; Desks To Create A Study Space That&amp;#39;s Just For Them |  HuffPost L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389977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13142"/>
            <a:ext cx="3657600" cy="28956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667000" y="685800"/>
            <a:ext cx="3733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92298"/>
            <a:ext cx="26670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192298"/>
            <a:ext cx="2550089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528" y="2192298"/>
            <a:ext cx="2582970" cy="2133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48585" y="4724400"/>
            <a:ext cx="7391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আমের </a:t>
            </a:r>
            <a:r>
              <a:rPr lang="bn-BD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চারা কিভাবে</a:t>
            </a:r>
            <a:r>
              <a:rPr lang="bn-BD" sz="28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রোপণ</a:t>
            </a:r>
            <a:r>
              <a:rPr lang="bn-BD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19455" y="838200"/>
            <a:ext cx="472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09718" y="3409167"/>
            <a:ext cx="510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ল্যাংড়া</a:t>
            </a:r>
            <a:endParaRPr lang="en-US" sz="2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bn-BD" sz="2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হিমসাগর</a:t>
            </a:r>
            <a:endParaRPr lang="en-US" sz="2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bn-BD" sz="2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ফজলি</a:t>
            </a:r>
            <a:endParaRPr lang="en-US" sz="2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bn-BD" sz="2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আম্রুপালী</a:t>
            </a:r>
            <a:endPara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95600" y="609600"/>
            <a:ext cx="33909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819150" y="2133600"/>
            <a:ext cx="7543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itchFamily="34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আমের কয়েকটি জাতের নাম  বলতো?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323229" y="3409167"/>
            <a:ext cx="978408" cy="368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323229" y="3976116"/>
            <a:ext cx="1007635" cy="367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323229" y="4652291"/>
            <a:ext cx="978408" cy="3839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323229" y="5210806"/>
            <a:ext cx="978408" cy="351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98" y="3288568"/>
            <a:ext cx="4177952" cy="1375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98" y="4761043"/>
            <a:ext cx="4203004" cy="1182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90800" y="685800"/>
            <a:ext cx="3962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5" name="Picture 4" descr="15 Affordable Kids&amp;#39; Desks To Create A Study Space That&amp;#39;s Just For Them |  HuffPost L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34838"/>
            <a:ext cx="3657599" cy="29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0" y="2273453"/>
            <a:ext cx="4455379" cy="289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7700" y="5410200"/>
            <a:ext cx="7848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আমের </a:t>
            </a:r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চাষ 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21" y="1676398"/>
            <a:ext cx="4048125" cy="475571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66800" y="654485"/>
            <a:ext cx="7162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4800" dirty="0">
                <a:solidFill>
                  <a:srgbClr val="FFFF00"/>
                </a:solidFill>
              </a:rPr>
              <a:t>  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1771335"/>
            <a:ext cx="3848100" cy="45259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শাহিনুর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(কৃষি)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দরগাহ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পৌর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Oval 3"/>
          <p:cNvSpPr/>
          <p:nvPr/>
        </p:nvSpPr>
        <p:spPr>
          <a:xfrm>
            <a:off x="769829" y="546970"/>
            <a:ext cx="77343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36979" y="1771335"/>
            <a:ext cx="14614" cy="4525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22937" y="1771335"/>
            <a:ext cx="0" cy="4525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7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08263" y="2420219"/>
            <a:ext cx="4525962" cy="3228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5795" y="1030069"/>
            <a:ext cx="371621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405884" y="1676400"/>
            <a:ext cx="623316" cy="1752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00833" y="3601233"/>
            <a:ext cx="4856967" cy="274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কৃষিশিক্ষা</a:t>
            </a:r>
          </a:p>
          <a:p>
            <a:pPr algn="ctr"/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 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অষ্টম</a:t>
            </a:r>
          </a:p>
          <a:p>
            <a:pPr algn="ctr"/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অধ্যয়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চতুর্থ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3525033"/>
            <a:ext cx="28194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7391400" y="43434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0800000" flipV="1">
            <a:off x="7391400" y="4086617"/>
            <a:ext cx="914400" cy="380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 </a:t>
            </a:r>
            <a:r>
              <a:rPr lang="bn-BD" sz="1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অষ্টম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4044176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75775"/>
            <a:ext cx="394048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33" y="3962400"/>
            <a:ext cx="3810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67175"/>
            <a:ext cx="4016680" cy="1695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5633" y="658660"/>
            <a:ext cx="80391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এ গুলো কিসের ছবি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183880" cy="105156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3352800"/>
            <a:ext cx="3916680" cy="296875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আমের </a:t>
            </a:r>
            <a:r>
              <a:rPr lang="bn-BD" sz="6600" b="1" dirty="0">
                <a:latin typeface="NikoshBAN" pitchFamily="2" charset="0"/>
                <a:cs typeface="NikoshBAN" pitchFamily="2" charset="0"/>
              </a:rPr>
              <a:t>চাষ</a:t>
            </a:r>
            <a:endParaRPr lang="en-US" sz="6600" dirty="0"/>
          </a:p>
        </p:txBody>
      </p:sp>
      <p:sp>
        <p:nvSpPr>
          <p:cNvPr id="4" name="Down Arrow 3"/>
          <p:cNvSpPr/>
          <p:nvPr/>
        </p:nvSpPr>
        <p:spPr>
          <a:xfrm>
            <a:off x="4267200" y="1981200"/>
            <a:ext cx="9418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352800"/>
            <a:ext cx="4044176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563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8229600" cy="3657600"/>
          </a:xfrm>
          <a:solidFill>
            <a:schemeClr val="accent4">
              <a:lumMod val="40000"/>
              <a:lumOff val="60000"/>
            </a:schemeClr>
          </a:solidFill>
        </p:spPr>
        <p:txBody>
          <a:bodyPr numCol="1">
            <a:noAutofit/>
          </a:bodyPr>
          <a:lstStyle/>
          <a:p>
            <a:pPr marL="608076" indent="-571500" algn="l">
              <a:buFont typeface="Wingdings" pitchFamily="2" charset="2"/>
              <a:buChar char="§"/>
            </a:pP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08076" indent="-571500" algn="l">
              <a:buFont typeface="Wingdings" pitchFamily="2" charset="2"/>
              <a:buChar char="§"/>
            </a:pP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আমের উন্নত জাতের নাম গুলো বলতে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আমের চাষ সম্পর্কে বলতে পারবে </a:t>
            </a:r>
            <a:r>
              <a:rPr lang="bn-BD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৩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পরিচর্যা সম্পর্কে বলতে পারবে ।    </a:t>
            </a:r>
          </a:p>
          <a:p>
            <a:pPr algn="l"/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828800" y="1066800"/>
            <a:ext cx="5410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opalvog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9016" y="3581400"/>
            <a:ext cx="4183172" cy="2173467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4956535"/>
            <a:ext cx="2362200" cy="1596665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Wingdings 2"/>
              <a:buNone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 2"/>
              <a:buNone/>
            </a:pP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370012" y="5916287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গোপালভোগ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4608" y="322649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খিরসাপাতি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84" y="1600538"/>
            <a:ext cx="4203004" cy="16566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81399"/>
            <a:ext cx="4038600" cy="21734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00" y="3226489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ল্যাংড়া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588155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হিমসাগর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56961"/>
            <a:ext cx="4005198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9184" y="498953"/>
            <a:ext cx="83178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আমের উন্নত জাতের 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" grpId="0"/>
      <p:bldP spid="3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1479" y="762000"/>
            <a:ext cx="8077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জমি নির্বাচন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81000" y="3048000"/>
            <a:ext cx="8359035" cy="3200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307763" y="1676400"/>
            <a:ext cx="484632" cy="1207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47" y="1905000"/>
            <a:ext cx="2937353" cy="441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15447" y="533400"/>
            <a:ext cx="2937353" cy="1255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জমি তৈরি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905000"/>
            <a:ext cx="2667000" cy="4406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18570"/>
            <a:ext cx="2417049" cy="4406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4051411" y="533400"/>
            <a:ext cx="1143000" cy="1255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ও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55710" y="533400"/>
            <a:ext cx="2819400" cy="1255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চারা রোপণ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1382</TotalTime>
  <Words>127</Words>
  <Application>Microsoft Office PowerPoint</Application>
  <PresentationFormat>On-screen Show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Angles</vt:lpstr>
      <vt:lpstr>PowerPoint Presentation</vt:lpstr>
      <vt:lpstr>PowerPoint Presentation</vt:lpstr>
      <vt:lpstr>PowerPoint Presentation</vt:lpstr>
      <vt:lpstr>PowerPoint Presentation</vt:lpstr>
      <vt:lpstr>আজকের পাঠ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Company>ECS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Hossain Ahamed</cp:lastModifiedBy>
  <cp:revision>241</cp:revision>
  <dcterms:created xsi:type="dcterms:W3CDTF">2010-09-29T04:02:13Z</dcterms:created>
  <dcterms:modified xsi:type="dcterms:W3CDTF">2021-08-24T05:27:19Z</dcterms:modified>
</cp:coreProperties>
</file>