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71" r:id="rId8"/>
    <p:sldId id="270" r:id="rId9"/>
    <p:sldId id="268" r:id="rId10"/>
    <p:sldId id="266" r:id="rId11"/>
    <p:sldId id="263" r:id="rId12"/>
    <p:sldId id="265" r:id="rId13"/>
    <p:sldId id="273" r:id="rId14"/>
    <p:sldId id="267" r:id="rId15"/>
    <p:sldId id="272" r:id="rId16"/>
    <p:sldId id="280" r:id="rId17"/>
    <p:sldId id="281" r:id="rId18"/>
    <p:sldId id="274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0081E-480D-4F63-90C9-F14BCD6DD567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3DC9B-6746-4225-B7E9-1BCD1C9263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48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23DC9B-6746-4225-B7E9-1BCD1C9263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98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BF960-8051-4E39-9FA3-40C8C78BB9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B1F14B-A535-4494-ACAA-BD426E6634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824D61-0200-4B6F-A37F-2D8B1BF6B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96ADF-088A-41EC-9351-BE607DB58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236EF-5A8B-4538-8527-D657B5BFF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64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AF4E0-0D07-4652-91D4-62D0C6DD9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C65D3F-7237-4241-B86D-CFFEC517D6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E667CD-368F-4CA0-BB1D-ACB879649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3A3BD-5AF6-4F0D-AB46-1EC8A9161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DA566-E22B-4C46-A9FB-A0179F5F5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5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D7A1A38-01C7-4630-8E8C-7C83ABD626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5D64D8-0B0A-484C-8A2D-B2E77DA17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2A738-F677-4E81-90F1-AE2FF33B8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0CA655-C2C4-476B-BA92-F8BC2EDCA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D24C7-5E95-4C6B-984D-99B58CC1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5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5F471-966D-4A8A-BF48-DA5CF0F5D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F4986-C9AB-4018-B495-6C2CD07F2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C9DAF1-FAB0-49D9-A1F5-CCF638D51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1F0B0-5664-48BA-B598-471021F6B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32AAD3-4914-4307-968D-ABDBE9EA5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57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3BDC7-C786-44DA-A0D9-3FBE4F031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6E0DD7-7C04-4166-85CE-8FD20A60E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002590-5FF4-442B-940E-370223469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18417-C190-4E58-9F70-8D89ED5FA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B9C10-A9A3-4E49-A8B1-50A430045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70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1658B-3F2B-402D-9A1C-142D16221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00339-1DA6-4661-A030-25E4AD55D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3CBF09-7654-45FF-94B6-A6886B03FB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0ECB7-1DE1-4831-94DA-A40E00876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D8C4D-D652-4D08-92FB-A06CA8AE0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7574E4-C96E-4305-B646-14A481894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530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A5851-347E-41E5-A774-93C269B8A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D33D95-21C0-46DA-8C9B-233F95168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71C7DF-80AD-41A1-B8DD-7E55B7384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DFA303-8927-4701-87EE-023CA0CDE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39075B-4FDF-41EB-97E3-9D20DACDB8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FCB28B-FCBC-4286-AF84-17BFE060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2696C-3BBF-4D6F-9509-0CFC852A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3D2861-F057-45E9-970A-CF545D1F3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3D7A-ED90-4631-975E-3254F12A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510E9D-4195-4292-AF7F-559704F93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6F8CA-8FA6-4F14-A688-A3EC04AA3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A69A1-562F-44FD-B216-47A417902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1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9FA42C-456B-4E29-8DFE-5246C88E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C5DD03-4F35-4B2D-A84A-4FDFF389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BD15F-BBF1-4A17-9A65-2C190DA30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90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40C2B-643A-4107-9096-F4F6223C2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294DF-D588-47FC-AA08-23560CCED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C0B4A7-DCF7-4568-97D2-D3322043D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E3627D-CAB8-4B52-AE9C-B209C6367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AF09C-3B4D-4C33-9B79-8773DFA37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D1133-7969-4865-B315-A8D225833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6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92299-5C8C-40DB-A96C-9C6E7D357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E487E0-ACD2-4E4D-AB57-B4E7E04F43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1D30CC-59A0-4CDD-9927-8C9555E53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FA80D-2ABE-4A47-80C7-B7E29CC60E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A3D26-9844-491F-BFD1-5C909FA52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5D2AE6-2D4E-436A-A589-E8A1CAFF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2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3D8456-C4C5-4DEB-A9ED-DC16382A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99EC0-A0ED-4D04-A014-F69EAE8385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11CDE5-1612-424E-993F-24AC1FEF1E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0657A-FD31-457B-9E58-6E269D0395A6}" type="datetimeFigureOut">
              <a:rPr lang="en-US" smtClean="0"/>
              <a:t>3/29/2021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4650D-6201-47B3-93DF-999B7D4D1D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892ED-22FF-499E-B620-7CBC30A106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90337-52CE-4551-BE64-B8BD3AAD1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tmp"/><Relationship Id="rId3" Type="http://schemas.openxmlformats.org/officeDocument/2006/relationships/image" Target="../media/image21.tmp"/><Relationship Id="rId7" Type="http://schemas.openxmlformats.org/officeDocument/2006/relationships/image" Target="../media/image25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tmp"/><Relationship Id="rId5" Type="http://schemas.openxmlformats.org/officeDocument/2006/relationships/image" Target="../media/image23.tmp"/><Relationship Id="rId10" Type="http://schemas.openxmlformats.org/officeDocument/2006/relationships/image" Target="../media/image28.tmp"/><Relationship Id="rId4" Type="http://schemas.openxmlformats.org/officeDocument/2006/relationships/image" Target="../media/image22.tmp"/><Relationship Id="rId9" Type="http://schemas.openxmlformats.org/officeDocument/2006/relationships/image" Target="../media/image27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7" Type="http://schemas.openxmlformats.org/officeDocument/2006/relationships/image" Target="../media/image34.tmp"/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7" Type="http://schemas.openxmlformats.org/officeDocument/2006/relationships/image" Target="../media/image40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tmp"/><Relationship Id="rId5" Type="http://schemas.openxmlformats.org/officeDocument/2006/relationships/image" Target="../media/image38.tmp"/><Relationship Id="rId4" Type="http://schemas.openxmlformats.org/officeDocument/2006/relationships/image" Target="../media/image37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7" Type="http://schemas.openxmlformats.org/officeDocument/2006/relationships/image" Target="../media/image43.tmp"/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tmp"/><Relationship Id="rId5" Type="http://schemas.openxmlformats.org/officeDocument/2006/relationships/image" Target="../media/image41.tmp"/><Relationship Id="rId4" Type="http://schemas.openxmlformats.org/officeDocument/2006/relationships/image" Target="../media/image37.tm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7" Type="http://schemas.openxmlformats.org/officeDocument/2006/relationships/image" Target="../media/image46.tmp"/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tmp"/><Relationship Id="rId5" Type="http://schemas.openxmlformats.org/officeDocument/2006/relationships/image" Target="../media/image44.tmp"/><Relationship Id="rId4" Type="http://schemas.openxmlformats.org/officeDocument/2006/relationships/image" Target="../media/image40.tm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7.tmp"/><Relationship Id="rId7" Type="http://schemas.openxmlformats.org/officeDocument/2006/relationships/image" Target="../media/image11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tmp"/><Relationship Id="rId11" Type="http://schemas.openxmlformats.org/officeDocument/2006/relationships/image" Target="../media/image15.tmp"/><Relationship Id="rId5" Type="http://schemas.openxmlformats.org/officeDocument/2006/relationships/image" Target="../media/image9.tmp"/><Relationship Id="rId10" Type="http://schemas.openxmlformats.org/officeDocument/2006/relationships/image" Target="../media/image14.tmp"/><Relationship Id="rId4" Type="http://schemas.openxmlformats.org/officeDocument/2006/relationships/image" Target="../media/image8.tmp"/><Relationship Id="rId9" Type="http://schemas.openxmlformats.org/officeDocument/2006/relationships/image" Target="../media/image13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D7C2A5D-1F5E-4268-AD3A-2E8732933AAC}"/>
              </a:ext>
            </a:extLst>
          </p:cNvPr>
          <p:cNvSpPr txBox="1"/>
          <p:nvPr/>
        </p:nvSpPr>
        <p:spPr>
          <a:xfrm>
            <a:off x="858129" y="703385"/>
            <a:ext cx="8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Arrow: Left-Right 9">
            <a:extLst>
              <a:ext uri="{FF2B5EF4-FFF2-40B4-BE49-F238E27FC236}">
                <a16:creationId xmlns:a16="http://schemas.microsoft.com/office/drawing/2014/main" id="{A1FD9231-2646-4BB5-A117-FB271B0B0965}"/>
              </a:ext>
            </a:extLst>
          </p:cNvPr>
          <p:cNvSpPr/>
          <p:nvPr/>
        </p:nvSpPr>
        <p:spPr>
          <a:xfrm>
            <a:off x="1369142" y="1072717"/>
            <a:ext cx="9453715" cy="3930785"/>
          </a:xfrm>
          <a:prstGeom prst="leftRightArrow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2268038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F7DFE-C804-4BC4-9184-7BCF199C5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56" y="3833446"/>
            <a:ext cx="5144111" cy="21167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8B6B23-EE59-47EA-8AD8-AC81274A8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6" y="545345"/>
            <a:ext cx="5144111" cy="2518115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0536ECE-3CB5-488E-9997-B3CAEDB37800}"/>
              </a:ext>
            </a:extLst>
          </p:cNvPr>
          <p:cNvSpPr/>
          <p:nvPr/>
        </p:nvSpPr>
        <p:spPr>
          <a:xfrm>
            <a:off x="5499467" y="1481550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56BE0FE-FFCE-4EFC-A65F-9B11AAC8FDD4}"/>
              </a:ext>
            </a:extLst>
          </p:cNvPr>
          <p:cNvSpPr/>
          <p:nvPr/>
        </p:nvSpPr>
        <p:spPr>
          <a:xfrm>
            <a:off x="5499467" y="4649501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AB9DF2-2783-4938-AA0A-253D8CBD3E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886" y="3662365"/>
            <a:ext cx="2462368" cy="24589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5F31A0-FBBD-49DB-8795-271D54A1A0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3788" y="358234"/>
            <a:ext cx="2579466" cy="224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11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22222E-6 L -0.24597 0.508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05" y="2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5885 -0.45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43" y="-2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FCAE72-C529-450E-86EC-AD4B0FA3A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31" y="2177473"/>
            <a:ext cx="5445805" cy="10955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B40CE4E-E950-458B-82D7-03D0CAADF2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37179"/>
            <a:ext cx="5445804" cy="13568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21D2557-2708-4495-A80A-DCFFB080EC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325"/>
            <a:ext cx="5439474" cy="151597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345FD4-1719-4927-B7D0-CC7CC8D146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994029"/>
            <a:ext cx="5366825" cy="1863969"/>
          </a:xfrm>
          <a:prstGeom prst="rect">
            <a:avLst/>
          </a:prstGeom>
        </p:spPr>
      </p:pic>
      <p:sp>
        <p:nvSpPr>
          <p:cNvPr id="16" name="Arrow: Right 15">
            <a:extLst>
              <a:ext uri="{FF2B5EF4-FFF2-40B4-BE49-F238E27FC236}">
                <a16:creationId xmlns:a16="http://schemas.microsoft.com/office/drawing/2014/main" id="{3CA13BAD-019E-4976-910C-81287A12D226}"/>
              </a:ext>
            </a:extLst>
          </p:cNvPr>
          <p:cNvSpPr/>
          <p:nvPr/>
        </p:nvSpPr>
        <p:spPr>
          <a:xfrm>
            <a:off x="5489531" y="781014"/>
            <a:ext cx="1001854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616389F7-E677-4C3E-B9DB-53EB73D46D0B}"/>
              </a:ext>
            </a:extLst>
          </p:cNvPr>
          <p:cNvSpPr/>
          <p:nvPr/>
        </p:nvSpPr>
        <p:spPr>
          <a:xfrm>
            <a:off x="5512977" y="2562836"/>
            <a:ext cx="978408" cy="48463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D8596162-4DF0-46EB-BBF9-620E5699EC0C}"/>
              </a:ext>
            </a:extLst>
          </p:cNvPr>
          <p:cNvSpPr/>
          <p:nvPr/>
        </p:nvSpPr>
        <p:spPr>
          <a:xfrm>
            <a:off x="5512977" y="4102342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6980F06-D237-4321-B894-98C5E3A0EE43}"/>
              </a:ext>
            </a:extLst>
          </p:cNvPr>
          <p:cNvSpPr/>
          <p:nvPr/>
        </p:nvSpPr>
        <p:spPr>
          <a:xfrm>
            <a:off x="5439474" y="5592354"/>
            <a:ext cx="978408" cy="48463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F5E98FA-C444-415F-B665-9ECBC016CF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237" y="3371842"/>
            <a:ext cx="9526" cy="11431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E25106B-B5F2-4527-9271-0BC817C662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567" y="187194"/>
            <a:ext cx="2020433" cy="161634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9232B73-4B8C-4BB4-A774-25F3CA3E01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5592" y="5193764"/>
            <a:ext cx="2246142" cy="16642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1AD45ACE-70A7-4DFB-A1CF-445E0D67569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6294" y="3637179"/>
            <a:ext cx="2444738" cy="166423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26369B-BA29-4DA5-BE97-6AE3A2689A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599" y="1813295"/>
            <a:ext cx="2020433" cy="1900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70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-0.29349 0.5030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74" y="2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6 L -0.28229 -0.478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15" y="-2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3.7037E-7 L -0.26758 -0.4854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2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L -0.29779 0.4833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ABFD78-8514-4A73-8704-0872C2FEB9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30" y="4662465"/>
            <a:ext cx="5915073" cy="17933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D7E56A-8D49-4C2A-AE48-EDB9CFA59F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7" y="402199"/>
            <a:ext cx="5915073" cy="1596682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673DEF13-6A7F-4068-AD7E-E85EDF9EF38B}"/>
              </a:ext>
            </a:extLst>
          </p:cNvPr>
          <p:cNvSpPr/>
          <p:nvPr/>
        </p:nvSpPr>
        <p:spPr>
          <a:xfrm>
            <a:off x="6341896" y="883095"/>
            <a:ext cx="973304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4A4BBCF-E48A-42F7-9057-CD2E9349AB65}"/>
              </a:ext>
            </a:extLst>
          </p:cNvPr>
          <p:cNvSpPr/>
          <p:nvPr/>
        </p:nvSpPr>
        <p:spPr>
          <a:xfrm>
            <a:off x="6264894" y="3186684"/>
            <a:ext cx="1050306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C0C536B-775E-45A0-843C-CFB6A2F6F428}"/>
              </a:ext>
            </a:extLst>
          </p:cNvPr>
          <p:cNvSpPr/>
          <p:nvPr/>
        </p:nvSpPr>
        <p:spPr>
          <a:xfrm>
            <a:off x="6264893" y="5345158"/>
            <a:ext cx="1050305" cy="4846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9BD781-A10B-4B8F-82CA-96B012AADB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5236"/>
            <a:ext cx="5927107" cy="19413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7BC6EAA-FC5F-43A2-951F-8045F8CD7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79" y="-98452"/>
            <a:ext cx="2783121" cy="2621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C04A7F-9101-42B8-9A18-08636FDD09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6369" y="2560278"/>
            <a:ext cx="2555631" cy="22220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A2C054C-6A76-4A46-9B31-D150F81659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79" y="4434375"/>
            <a:ext cx="2783121" cy="202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9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-0.16927 0.656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3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19687 -0.3590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44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48148E-6 L -0.16472 -0.3240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2" y="-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52EB96BB-D13E-4788-8CC5-E9090084737F}"/>
              </a:ext>
            </a:extLst>
          </p:cNvPr>
          <p:cNvSpPr/>
          <p:nvPr/>
        </p:nvSpPr>
        <p:spPr>
          <a:xfrm>
            <a:off x="1125415" y="633046"/>
            <a:ext cx="9988062" cy="1814732"/>
          </a:xfrm>
          <a:prstGeom prst="flowChartTerminator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/>
              <a:t>Addition of the text book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3C9B6F3-D1C6-41BA-B8D9-151E5E0A71CF}"/>
              </a:ext>
            </a:extLst>
          </p:cNvPr>
          <p:cNvSpPr/>
          <p:nvPr/>
        </p:nvSpPr>
        <p:spPr>
          <a:xfrm>
            <a:off x="890954" y="2584938"/>
            <a:ext cx="10410092" cy="405852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Open your English book </a:t>
            </a:r>
          </a:p>
          <a:p>
            <a:pPr algn="ctr"/>
            <a:r>
              <a:rPr lang="en-US" sz="4400" dirty="0">
                <a:solidFill>
                  <a:schemeClr val="accent2">
                    <a:lumMod val="75000"/>
                  </a:schemeClr>
                </a:solidFill>
              </a:rPr>
              <a:t>Page no: 16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>
                <a:solidFill>
                  <a:schemeClr val="bg2">
                    <a:lumMod val="10000"/>
                  </a:schemeClr>
                </a:solidFill>
              </a:rPr>
              <a:t>Look , say and count the  pictures of the text book.</a:t>
            </a:r>
          </a:p>
        </p:txBody>
      </p:sp>
    </p:spTree>
    <p:extLst>
      <p:ext uri="{BB962C8B-B14F-4D97-AF65-F5344CB8AC3E}">
        <p14:creationId xmlns:p14="http://schemas.microsoft.com/office/powerpoint/2010/main" val="108043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0C4FFD-1C3E-404F-9D96-5915BF23FBAF}"/>
              </a:ext>
            </a:extLst>
          </p:cNvPr>
          <p:cNvSpPr txBox="1"/>
          <p:nvPr/>
        </p:nvSpPr>
        <p:spPr>
          <a:xfrm>
            <a:off x="560439" y="4249368"/>
            <a:ext cx="11631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4800" dirty="0"/>
              <a:t>Write the </a:t>
            </a:r>
            <a:r>
              <a:rPr lang="en-US" sz="6000" dirty="0"/>
              <a:t>numbers</a:t>
            </a:r>
            <a:r>
              <a:rPr lang="en-US" sz="4800" dirty="0"/>
              <a:t> of the flowing picture.</a:t>
            </a:r>
          </a:p>
        </p:txBody>
      </p:sp>
      <p:sp>
        <p:nvSpPr>
          <p:cNvPr id="4" name="Arrow: Left-Right 3">
            <a:extLst>
              <a:ext uri="{FF2B5EF4-FFF2-40B4-BE49-F238E27FC236}">
                <a16:creationId xmlns:a16="http://schemas.microsoft.com/office/drawing/2014/main" id="{377FFF54-CDC9-4568-8E3F-0692AF174F15}"/>
              </a:ext>
            </a:extLst>
          </p:cNvPr>
          <p:cNvSpPr/>
          <p:nvPr/>
        </p:nvSpPr>
        <p:spPr>
          <a:xfrm>
            <a:off x="107852" y="339213"/>
            <a:ext cx="12084148" cy="3089787"/>
          </a:xfrm>
          <a:prstGeom prst="leftRightArrow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</a:t>
            </a:r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work</a:t>
            </a:r>
            <a:endParaRPr lang="en-US" sz="115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757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D9CE35A-A645-48D5-AED2-2DFCA5CE3E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19" y="281869"/>
            <a:ext cx="3181794" cy="12288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40DB3FA-BE2E-4F1A-B73B-34BD1569A0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4516"/>
            <a:ext cx="3334215" cy="11622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AC6D52-7828-4E7F-BF8C-A6B913D2F4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" y="5194914"/>
            <a:ext cx="3324689" cy="1143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C26E0D3-0F46-4BBF-BB29-268AAAA049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6943" y="5136479"/>
            <a:ext cx="4639322" cy="11622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0FB9D-B329-4252-B4A1-7E7372EEBF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56" y="2934517"/>
            <a:ext cx="3486637" cy="116221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DC9599-020E-42A3-9366-02F4A7150D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756" y="281869"/>
            <a:ext cx="3750951" cy="13337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7C77605-38C3-436F-89A8-E5E9A0846CE9}"/>
              </a:ext>
            </a:extLst>
          </p:cNvPr>
          <p:cNvSpPr txBox="1"/>
          <p:nvPr/>
        </p:nvSpPr>
        <p:spPr>
          <a:xfrm>
            <a:off x="3896751" y="281869"/>
            <a:ext cx="1181685" cy="1228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2A91A2-4D2D-4F95-AA65-8E5BC305C3CE}"/>
              </a:ext>
            </a:extLst>
          </p:cNvPr>
          <p:cNvSpPr txBox="1"/>
          <p:nvPr/>
        </p:nvSpPr>
        <p:spPr>
          <a:xfrm>
            <a:off x="3896751" y="3012005"/>
            <a:ext cx="1181686" cy="114315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51A23D-FD02-40FA-9A51-88C180C7F5C5}"/>
              </a:ext>
            </a:extLst>
          </p:cNvPr>
          <p:cNvSpPr txBox="1"/>
          <p:nvPr/>
        </p:nvSpPr>
        <p:spPr>
          <a:xfrm>
            <a:off x="3896751" y="5194914"/>
            <a:ext cx="1280159" cy="11431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B5CD30-59EE-4BD4-800A-44A42E52B5CB}"/>
              </a:ext>
            </a:extLst>
          </p:cNvPr>
          <p:cNvSpPr txBox="1"/>
          <p:nvPr/>
        </p:nvSpPr>
        <p:spPr>
          <a:xfrm>
            <a:off x="10426265" y="281869"/>
            <a:ext cx="1348393" cy="12288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F863B7-1FBD-43FF-AA95-8EFC6325252D}"/>
              </a:ext>
            </a:extLst>
          </p:cNvPr>
          <p:cNvSpPr txBox="1"/>
          <p:nvPr/>
        </p:nvSpPr>
        <p:spPr>
          <a:xfrm>
            <a:off x="10297551" y="2934517"/>
            <a:ext cx="1519311" cy="13398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4D28D5-3353-47AE-BBFA-8A4278E77248}"/>
              </a:ext>
            </a:extLst>
          </p:cNvPr>
          <p:cNvSpPr txBox="1"/>
          <p:nvPr/>
        </p:nvSpPr>
        <p:spPr>
          <a:xfrm>
            <a:off x="10865379" y="5106046"/>
            <a:ext cx="1217976" cy="12230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5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AA434-BB0C-4759-BCB9-566BE9FCA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8" y="140677"/>
            <a:ext cx="4134677" cy="16037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47F4B63-C6B8-43DC-ACF8-9376A4AD6B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250"/>
            <a:ext cx="4234375" cy="17772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E6F22-D2E0-4FC9-BEE8-1D63418A24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8" y="4972660"/>
            <a:ext cx="4134677" cy="158319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43D6488-5202-45C0-A46F-D4950DE81AC1}"/>
              </a:ext>
            </a:extLst>
          </p:cNvPr>
          <p:cNvGrpSpPr/>
          <p:nvPr/>
        </p:nvGrpSpPr>
        <p:grpSpPr>
          <a:xfrm>
            <a:off x="10143497" y="5055805"/>
            <a:ext cx="2048503" cy="1705289"/>
            <a:chOff x="0" y="0"/>
            <a:chExt cx="3742007" cy="315116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161B33C-87BB-4107-8149-0A7E5D3D8889}"/>
                </a:ext>
              </a:extLst>
            </p:cNvPr>
            <p:cNvSpPr/>
            <p:nvPr/>
          </p:nvSpPr>
          <p:spPr>
            <a:xfrm>
              <a:off x="0" y="0"/>
              <a:ext cx="3742007" cy="3151163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DAE2916-BECE-4A64-8F37-0BA108D11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498" y="654146"/>
              <a:ext cx="2658794" cy="1990579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C8F0997-7BF2-473A-BC38-9CF61222AF91}"/>
              </a:ext>
            </a:extLst>
          </p:cNvPr>
          <p:cNvGrpSpPr/>
          <p:nvPr/>
        </p:nvGrpSpPr>
        <p:grpSpPr>
          <a:xfrm>
            <a:off x="10016196" y="-5788"/>
            <a:ext cx="2158691" cy="1969477"/>
            <a:chOff x="4707988" y="0"/>
            <a:chExt cx="3549747" cy="31511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0C76665-6741-4C54-B6EF-0E96DBAEFEF3}"/>
                </a:ext>
              </a:extLst>
            </p:cNvPr>
            <p:cNvSpPr/>
            <p:nvPr/>
          </p:nvSpPr>
          <p:spPr>
            <a:xfrm>
              <a:off x="4707988" y="0"/>
              <a:ext cx="3549747" cy="3151163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0AC3423-FA94-45EB-8B3B-B7FEC339C9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3378" y="386861"/>
              <a:ext cx="2278966" cy="237744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8BACC19-8DB3-4090-A11C-4173A044786B}"/>
              </a:ext>
            </a:extLst>
          </p:cNvPr>
          <p:cNvGrpSpPr/>
          <p:nvPr/>
        </p:nvGrpSpPr>
        <p:grpSpPr>
          <a:xfrm>
            <a:off x="10016197" y="2458250"/>
            <a:ext cx="2175803" cy="1777246"/>
            <a:chOff x="8998635" y="-2"/>
            <a:chExt cx="3193365" cy="3151163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B781F34-2D70-48AB-AAFC-CB656324E81D}"/>
                </a:ext>
              </a:extLst>
            </p:cNvPr>
            <p:cNvSpPr/>
            <p:nvPr/>
          </p:nvSpPr>
          <p:spPr>
            <a:xfrm>
              <a:off x="8998635" y="-2"/>
              <a:ext cx="3193365" cy="3151163"/>
            </a:xfrm>
            <a:prstGeom prst="ellipse">
              <a:avLst/>
            </a:prstGeom>
            <a:noFill/>
            <a:ln w="571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B705EBC-A083-4778-AB0F-7CF0202849B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3716" y="393896"/>
              <a:ext cx="2692974" cy="23774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2667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41602 -0.7344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07" y="-3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59259E-6 L -0.41003 0.3333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08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41068 0.3858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34" y="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D241F-6FE6-4F96-8651-387B6FDE9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44795"/>
            <a:ext cx="5148775" cy="19132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A75A47-3A4C-4F62-BF2E-34E7546F45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38289"/>
            <a:ext cx="5148776" cy="233812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52E57C-B45A-4F4A-BA6B-BD45469850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1856"/>
            <a:ext cx="5148775" cy="217760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0FC8BED-049D-498A-9773-8BDB4C811535}"/>
              </a:ext>
            </a:extLst>
          </p:cNvPr>
          <p:cNvGrpSpPr/>
          <p:nvPr/>
        </p:nvGrpSpPr>
        <p:grpSpPr>
          <a:xfrm>
            <a:off x="9899799" y="2607963"/>
            <a:ext cx="2292201" cy="1642073"/>
            <a:chOff x="0" y="3875648"/>
            <a:chExt cx="3742007" cy="298235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355CC3C-DE3D-4296-B0FB-AC024BA13CAC}"/>
                </a:ext>
              </a:extLst>
            </p:cNvPr>
            <p:cNvSpPr/>
            <p:nvPr/>
          </p:nvSpPr>
          <p:spPr>
            <a:xfrm>
              <a:off x="0" y="3875648"/>
              <a:ext cx="3742007" cy="2982352"/>
            </a:xfrm>
            <a:prstGeom prst="ellipse">
              <a:avLst/>
            </a:prstGeom>
            <a:noFill/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7B245BD-CC6D-468C-9B9A-E615DF034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606" y="4445390"/>
              <a:ext cx="2658794" cy="1983544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07F640D-3366-4570-85C4-E09A1693FF6B}"/>
              </a:ext>
            </a:extLst>
          </p:cNvPr>
          <p:cNvGrpSpPr/>
          <p:nvPr/>
        </p:nvGrpSpPr>
        <p:grpSpPr>
          <a:xfrm>
            <a:off x="9874424" y="4944795"/>
            <a:ext cx="2292202" cy="1913203"/>
            <a:chOff x="8544612" y="-49239"/>
            <a:chExt cx="3549747" cy="298235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E48F698-E9A5-4A49-BE8A-3663DC342F53}"/>
                </a:ext>
              </a:extLst>
            </p:cNvPr>
            <p:cNvSpPr/>
            <p:nvPr/>
          </p:nvSpPr>
          <p:spPr>
            <a:xfrm>
              <a:off x="8544612" y="-49239"/>
              <a:ext cx="3549747" cy="2982352"/>
            </a:xfrm>
            <a:prstGeom prst="ellipse">
              <a:avLst/>
            </a:prstGeom>
            <a:noFill/>
            <a:ln w="57150"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05002E6-A20C-496D-BBD6-A3162CC0B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061" y="450165"/>
              <a:ext cx="2827605" cy="194134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827E235-C4DE-40DE-8D57-CB19A089DBDC}"/>
              </a:ext>
            </a:extLst>
          </p:cNvPr>
          <p:cNvGrpSpPr/>
          <p:nvPr/>
        </p:nvGrpSpPr>
        <p:grpSpPr>
          <a:xfrm>
            <a:off x="9874424" y="0"/>
            <a:ext cx="2292201" cy="1761350"/>
            <a:chOff x="8998635" y="3875648"/>
            <a:chExt cx="3193365" cy="298235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3A8AD28-929F-4A3D-BF43-0C5D72ED21AC}"/>
                </a:ext>
              </a:extLst>
            </p:cNvPr>
            <p:cNvSpPr/>
            <p:nvPr/>
          </p:nvSpPr>
          <p:spPr>
            <a:xfrm>
              <a:off x="8998635" y="3875648"/>
              <a:ext cx="3193365" cy="2982352"/>
            </a:xfrm>
            <a:prstGeom prst="ellipse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19CEB1-CD2A-44A2-A696-C6DECD9BB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8886" y="4375051"/>
              <a:ext cx="2392862" cy="20820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2779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 L -0.28177 -0.36042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89" y="-1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-0.26693 -0.3351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46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22222E-6 L -0.25664 0.7412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39" y="3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>
            <a:extLst>
              <a:ext uri="{FF2B5EF4-FFF2-40B4-BE49-F238E27FC236}">
                <a16:creationId xmlns:a16="http://schemas.microsoft.com/office/drawing/2014/main" id="{79F0AF5D-8E13-4DB7-9B86-8C580D702A1E}"/>
              </a:ext>
            </a:extLst>
          </p:cNvPr>
          <p:cNvSpPr/>
          <p:nvPr/>
        </p:nvSpPr>
        <p:spPr>
          <a:xfrm>
            <a:off x="1587304" y="0"/>
            <a:ext cx="9017391" cy="2934929"/>
          </a:xfrm>
          <a:prstGeom prst="flowChartDecision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Task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7A79E7-0BA2-41D9-B35E-1D1A81882DE7}"/>
              </a:ext>
            </a:extLst>
          </p:cNvPr>
          <p:cNvSpPr txBox="1"/>
          <p:nvPr/>
        </p:nvSpPr>
        <p:spPr>
          <a:xfrm>
            <a:off x="637735" y="3191080"/>
            <a:ext cx="11151142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</a:rPr>
              <a:t>Look at the book .Say and count the numbers of the pictures.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A8926E-1B39-4F25-8D29-5C29D985EB16}"/>
              </a:ext>
            </a:extLst>
          </p:cNvPr>
          <p:cNvSpPr/>
          <p:nvPr/>
        </p:nvSpPr>
        <p:spPr>
          <a:xfrm>
            <a:off x="520428" y="4999628"/>
            <a:ext cx="11268449" cy="1200293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/>
              <a:t>Write the answer of the flowing questions.</a:t>
            </a:r>
          </a:p>
        </p:txBody>
      </p:sp>
    </p:spTree>
    <p:extLst>
      <p:ext uri="{BB962C8B-B14F-4D97-AF65-F5344CB8AC3E}">
        <p14:creationId xmlns:p14="http://schemas.microsoft.com/office/powerpoint/2010/main" val="83422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06FD678C-8BBE-45AF-B347-1A215F70C060}"/>
              </a:ext>
            </a:extLst>
          </p:cNvPr>
          <p:cNvSpPr/>
          <p:nvPr/>
        </p:nvSpPr>
        <p:spPr>
          <a:xfrm>
            <a:off x="3362632" y="1688690"/>
            <a:ext cx="5751871" cy="3480620"/>
          </a:xfrm>
          <a:prstGeom prst="flowChartTermina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30591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D6F595E-A5A3-4121-86F0-CA6D58961055}"/>
              </a:ext>
            </a:extLst>
          </p:cNvPr>
          <p:cNvSpPr/>
          <p:nvPr/>
        </p:nvSpPr>
        <p:spPr>
          <a:xfrm>
            <a:off x="2413818" y="1698352"/>
            <a:ext cx="764458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Mujibur Rahman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Assistant Teacher</a:t>
            </a:r>
          </a:p>
          <a:p>
            <a:pPr algn="ctr"/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Eklimiah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 GPS</a:t>
            </a:r>
          </a:p>
          <a:p>
            <a:pPr algn="ctr"/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</a:rPr>
              <a:t>Biswanath, Sylhet</a:t>
            </a:r>
          </a:p>
        </p:txBody>
      </p:sp>
    </p:spTree>
    <p:extLst>
      <p:ext uri="{BB962C8B-B14F-4D97-AF65-F5344CB8AC3E}">
        <p14:creationId xmlns:p14="http://schemas.microsoft.com/office/powerpoint/2010/main" val="2336747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24759D06-BB9F-450A-9345-A7038F5C9156}"/>
              </a:ext>
            </a:extLst>
          </p:cNvPr>
          <p:cNvSpPr/>
          <p:nvPr/>
        </p:nvSpPr>
        <p:spPr>
          <a:xfrm>
            <a:off x="511126" y="-166316"/>
            <a:ext cx="11169748" cy="1840371"/>
          </a:xfrm>
          <a:prstGeom prst="leftRightArrow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 of the lesson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D776807-ED99-4086-BD64-93B23F575E75}"/>
              </a:ext>
            </a:extLst>
          </p:cNvPr>
          <p:cNvSpPr/>
          <p:nvPr/>
        </p:nvSpPr>
        <p:spPr>
          <a:xfrm>
            <a:off x="1514093" y="1666794"/>
            <a:ext cx="10402680" cy="545911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6"/>
            <a:endParaRPr lang="en-US" sz="3600" dirty="0">
              <a:solidFill>
                <a:srgbClr val="FF33CC"/>
              </a:solidFill>
            </a:endParaRPr>
          </a:p>
          <a:p>
            <a:pPr lvl="6"/>
            <a:r>
              <a:rPr lang="en-US" sz="3600" dirty="0">
                <a:solidFill>
                  <a:srgbClr val="FF33CC"/>
                </a:solidFill>
              </a:rPr>
              <a:t>Class : Three</a:t>
            </a:r>
          </a:p>
          <a:p>
            <a:pPr lvl="6"/>
            <a:r>
              <a:rPr lang="en-US" sz="3600" dirty="0">
                <a:solidFill>
                  <a:srgbClr val="7030A0"/>
                </a:solidFill>
              </a:rPr>
              <a:t>Subject : English</a:t>
            </a:r>
          </a:p>
          <a:p>
            <a:pPr lvl="6"/>
            <a:r>
              <a:rPr lang="en-US" sz="3600" dirty="0">
                <a:solidFill>
                  <a:srgbClr val="002060"/>
                </a:solidFill>
              </a:rPr>
              <a:t>Unit :8</a:t>
            </a:r>
          </a:p>
          <a:p>
            <a:pPr lvl="6"/>
            <a:r>
              <a:rPr lang="en-US" sz="3600" dirty="0">
                <a:solidFill>
                  <a:srgbClr val="0070C0"/>
                </a:solidFill>
              </a:rPr>
              <a:t>Lesson’s title : Numbers</a:t>
            </a:r>
          </a:p>
        </p:txBody>
      </p:sp>
    </p:spTree>
    <p:extLst>
      <p:ext uri="{BB962C8B-B14F-4D97-AF65-F5344CB8AC3E}">
        <p14:creationId xmlns:p14="http://schemas.microsoft.com/office/powerpoint/2010/main" val="32327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Pentagon 1">
            <a:extLst>
              <a:ext uri="{FF2B5EF4-FFF2-40B4-BE49-F238E27FC236}">
                <a16:creationId xmlns:a16="http://schemas.microsoft.com/office/drawing/2014/main" id="{34521720-8DDF-427C-8195-0978E139141D}"/>
              </a:ext>
            </a:extLst>
          </p:cNvPr>
          <p:cNvSpPr/>
          <p:nvPr/>
        </p:nvSpPr>
        <p:spPr>
          <a:xfrm>
            <a:off x="688636" y="358726"/>
            <a:ext cx="10960094" cy="2025747"/>
          </a:xfrm>
          <a:prstGeom prst="homePlate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 outcomes</a:t>
            </a:r>
          </a:p>
        </p:txBody>
      </p:sp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52F17B1A-A732-43AA-B5C5-B8C2218E7550}"/>
              </a:ext>
            </a:extLst>
          </p:cNvPr>
          <p:cNvSpPr/>
          <p:nvPr/>
        </p:nvSpPr>
        <p:spPr>
          <a:xfrm>
            <a:off x="576775" y="2954215"/>
            <a:ext cx="11183816" cy="956603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        1.1.2=Say </a:t>
            </a:r>
            <a:r>
              <a:rPr lang="en-US" sz="3200" dirty="0" err="1">
                <a:solidFill>
                  <a:srgbClr val="002060"/>
                </a:solidFill>
              </a:rPr>
              <a:t>words,phrases</a:t>
            </a:r>
            <a:r>
              <a:rPr lang="en-US" sz="3200" dirty="0">
                <a:solidFill>
                  <a:srgbClr val="002060"/>
                </a:solidFill>
              </a:rPr>
              <a:t> and sentences after the teacher with proper sounds and stress</a:t>
            </a:r>
            <a:r>
              <a:rPr lang="en-US" sz="24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F35E5BC0-A9D0-4FDC-909C-3E96009937B3}"/>
              </a:ext>
            </a:extLst>
          </p:cNvPr>
          <p:cNvSpPr/>
          <p:nvPr/>
        </p:nvSpPr>
        <p:spPr>
          <a:xfrm>
            <a:off x="576775" y="4276579"/>
            <a:ext cx="11183816" cy="956603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</a:rPr>
              <a:t>2.1.1= Recognize and read </a:t>
            </a:r>
            <a:r>
              <a:rPr lang="en-US" sz="3200" dirty="0" err="1">
                <a:solidFill>
                  <a:srgbClr val="7030A0"/>
                </a:solidFill>
              </a:rPr>
              <a:t>cordinal</a:t>
            </a:r>
            <a:r>
              <a:rPr lang="en-US" sz="3200" dirty="0">
                <a:solidFill>
                  <a:srgbClr val="7030A0"/>
                </a:solidFill>
              </a:rPr>
              <a:t> numbers up to 100</a:t>
            </a: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50B2374E-F98C-490B-9870-817D7AE694AD}"/>
              </a:ext>
            </a:extLst>
          </p:cNvPr>
          <p:cNvSpPr/>
          <p:nvPr/>
        </p:nvSpPr>
        <p:spPr>
          <a:xfrm>
            <a:off x="576775" y="5683348"/>
            <a:ext cx="11183816" cy="815926"/>
          </a:xfrm>
          <a:prstGeom prst="round2Same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</a:rPr>
              <a:t>2.1.1=write </a:t>
            </a:r>
            <a:r>
              <a:rPr lang="en-US" sz="3600" dirty="0" err="1">
                <a:solidFill>
                  <a:srgbClr val="C00000"/>
                </a:solidFill>
              </a:rPr>
              <a:t>cordinal</a:t>
            </a:r>
            <a:r>
              <a:rPr lang="en-US" sz="3600" dirty="0">
                <a:solidFill>
                  <a:srgbClr val="C00000"/>
                </a:solidFill>
              </a:rPr>
              <a:t> numbers up to 100 in figures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13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123382-F45F-48C5-8DA6-333C0EFB1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9324"/>
            <a:ext cx="5056805" cy="27986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7F17D7-F876-454D-9BF1-77F6ED463C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505" y="1066537"/>
            <a:ext cx="3726426" cy="25268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B5C741F-F603-4842-9D82-BF4922E669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28" y="931505"/>
            <a:ext cx="3923069" cy="266190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9739EDA-492F-4062-BEA4-E13C628122C1}"/>
              </a:ext>
            </a:extLst>
          </p:cNvPr>
          <p:cNvGrpSpPr/>
          <p:nvPr/>
        </p:nvGrpSpPr>
        <p:grpSpPr>
          <a:xfrm>
            <a:off x="7135195" y="3743249"/>
            <a:ext cx="5056805" cy="3217324"/>
            <a:chOff x="7686186" y="3743249"/>
            <a:chExt cx="4100052" cy="321732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38ED834-0E0B-4E79-ABC1-A9E641CF6F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05" t="6619" r="47850" b="56211"/>
            <a:stretch/>
          </p:blipFill>
          <p:spPr>
            <a:xfrm>
              <a:off x="7686186" y="3745425"/>
              <a:ext cx="2039435" cy="321514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2A84E8F-8A43-42CE-9EDB-BA16D0865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4" t="1963" r="61039" b="65743"/>
            <a:stretch/>
          </p:blipFill>
          <p:spPr>
            <a:xfrm>
              <a:off x="9746803" y="3743249"/>
              <a:ext cx="2039435" cy="29175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33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row: Right 1">
            <a:extLst>
              <a:ext uri="{FF2B5EF4-FFF2-40B4-BE49-F238E27FC236}">
                <a16:creationId xmlns:a16="http://schemas.microsoft.com/office/drawing/2014/main" id="{36F6B25D-70A4-4963-B944-B78DF150EA72}"/>
              </a:ext>
            </a:extLst>
          </p:cNvPr>
          <p:cNvSpPr/>
          <p:nvPr/>
        </p:nvSpPr>
        <p:spPr>
          <a:xfrm>
            <a:off x="644013" y="1631399"/>
            <a:ext cx="11695471" cy="2110154"/>
          </a:xfrm>
          <a:prstGeom prst="rightArrow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Now, Let’s see a video……..</a:t>
            </a:r>
          </a:p>
        </p:txBody>
      </p:sp>
    </p:spTree>
    <p:extLst>
      <p:ext uri="{BB962C8B-B14F-4D97-AF65-F5344CB8AC3E}">
        <p14:creationId xmlns:p14="http://schemas.microsoft.com/office/powerpoint/2010/main" val="355351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31A3C71A-2E89-41C9-AF99-684D52DD1C38}"/>
              </a:ext>
            </a:extLst>
          </p:cNvPr>
          <p:cNvSpPr/>
          <p:nvPr/>
        </p:nvSpPr>
        <p:spPr>
          <a:xfrm>
            <a:off x="0" y="436098"/>
            <a:ext cx="12191999" cy="2250831"/>
          </a:xfrm>
          <a:prstGeom prst="flowChartTerminator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000000"/>
                </a:solidFill>
              </a:rPr>
              <a:t>What have you seen in a video?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E2A96D7-7C12-4C6E-9323-728025F2F677}"/>
              </a:ext>
            </a:extLst>
          </p:cNvPr>
          <p:cNvSpPr/>
          <p:nvPr/>
        </p:nvSpPr>
        <p:spPr>
          <a:xfrm>
            <a:off x="2228821" y="3609043"/>
            <a:ext cx="8257736" cy="198354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C00000"/>
                </a:solidFill>
              </a:rPr>
              <a:t>Count the Number’s </a:t>
            </a:r>
          </a:p>
        </p:txBody>
      </p:sp>
    </p:spTree>
    <p:extLst>
      <p:ext uri="{BB962C8B-B14F-4D97-AF65-F5344CB8AC3E}">
        <p14:creationId xmlns:p14="http://schemas.microsoft.com/office/powerpoint/2010/main" val="9423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AA666E-D4AD-46C8-9115-5A7D03A76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39" y="111190"/>
            <a:ext cx="1298401" cy="14670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5A2409-2DE2-495A-B28A-AC0B4F1DC5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9" y="149627"/>
            <a:ext cx="1732556" cy="14670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55F8B40-514B-4186-BD56-0D056019C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85" y="212774"/>
            <a:ext cx="1409188" cy="14670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9651AC1-7EAF-4151-A4FA-8488A41110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29" y="2488372"/>
            <a:ext cx="1409187" cy="11239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75B985-9920-469F-897A-2EC7FA532D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123" y="2290003"/>
            <a:ext cx="1628998" cy="13223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CA41101-1A2E-4C37-9EB2-2F2105A18D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80" y="2290003"/>
            <a:ext cx="1628998" cy="115540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1C756FC-1F47-436A-9018-0D5C86C711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3" y="4771939"/>
            <a:ext cx="1409188" cy="12594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B52FB43-3CC2-42E9-B9E2-974A4FAAE1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943" y="4824044"/>
            <a:ext cx="1628997" cy="13223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49C4254-14BF-4699-AF40-D1900B8CCB7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9885" y="4824044"/>
            <a:ext cx="1409188" cy="146705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C993E7D-0FB7-4DC5-B1C3-A10A4F270A1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581" y="3512479"/>
            <a:ext cx="1628997" cy="125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87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A7B7E5AB-FAA4-4E79-B76C-A04A341F12A4}"/>
              </a:ext>
            </a:extLst>
          </p:cNvPr>
          <p:cNvSpPr/>
          <p:nvPr/>
        </p:nvSpPr>
        <p:spPr>
          <a:xfrm>
            <a:off x="562708" y="534571"/>
            <a:ext cx="10902461" cy="3319976"/>
          </a:xfrm>
          <a:prstGeom prst="flowChartTerminator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Activities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48EA82-5204-405F-9D66-1810D72C2F51}"/>
              </a:ext>
            </a:extLst>
          </p:cNvPr>
          <p:cNvSpPr txBox="1"/>
          <p:nvPr/>
        </p:nvSpPr>
        <p:spPr>
          <a:xfrm>
            <a:off x="562708" y="4012695"/>
            <a:ext cx="1219200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14450" lvl="1" indent="-857250">
              <a:buFont typeface="Wingdings" panose="05000000000000000000" pitchFamily="2" charset="2"/>
              <a:buChar char="§"/>
            </a:pPr>
            <a:r>
              <a:rPr lang="en-US" sz="6600" dirty="0"/>
              <a:t>Say, count and write the numbers</a:t>
            </a:r>
            <a:r>
              <a:rPr lang="en-US" sz="20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5216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0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156</Words>
  <Application>Microsoft Office PowerPoint</Application>
  <PresentationFormat>Widescreen</PresentationFormat>
  <Paragraphs>32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Minha</cp:lastModifiedBy>
  <cp:revision>73</cp:revision>
  <dcterms:created xsi:type="dcterms:W3CDTF">2018-04-16T05:04:25Z</dcterms:created>
  <dcterms:modified xsi:type="dcterms:W3CDTF">2021-03-29T17:10:54Z</dcterms:modified>
</cp:coreProperties>
</file>