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83" r:id="rId4"/>
    <p:sldId id="266" r:id="rId5"/>
    <p:sldId id="279" r:id="rId6"/>
    <p:sldId id="263" r:id="rId7"/>
    <p:sldId id="274" r:id="rId8"/>
    <p:sldId id="265" r:id="rId9"/>
    <p:sldId id="267" r:id="rId10"/>
    <p:sldId id="268" r:id="rId11"/>
    <p:sldId id="270" r:id="rId12"/>
    <p:sldId id="287" r:id="rId13"/>
    <p:sldId id="271" r:id="rId14"/>
    <p:sldId id="272" r:id="rId15"/>
    <p:sldId id="277" r:id="rId16"/>
    <p:sldId id="278" r:id="rId17"/>
    <p:sldId id="269" r:id="rId18"/>
    <p:sldId id="285" r:id="rId19"/>
  </p:sldIdLst>
  <p:sldSz cx="15452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66" y="-258"/>
      </p:cViewPr>
      <p:guideLst>
        <p:guide orient="horz" pos="2160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4961A-ABDA-47D7-891C-EC47B0AC04E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" y="1143000"/>
            <a:ext cx="6953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6B7B-3A7D-4DE3-9E71-6E32D909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143000"/>
            <a:ext cx="6953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7B-3A7D-4DE3-9E71-6E32D909E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591" y="1122363"/>
            <a:ext cx="115895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591" y="3602038"/>
            <a:ext cx="11589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8356" y="365125"/>
            <a:ext cx="33319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375" y="365125"/>
            <a:ext cx="980282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7" y="1709739"/>
            <a:ext cx="133279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327" y="4589464"/>
            <a:ext cx="133279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375" y="1825625"/>
            <a:ext cx="656740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2942" y="1825625"/>
            <a:ext cx="656740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365126"/>
            <a:ext cx="133279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388" y="1681163"/>
            <a:ext cx="65372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388" y="2505075"/>
            <a:ext cx="653722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22942" y="1681163"/>
            <a:ext cx="65694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942" y="2505075"/>
            <a:ext cx="656942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88" y="457200"/>
            <a:ext cx="49839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69421" y="987426"/>
            <a:ext cx="78229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4388" y="2057400"/>
            <a:ext cx="498390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375" y="365126"/>
            <a:ext cx="1332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75" y="1825625"/>
            <a:ext cx="13327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375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C939-CB10-41E5-9A6A-5EA453B2024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8715" y="6356351"/>
            <a:ext cx="5215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487" y="6356351"/>
            <a:ext cx="3476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442C-A910-42DB-A310-D03DC479F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2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80" y="196947"/>
            <a:ext cx="5660056" cy="4656406"/>
          </a:xfrm>
          <a:prstGeom prst="rect">
            <a:avLst/>
          </a:prstGeom>
        </p:spPr>
      </p:pic>
      <p:pic>
        <p:nvPicPr>
          <p:cNvPr id="3" name="Picture 2" descr="att7159020hc.gif~c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556" y="2896777"/>
            <a:ext cx="1311625" cy="1379805"/>
          </a:xfrm>
          <a:prstGeom prst="rect">
            <a:avLst/>
          </a:prstGeom>
        </p:spPr>
      </p:pic>
      <p:pic>
        <p:nvPicPr>
          <p:cNvPr id="4" name="Picture 3" descr="att7159020hc.gif~c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30" y="2008171"/>
            <a:ext cx="1273736" cy="1339947"/>
          </a:xfrm>
          <a:prstGeom prst="rect">
            <a:avLst/>
          </a:prstGeom>
        </p:spPr>
      </p:pic>
      <p:pic>
        <p:nvPicPr>
          <p:cNvPr id="5" name="Picture 4" descr="att7159020hc.gif~c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575" y="1684607"/>
            <a:ext cx="1449189" cy="1524520"/>
          </a:xfrm>
          <a:prstGeom prst="rect">
            <a:avLst/>
          </a:prstGeom>
        </p:spPr>
      </p:pic>
      <p:pic>
        <p:nvPicPr>
          <p:cNvPr id="6" name="Picture 5" descr="att7159020hc.gif~c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344" y="2962429"/>
            <a:ext cx="1327349" cy="1396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0099" y="5175721"/>
            <a:ext cx="11429073" cy="872227"/>
          </a:xfrm>
          <a:prstGeom prst="flowChartPredefinedProcess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54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54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ক্লাসে স্বাগতম</a:t>
            </a:r>
            <a:endParaRPr lang="en-US" sz="54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9" name="Sun 8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Sun 9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un 10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Sun 11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2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47B574E-8D16-4B14-ABF0-6F9B4F09D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1" y="168813"/>
            <a:ext cx="15073463" cy="6670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1E04BA-6E0C-40E7-ABC2-C8201EA77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6" y="1812209"/>
            <a:ext cx="4828977" cy="381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01E04BA-6E0C-40E7-ABC2-C8201EA77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59" y="2459909"/>
            <a:ext cx="4828977" cy="381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01E04BA-6E0C-40E7-ABC2-C8201EA77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53" y="2399271"/>
            <a:ext cx="4828977" cy="381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0FA6297-8658-4428-B233-F436E10B6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0" y="4244985"/>
            <a:ext cx="2511068" cy="2171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0FA6297-8658-4428-B233-F436E10B6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13" y="4152122"/>
            <a:ext cx="2511068" cy="2171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0FA6297-8658-4428-B233-F436E10B6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9" y="4035435"/>
            <a:ext cx="2511068" cy="21717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AEC46D-DE79-4D0D-B915-2BA318134D2B}"/>
              </a:ext>
            </a:extLst>
          </p:cNvPr>
          <p:cNvSpPr/>
          <p:nvPr/>
        </p:nvSpPr>
        <p:spPr>
          <a:xfrm>
            <a:off x="2959288" y="178011"/>
            <a:ext cx="10706531" cy="204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solidFill>
                <a:srgbClr val="FF00FF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2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728274" y="1342983"/>
            <a:ext cx="1633898" cy="1080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0647" y="563573"/>
            <a:ext cx="16032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728274" y="2110738"/>
            <a:ext cx="1625593" cy="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70219" y="1361536"/>
            <a:ext cx="15640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66906" y="1737521"/>
            <a:ext cx="1586961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750647" y="963299"/>
            <a:ext cx="1583648" cy="3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515710" y="1507066"/>
            <a:ext cx="2810756" cy="748795"/>
            <a:chOff x="2860536" y="2194677"/>
            <a:chExt cx="2217650" cy="748795"/>
          </a:xfrm>
        </p:grpSpPr>
        <p:grpSp>
          <p:nvGrpSpPr>
            <p:cNvPr id="89" name="Group 88"/>
            <p:cNvGrpSpPr/>
            <p:nvPr/>
          </p:nvGrpSpPr>
          <p:grpSpPr>
            <a:xfrm>
              <a:off x="3565703" y="2194677"/>
              <a:ext cx="1512483" cy="748795"/>
              <a:chOff x="3533046" y="1684502"/>
              <a:chExt cx="1512483" cy="7487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3533046" y="1684502"/>
                    <a:ext cx="500111" cy="748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046" y="1684502"/>
                    <a:ext cx="500111" cy="74879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TextBox 87"/>
              <p:cNvSpPr txBox="1"/>
              <p:nvPr/>
            </p:nvSpPr>
            <p:spPr>
              <a:xfrm>
                <a:off x="4033157" y="1861630"/>
                <a:ext cx="10123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0" name="Right Arrow 89"/>
            <p:cNvSpPr/>
            <p:nvPr/>
          </p:nvSpPr>
          <p:spPr>
            <a:xfrm rot="10800000">
              <a:off x="2860536" y="2371805"/>
              <a:ext cx="636815" cy="26737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486825" y="2567992"/>
            <a:ext cx="3425387" cy="1122175"/>
            <a:chOff x="1259772" y="3255603"/>
            <a:chExt cx="2702586" cy="1122175"/>
          </a:xfrm>
        </p:grpSpPr>
        <p:grpSp>
          <p:nvGrpSpPr>
            <p:cNvPr id="81" name="Group 80"/>
            <p:cNvGrpSpPr/>
            <p:nvPr/>
          </p:nvGrpSpPr>
          <p:grpSpPr>
            <a:xfrm>
              <a:off x="1259772" y="3255603"/>
              <a:ext cx="2065020" cy="1122175"/>
              <a:chOff x="1318260" y="2392680"/>
              <a:chExt cx="2065020" cy="1122175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493520" y="2560320"/>
                <a:ext cx="1889760" cy="152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/>
              <p:cNvGrpSpPr/>
              <p:nvPr/>
            </p:nvGrpSpPr>
            <p:grpSpPr>
              <a:xfrm>
                <a:off x="1318260" y="2392680"/>
                <a:ext cx="1690214" cy="1122175"/>
                <a:chOff x="1318260" y="2392680"/>
                <a:chExt cx="1690214" cy="1122175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758440" y="2392680"/>
                  <a:ext cx="0" cy="358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493520" y="2392680"/>
                  <a:ext cx="15240" cy="358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1318260" y="2720340"/>
                  <a:ext cx="4419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2508406" y="2766060"/>
                      <a:ext cx="500068" cy="7487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8406" y="2766060"/>
                      <a:ext cx="500068" cy="74879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92" name="TextBox 91"/>
            <p:cNvSpPr txBox="1"/>
            <p:nvPr/>
          </p:nvSpPr>
          <p:spPr>
            <a:xfrm>
              <a:off x="2949986" y="3750903"/>
              <a:ext cx="1012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92522" y="1609063"/>
            <a:ext cx="7989785" cy="858120"/>
            <a:chOff x="4892120" y="1380896"/>
            <a:chExt cx="6292951" cy="858120"/>
          </a:xfrm>
        </p:grpSpPr>
        <p:sp>
          <p:nvSpPr>
            <p:cNvPr id="98" name="TextBox 97"/>
            <p:cNvSpPr txBox="1"/>
            <p:nvPr/>
          </p:nvSpPr>
          <p:spPr>
            <a:xfrm>
              <a:off x="4892120" y="1548346"/>
              <a:ext cx="6292951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849569" y="1380896"/>
                  <a:ext cx="500111" cy="858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569" y="1380896"/>
                  <a:ext cx="500111" cy="8581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218169" y="2645096"/>
            <a:ext cx="5143591" cy="1166991"/>
            <a:chOff x="4992740" y="3332707"/>
            <a:chExt cx="4058227" cy="1166991"/>
          </a:xfrm>
        </p:grpSpPr>
        <p:grpSp>
          <p:nvGrpSpPr>
            <p:cNvPr id="100" name="Group 99"/>
            <p:cNvGrpSpPr/>
            <p:nvPr/>
          </p:nvGrpSpPr>
          <p:grpSpPr>
            <a:xfrm>
              <a:off x="4992740" y="3355805"/>
              <a:ext cx="4058227" cy="1143893"/>
              <a:chOff x="1259772" y="3255603"/>
              <a:chExt cx="4058227" cy="114389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259772" y="3255603"/>
                <a:ext cx="2981674" cy="1143893"/>
                <a:chOff x="1318260" y="2392680"/>
                <a:chExt cx="2981674" cy="114389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493520" y="2560321"/>
                  <a:ext cx="2806414" cy="114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03"/>
                <p:cNvGrpSpPr/>
                <p:nvPr/>
              </p:nvGrpSpPr>
              <p:grpSpPr>
                <a:xfrm>
                  <a:off x="1318260" y="2392680"/>
                  <a:ext cx="1411126" cy="1143893"/>
                  <a:chOff x="1318260" y="2392680"/>
                  <a:chExt cx="1411126" cy="1143893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2442553" y="2392680"/>
                    <a:ext cx="0" cy="35814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1493520" y="2392680"/>
                    <a:ext cx="15240" cy="35814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318260" y="2720340"/>
                    <a:ext cx="44196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০</a:t>
                    </a:r>
                    <a:endPara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8" name="TextBox 107"/>
                      <p:cNvSpPr txBox="1"/>
                      <p:nvPr/>
                    </p:nvSpPr>
                    <p:spPr>
                      <a:xfrm>
                        <a:off x="2229318" y="2787778"/>
                        <a:ext cx="500068" cy="7487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8" name="TextBox 10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29318" y="2787778"/>
                        <a:ext cx="500068" cy="748795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02" name="TextBox 101"/>
              <p:cNvSpPr txBox="1"/>
              <p:nvPr/>
            </p:nvSpPr>
            <p:spPr>
              <a:xfrm>
                <a:off x="4305627" y="3654448"/>
                <a:ext cx="10123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>
              <a:off x="7017483" y="3355805"/>
              <a:ext cx="0" cy="358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951804" y="3332707"/>
              <a:ext cx="0" cy="358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753434" y="3674043"/>
              <a:ext cx="441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6459617" y="2835834"/>
            <a:ext cx="12091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643151" y="2835834"/>
            <a:ext cx="12091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759520" y="2847263"/>
            <a:ext cx="12091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5825546" y="912376"/>
            <a:ext cx="7984292" cy="793181"/>
            <a:chOff x="4885568" y="1391172"/>
            <a:chExt cx="6299503" cy="793181"/>
          </a:xfrm>
        </p:grpSpPr>
        <p:grpSp>
          <p:nvGrpSpPr>
            <p:cNvPr id="96" name="Group 95"/>
            <p:cNvGrpSpPr/>
            <p:nvPr/>
          </p:nvGrpSpPr>
          <p:grpSpPr>
            <a:xfrm>
              <a:off x="4892120" y="1435558"/>
              <a:ext cx="6292951" cy="748795"/>
              <a:chOff x="4892120" y="1435558"/>
              <a:chExt cx="6292951" cy="748795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4892120" y="1548346"/>
                <a:ext cx="6292951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আংশ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301143" y="1435558"/>
                    <a:ext cx="500111" cy="7487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143" y="1435558"/>
                    <a:ext cx="500111" cy="74879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4885568" y="1391172"/>
                  <a:ext cx="500111" cy="748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568" y="1391172"/>
                  <a:ext cx="500111" cy="7487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Rectangle 121"/>
          <p:cNvSpPr/>
          <p:nvPr/>
        </p:nvSpPr>
        <p:spPr>
          <a:xfrm>
            <a:off x="1621464" y="4572256"/>
            <a:ext cx="1633898" cy="10802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1643837" y="3792846"/>
            <a:ext cx="160322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1621464" y="5340011"/>
            <a:ext cx="1625593" cy="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663409" y="4590809"/>
            <a:ext cx="15640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60096" y="4966794"/>
            <a:ext cx="1586961" cy="81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635533" y="4256360"/>
            <a:ext cx="1583648" cy="3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398453" y="5679831"/>
            <a:ext cx="6646099" cy="1146129"/>
            <a:chOff x="1103361" y="5679830"/>
            <a:chExt cx="5243686" cy="1146129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03361" y="5735825"/>
              <a:ext cx="5243686" cy="1090134"/>
              <a:chOff x="1259772" y="3255603"/>
              <a:chExt cx="5243686" cy="1090134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259772" y="3255603"/>
                <a:ext cx="4100548" cy="1090134"/>
                <a:chOff x="1318260" y="2392680"/>
                <a:chExt cx="4100548" cy="1090134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93520" y="2534565"/>
                  <a:ext cx="3925288" cy="2575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2" name="Group 131"/>
                <p:cNvGrpSpPr/>
                <p:nvPr/>
              </p:nvGrpSpPr>
              <p:grpSpPr>
                <a:xfrm>
                  <a:off x="1318260" y="2392680"/>
                  <a:ext cx="1708559" cy="1090134"/>
                  <a:chOff x="1318260" y="2392680"/>
                  <a:chExt cx="1708559" cy="1090134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2758440" y="2392680"/>
                    <a:ext cx="0" cy="35814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1493520" y="2392680"/>
                    <a:ext cx="15240" cy="35814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1318260" y="2720340"/>
                    <a:ext cx="44196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০</a:t>
                    </a:r>
                    <a:endPara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6" name="TextBox 135"/>
                      <p:cNvSpPr txBox="1"/>
                      <p:nvPr/>
                    </p:nvSpPr>
                    <p:spPr>
                      <a:xfrm>
                        <a:off x="2526751" y="2734019"/>
                        <a:ext cx="500068" cy="7487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৩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6" name="TextBox 1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26751" y="2734019"/>
                        <a:ext cx="500068" cy="748795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5491086" y="3624136"/>
                <a:ext cx="10123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>
              <a:off x="3888672" y="5698640"/>
              <a:ext cx="0" cy="358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203909" y="5679830"/>
              <a:ext cx="0" cy="358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5048937" y="5982912"/>
              <a:ext cx="441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263666" y="4588850"/>
            <a:ext cx="1642202" cy="1080228"/>
            <a:chOff x="1272762" y="4572256"/>
            <a:chExt cx="1295676" cy="1080228"/>
          </a:xfrm>
        </p:grpSpPr>
        <p:sp>
          <p:nvSpPr>
            <p:cNvPr id="143" name="Rectangle 142"/>
            <p:cNvSpPr/>
            <p:nvPr/>
          </p:nvSpPr>
          <p:spPr>
            <a:xfrm>
              <a:off x="1279314" y="4572256"/>
              <a:ext cx="1289124" cy="108022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272762" y="4572256"/>
              <a:ext cx="1289124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1279314" y="5323681"/>
              <a:ext cx="1282572" cy="2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289957" y="4942300"/>
              <a:ext cx="1255600" cy="21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4928689" y="4588850"/>
            <a:ext cx="1642202" cy="1080228"/>
            <a:chOff x="1272762" y="4572256"/>
            <a:chExt cx="1295676" cy="1080228"/>
          </a:xfrm>
        </p:grpSpPr>
        <p:sp>
          <p:nvSpPr>
            <p:cNvPr id="148" name="Rectangle 147"/>
            <p:cNvSpPr/>
            <p:nvPr/>
          </p:nvSpPr>
          <p:spPr>
            <a:xfrm>
              <a:off x="1279314" y="4572256"/>
              <a:ext cx="1289124" cy="108022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272762" y="4572256"/>
              <a:ext cx="1289124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1279314" y="5323681"/>
              <a:ext cx="1282572" cy="2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1289957" y="4942300"/>
              <a:ext cx="1255600" cy="21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5151802" y="3759900"/>
            <a:ext cx="8486608" cy="748795"/>
            <a:chOff x="4885568" y="1391172"/>
            <a:chExt cx="6299503" cy="748795"/>
          </a:xfrm>
        </p:grpSpPr>
        <p:sp>
          <p:nvSpPr>
            <p:cNvPr id="156" name="TextBox 155"/>
            <p:cNvSpPr txBox="1"/>
            <p:nvPr/>
          </p:nvSpPr>
          <p:spPr>
            <a:xfrm>
              <a:off x="4892120" y="1548346"/>
              <a:ext cx="6292951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ক্ষেত্রফলকে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4885568" y="1391172"/>
                  <a:ext cx="500111" cy="748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568" y="1391172"/>
                  <a:ext cx="500111" cy="7487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/>
          <p:cNvGrpSpPr/>
          <p:nvPr/>
        </p:nvGrpSpPr>
        <p:grpSpPr>
          <a:xfrm>
            <a:off x="-4895029" y="4508695"/>
            <a:ext cx="4336249" cy="1003623"/>
            <a:chOff x="2743200" y="2756330"/>
            <a:chExt cx="4716562" cy="1003623"/>
          </a:xfrm>
        </p:grpSpPr>
        <p:grpSp>
          <p:nvGrpSpPr>
            <p:cNvPr id="159" name="Group 158"/>
            <p:cNvGrpSpPr/>
            <p:nvPr/>
          </p:nvGrpSpPr>
          <p:grpSpPr>
            <a:xfrm>
              <a:off x="2743200" y="2756330"/>
              <a:ext cx="4716562" cy="1003623"/>
              <a:chOff x="538153" y="5764357"/>
              <a:chExt cx="5403052" cy="1003623"/>
            </a:xfrm>
          </p:grpSpPr>
          <p:sp>
            <p:nvSpPr>
              <p:cNvPr id="163" name="TextBox 162"/>
              <p:cNvSpPr txBox="1"/>
              <p:nvPr/>
            </p:nvSpPr>
            <p:spPr>
              <a:xfrm>
                <a:off x="538153" y="5902030"/>
                <a:ext cx="5403052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2248040" y="5764357"/>
                <a:ext cx="1140980" cy="1003623"/>
                <a:chOff x="2248040" y="5764357"/>
                <a:chExt cx="1140980" cy="1003623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2248040" y="5764357"/>
                  <a:ext cx="673294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dirty="0" smtClean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200" dirty="0" smtClean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smtClean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2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2265163" y="6183205"/>
                  <a:ext cx="673295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dirty="0" smtClean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2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3758" y="6279769"/>
                  <a:ext cx="548067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/>
                <p:cNvSpPr txBox="1"/>
                <p:nvPr/>
              </p:nvSpPr>
              <p:spPr>
                <a:xfrm>
                  <a:off x="2868245" y="5950284"/>
                  <a:ext cx="5207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n w="0"/>
                      <a:solidFill>
                        <a:srgbClr val="00B0F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÷</a:t>
                  </a:r>
                  <a:endParaRPr lang="en-US" sz="3600" dirty="0">
                    <a:ln w="0"/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5166967" y="2756330"/>
              <a:ext cx="5877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20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5181913" y="3175178"/>
              <a:ext cx="58774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5241794" y="3271742"/>
              <a:ext cx="4784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7051682" y="4441924"/>
            <a:ext cx="3079947" cy="1076104"/>
            <a:chOff x="1241188" y="4974523"/>
            <a:chExt cx="2430038" cy="1076104"/>
          </a:xfrm>
        </p:grpSpPr>
        <p:sp>
          <p:nvSpPr>
            <p:cNvPr id="170" name="Oval 169"/>
            <p:cNvSpPr/>
            <p:nvPr/>
          </p:nvSpPr>
          <p:spPr>
            <a:xfrm flipH="1">
              <a:off x="1422277" y="5364560"/>
              <a:ext cx="127331" cy="1066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1241188" y="5663555"/>
              <a:ext cx="127331" cy="1066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603826" y="5665928"/>
              <a:ext cx="131576" cy="10158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2058989" y="4974523"/>
              <a:ext cx="614512" cy="1074456"/>
              <a:chOff x="3188048" y="3174889"/>
              <a:chExt cx="614512" cy="107445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36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3" y="3712117"/>
                <a:ext cx="440894" cy="414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3056714" y="4976171"/>
              <a:ext cx="614512" cy="1074456"/>
              <a:chOff x="594134" y="3138316"/>
              <a:chExt cx="614512" cy="1074456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594134" y="3138316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594135" y="3566440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 </a:t>
                </a:r>
                <a:endParaRPr lang="en-US" sz="36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79" y="3675544"/>
                <a:ext cx="440894" cy="414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Box 174"/>
            <p:cNvSpPr txBox="1"/>
            <p:nvPr/>
          </p:nvSpPr>
          <p:spPr>
            <a:xfrm>
              <a:off x="2615524" y="5139649"/>
              <a:ext cx="5906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4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10666767" y="4359441"/>
            <a:ext cx="2600106" cy="1074456"/>
            <a:chOff x="8635731" y="4376985"/>
            <a:chExt cx="2051450" cy="1074456"/>
          </a:xfrm>
        </p:grpSpPr>
        <p:grpSp>
          <p:nvGrpSpPr>
            <p:cNvPr id="182" name="Group 181"/>
            <p:cNvGrpSpPr/>
            <p:nvPr/>
          </p:nvGrpSpPr>
          <p:grpSpPr>
            <a:xfrm>
              <a:off x="9099290" y="4376985"/>
              <a:ext cx="1587891" cy="1074456"/>
              <a:chOff x="2058989" y="4974523"/>
              <a:chExt cx="1507277" cy="1074456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2058989" y="4974523"/>
                <a:ext cx="614512" cy="1074456"/>
                <a:chOff x="3188048" y="3174889"/>
                <a:chExt cx="614512" cy="1074456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188048" y="3174889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solidFill>
                        <a:srgbClr val="00B0F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600" dirty="0" smtClean="0">
                      <a:ln w="0"/>
                      <a:solidFill>
                        <a:srgbClr val="00B0F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solidFill>
                        <a:srgbClr val="00B0F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188049" y="3603013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solidFill>
                        <a:srgbClr val="00B0F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600" b="0" cap="none" spc="0" dirty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70093" y="3712117"/>
                  <a:ext cx="440894" cy="4146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2951755" y="5145399"/>
                <a:ext cx="614511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4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44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615524" y="5139649"/>
                <a:ext cx="590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8635731" y="4506733"/>
              <a:ext cx="226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0681088" y="5366237"/>
            <a:ext cx="1408055" cy="1074456"/>
            <a:chOff x="8635731" y="4376985"/>
            <a:chExt cx="1110937" cy="1074456"/>
          </a:xfrm>
        </p:grpSpPr>
        <p:grpSp>
          <p:nvGrpSpPr>
            <p:cNvPr id="200" name="Group 199"/>
            <p:cNvGrpSpPr/>
            <p:nvPr/>
          </p:nvGrpSpPr>
          <p:grpSpPr>
            <a:xfrm>
              <a:off x="9099290" y="4376985"/>
              <a:ext cx="647378" cy="1074456"/>
              <a:chOff x="3188048" y="3174889"/>
              <a:chExt cx="614512" cy="1074456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bn-IN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3600" b="0" cap="none" spc="0" dirty="0">
                  <a:ln w="0"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3" y="3712117"/>
                <a:ext cx="440894" cy="414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/>
            <p:cNvSpPr txBox="1"/>
            <p:nvPr/>
          </p:nvSpPr>
          <p:spPr>
            <a:xfrm>
              <a:off x="8635731" y="4506733"/>
              <a:ext cx="226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40853" y="84035"/>
            <a:ext cx="10270925" cy="896072"/>
            <a:chOff x="3582666" y="84035"/>
            <a:chExt cx="8103627" cy="896072"/>
          </a:xfrm>
        </p:grpSpPr>
        <p:sp>
          <p:nvSpPr>
            <p:cNvPr id="154" name="TextBox 153"/>
            <p:cNvSpPr txBox="1"/>
            <p:nvPr/>
          </p:nvSpPr>
          <p:spPr>
            <a:xfrm>
              <a:off x="3582666" y="247270"/>
              <a:ext cx="8103627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রেখাচিত্র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হিসাবটি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করব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</a:t>
              </a: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5451905" y="97539"/>
              <a:ext cx="61852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5458803" y="456887"/>
              <a:ext cx="61852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5561598" y="547993"/>
              <a:ext cx="439145" cy="594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5962926" y="219805"/>
              <a:ext cx="465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6250929" y="84035"/>
              <a:ext cx="67329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6264727" y="428060"/>
              <a:ext cx="67329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6403653" y="556498"/>
              <a:ext cx="391595" cy="690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710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1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4.44444E-6 L 0.40937 0.0120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122" grpId="0" animBg="1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732400" y="3100249"/>
            <a:ext cx="6977611" cy="87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32399" y="2909014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220004" y="2892574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469501" y="2924809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2400" y="2508205"/>
            <a:ext cx="6977611" cy="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32399" y="2330118"/>
            <a:ext cx="0" cy="3781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116711" y="2296173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468173" y="2330118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66401" y="3309065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39288" y="3235649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50522" y="3249395"/>
            <a:ext cx="118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889600" y="1646738"/>
                <a:ext cx="633810" cy="63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753" y="1646738"/>
                <a:ext cx="500068" cy="635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904300" y="1794546"/>
            <a:ext cx="42482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0168" y="1745344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86252" y="1993802"/>
            <a:ext cx="91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2156" y="2154933"/>
            <a:ext cx="5974556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156" y="3249395"/>
            <a:ext cx="1117116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বেশিঅর্থা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12735" y="4404352"/>
            <a:ext cx="14141141" cy="666933"/>
            <a:chOff x="822479" y="5462077"/>
            <a:chExt cx="8466799" cy="666933"/>
          </a:xfrm>
        </p:grpSpPr>
        <p:sp>
          <p:nvSpPr>
            <p:cNvPr id="48" name="TextBox 47"/>
            <p:cNvSpPr txBox="1"/>
            <p:nvPr/>
          </p:nvSpPr>
          <p:spPr>
            <a:xfrm>
              <a:off x="822479" y="5544235"/>
              <a:ext cx="4713847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দেওয়ালের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76106" y="5482679"/>
              <a:ext cx="185573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÷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9087" y="5462077"/>
              <a:ext cx="4100191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দেয়ালের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5372" y="220723"/>
            <a:ext cx="14363026" cy="2063088"/>
            <a:chOff x="1032555" y="110361"/>
            <a:chExt cx="11332235" cy="2063088"/>
          </a:xfrm>
        </p:grpSpPr>
        <p:grpSp>
          <p:nvGrpSpPr>
            <p:cNvPr id="16" name="Group 15"/>
            <p:cNvGrpSpPr/>
            <p:nvPr/>
          </p:nvGrpSpPr>
          <p:grpSpPr>
            <a:xfrm>
              <a:off x="1032555" y="110361"/>
              <a:ext cx="11332235" cy="2063088"/>
              <a:chOff x="1020628" y="494831"/>
              <a:chExt cx="11332235" cy="206308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57277D8-BA6E-46AD-8013-E76583DB270F}"/>
                  </a:ext>
                </a:extLst>
              </p:cNvPr>
              <p:cNvSpPr/>
              <p:nvPr/>
            </p:nvSpPr>
            <p:spPr>
              <a:xfrm>
                <a:off x="1535123" y="494831"/>
                <a:ext cx="10817740" cy="2063088"/>
              </a:xfrm>
              <a:prstGeom prst="rect">
                <a:avLst/>
              </a:prstGeom>
              <a:noFill/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লাগে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১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8CDFBE2C-1EF6-45F4-AE8C-9D06FEE48B9A}"/>
                  </a:ext>
                </a:extLst>
              </p:cNvPr>
              <p:cNvGrpSpPr/>
              <p:nvPr/>
            </p:nvGrpSpPr>
            <p:grpSpPr>
              <a:xfrm>
                <a:off x="1020628" y="681448"/>
                <a:ext cx="631633" cy="1065181"/>
                <a:chOff x="-3909913" y="3927242"/>
                <a:chExt cx="894113" cy="1149082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-3909913" y="3927242"/>
                  <a:ext cx="869874" cy="69724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3</a:t>
                  </a:r>
                  <a:r>
                    <a:rPr lang="bn-IN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-3885676" y="4379082"/>
                  <a:ext cx="869876" cy="69724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88569" y="4492752"/>
                  <a:ext cx="7080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5920573" y="273631"/>
              <a:ext cx="614510" cy="6463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6011228" y="700046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5946091" y="828006"/>
              <a:ext cx="500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11220004" y="2308180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116711" y="2924809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158313" y="3366526"/>
                <a:ext cx="633810" cy="63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790" y="3366526"/>
                <a:ext cx="500068" cy="635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74702" y="5087059"/>
            <a:ext cx="7911040" cy="1386325"/>
            <a:chOff x="538153" y="5381655"/>
            <a:chExt cx="6241708" cy="1386325"/>
          </a:xfrm>
        </p:grpSpPr>
        <p:grpSp>
          <p:nvGrpSpPr>
            <p:cNvPr id="13" name="Group 12"/>
            <p:cNvGrpSpPr/>
            <p:nvPr/>
          </p:nvGrpSpPr>
          <p:grpSpPr>
            <a:xfrm>
              <a:off x="538153" y="5381655"/>
              <a:ext cx="6241708" cy="1386325"/>
              <a:chOff x="538153" y="5381655"/>
              <a:chExt cx="6241708" cy="1386325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538153" y="5381655"/>
                <a:ext cx="6241708" cy="1043595"/>
                <a:chOff x="765946" y="5517540"/>
                <a:chExt cx="4736618" cy="1043595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788717" y="5517540"/>
                  <a:ext cx="4713847" cy="95410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গাণিতিক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বাক্যঃ</a:t>
                  </a:r>
                  <a:endPara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765946" y="6037915"/>
                  <a:ext cx="4100191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248040" y="5764357"/>
                <a:ext cx="3524110" cy="1003623"/>
                <a:chOff x="2248040" y="5764357"/>
                <a:chExt cx="3524110" cy="1003623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2248040" y="5764357"/>
                  <a:ext cx="673294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2265162" y="6183205"/>
                  <a:ext cx="673295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3758" y="6279769"/>
                  <a:ext cx="54806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3000375" y="5988674"/>
                  <a:ext cx="11376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÷</a:t>
                  </a:r>
                  <a:endParaRPr lang="en-US" sz="36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43331" y="5927119"/>
                  <a:ext cx="61436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:endParaRPr lang="en-US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815073" y="5927119"/>
                  <a:ext cx="957077" cy="73297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3445652" y="5764357"/>
              <a:ext cx="67329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3462774" y="6183205"/>
              <a:ext cx="67329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3531370" y="6279769"/>
              <a:ext cx="5480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903099" y="3366526"/>
                <a:ext cx="633810" cy="63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04" y="3366526"/>
                <a:ext cx="500068" cy="635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A05DCEF-341F-48A9-8025-6D72C6989169}"/>
              </a:ext>
            </a:extLst>
          </p:cNvPr>
          <p:cNvSpPr/>
          <p:nvPr/>
        </p:nvSpPr>
        <p:spPr>
          <a:xfrm>
            <a:off x="6353594" y="5523052"/>
            <a:ext cx="853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4D20ED5-4CFB-4BAA-BC90-CE51E3430BEA}"/>
              </a:ext>
            </a:extLst>
          </p:cNvPr>
          <p:cNvSpPr/>
          <p:nvPr/>
        </p:nvSpPr>
        <p:spPr>
          <a:xfrm>
            <a:off x="6353594" y="5903107"/>
            <a:ext cx="853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993CE5D-4812-4FA7-819F-2C965DAC188C}"/>
              </a:ext>
            </a:extLst>
          </p:cNvPr>
          <p:cNvCxnSpPr>
            <a:cxnSpLocks/>
          </p:cNvCxnSpPr>
          <p:nvPr/>
        </p:nvCxnSpPr>
        <p:spPr>
          <a:xfrm>
            <a:off x="6447179" y="6019358"/>
            <a:ext cx="694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63" name="Sun 62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4" name="Sun 63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Sun 64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6" name="Sun 65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66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406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 animBg="1"/>
      <p:bldP spid="42" grpId="0"/>
      <p:bldP spid="43" grpId="0"/>
      <p:bldP spid="46" grpId="0"/>
      <p:bldP spid="47" grpId="0"/>
      <p:bldP spid="57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68" y="804041"/>
            <a:ext cx="10231819" cy="56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830" y="1164212"/>
            <a:ext cx="1332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0545" y="276745"/>
            <a:ext cx="298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6259" y="2562597"/>
            <a:ext cx="3627129" cy="1450040"/>
            <a:chOff x="2799630" y="3106345"/>
            <a:chExt cx="2861758" cy="1450040"/>
          </a:xfrm>
        </p:grpSpPr>
        <p:sp>
          <p:nvSpPr>
            <p:cNvPr id="5" name="Minus Sign 9">
              <a:extLst>
                <a:ext uri="{FF2B5EF4-FFF2-40B4-BE49-F238E27FC236}">
                  <a16:creationId xmlns:a16="http://schemas.microsoft.com/office/drawing/2014/main" xmlns="" id="{1455348A-739C-4FDD-B9E4-DA44B2033B9F}"/>
                </a:ext>
              </a:extLst>
            </p:cNvPr>
            <p:cNvSpPr/>
            <p:nvPr/>
          </p:nvSpPr>
          <p:spPr>
            <a:xfrm>
              <a:off x="2799630" y="3773221"/>
              <a:ext cx="930443" cy="21337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6167BEF-1C22-4463-88D2-0102B5D01E20}"/>
                </a:ext>
              </a:extLst>
            </p:cNvPr>
            <p:cNvSpPr/>
            <p:nvPr/>
          </p:nvSpPr>
          <p:spPr>
            <a:xfrm>
              <a:off x="3021618" y="3339793"/>
              <a:ext cx="513347" cy="4010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89F2642-5C07-46EF-9119-EC59D4A52CA1}"/>
                </a:ext>
              </a:extLst>
            </p:cNvPr>
            <p:cNvSpPr/>
            <p:nvPr/>
          </p:nvSpPr>
          <p:spPr>
            <a:xfrm>
              <a:off x="3021617" y="4078312"/>
              <a:ext cx="513348" cy="40105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E28E270A-283A-4837-BC67-BAE5C5B7986B}"/>
                </a:ext>
              </a:extLst>
            </p:cNvPr>
            <p:cNvSpPr/>
            <p:nvPr/>
          </p:nvSpPr>
          <p:spPr>
            <a:xfrm>
              <a:off x="4924392" y="3335412"/>
              <a:ext cx="433138" cy="401053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Sign 9">
              <a:extLst>
                <a:ext uri="{FF2B5EF4-FFF2-40B4-BE49-F238E27FC236}">
                  <a16:creationId xmlns:a16="http://schemas.microsoft.com/office/drawing/2014/main" xmlns="" id="{1455348A-739C-4FDD-B9E4-DA44B2033B9F}"/>
                </a:ext>
              </a:extLst>
            </p:cNvPr>
            <p:cNvSpPr/>
            <p:nvPr/>
          </p:nvSpPr>
          <p:spPr>
            <a:xfrm>
              <a:off x="4620534" y="3762935"/>
              <a:ext cx="1040854" cy="20259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4880968" y="3986599"/>
              <a:ext cx="534403" cy="569786"/>
            </a:xfrm>
            <a:prstGeom prst="diamond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7688" y="3106345"/>
              <a:ext cx="88174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57997" y="4689817"/>
            <a:ext cx="4516514" cy="1250113"/>
            <a:chOff x="2491618" y="4689816"/>
            <a:chExt cx="3563471" cy="1250113"/>
          </a:xfrm>
        </p:grpSpPr>
        <p:sp>
          <p:nvSpPr>
            <p:cNvPr id="11" name="Multiplication Sign 17">
              <a:extLst>
                <a:ext uri="{FF2B5EF4-FFF2-40B4-BE49-F238E27FC236}">
                  <a16:creationId xmlns:a16="http://schemas.microsoft.com/office/drawing/2014/main" xmlns="" id="{01AA73FE-772E-4AB6-8C90-E5212F8FB2FD}"/>
                </a:ext>
              </a:extLst>
            </p:cNvPr>
            <p:cNvSpPr/>
            <p:nvPr/>
          </p:nvSpPr>
          <p:spPr>
            <a:xfrm>
              <a:off x="4559636" y="5004505"/>
              <a:ext cx="433138" cy="569786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491618" y="4689816"/>
              <a:ext cx="3563471" cy="1250113"/>
              <a:chOff x="2491618" y="4689816"/>
              <a:chExt cx="3563471" cy="1250113"/>
            </a:xfrm>
          </p:grpSpPr>
          <p:sp>
            <p:nvSpPr>
              <p:cNvPr id="9" name="Equals 14">
                <a:extLst>
                  <a:ext uri="{FF2B5EF4-FFF2-40B4-BE49-F238E27FC236}">
                    <a16:creationId xmlns:a16="http://schemas.microsoft.com/office/drawing/2014/main" xmlns="" id="{1EDC040A-0F83-4FE4-953F-CFE097439CA3}"/>
                  </a:ext>
                </a:extLst>
              </p:cNvPr>
              <p:cNvSpPr/>
              <p:nvPr/>
            </p:nvSpPr>
            <p:spPr>
              <a:xfrm>
                <a:off x="2491618" y="5124271"/>
                <a:ext cx="767639" cy="401053"/>
              </a:xfrm>
              <a:prstGeom prst="mathEqual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546374" y="4689816"/>
                <a:ext cx="2508715" cy="1250113"/>
                <a:chOff x="2799630" y="3229252"/>
                <a:chExt cx="2508715" cy="1250113"/>
              </a:xfrm>
            </p:grpSpPr>
            <p:sp>
              <p:nvSpPr>
                <p:cNvPr id="24" name="Minus Sign 9">
                  <a:extLst>
                    <a:ext uri="{FF2B5EF4-FFF2-40B4-BE49-F238E27FC236}">
                      <a16:creationId xmlns:a16="http://schemas.microsoft.com/office/drawing/2014/main" xmlns="" id="{1455348A-739C-4FDD-B9E4-DA44B2033B9F}"/>
                    </a:ext>
                  </a:extLst>
                </p:cNvPr>
                <p:cNvSpPr/>
                <p:nvPr/>
              </p:nvSpPr>
              <p:spPr>
                <a:xfrm>
                  <a:off x="2799630" y="3773221"/>
                  <a:ext cx="930443" cy="213378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96167BEF-1C22-4463-88D2-0102B5D01E20}"/>
                    </a:ext>
                  </a:extLst>
                </p:cNvPr>
                <p:cNvSpPr/>
                <p:nvPr/>
              </p:nvSpPr>
              <p:spPr>
                <a:xfrm>
                  <a:off x="3021618" y="3339793"/>
                  <a:ext cx="513347" cy="4010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089F2642-5C07-46EF-9119-EC59D4A52CA1}"/>
                    </a:ext>
                  </a:extLst>
                </p:cNvPr>
                <p:cNvSpPr/>
                <p:nvPr/>
              </p:nvSpPr>
              <p:spPr>
                <a:xfrm>
                  <a:off x="3021617" y="4078312"/>
                  <a:ext cx="513348" cy="401053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xmlns="" id="{E28E270A-283A-4837-BC67-BAE5C5B7986B}"/>
                    </a:ext>
                  </a:extLst>
                </p:cNvPr>
                <p:cNvSpPr/>
                <p:nvPr/>
              </p:nvSpPr>
              <p:spPr>
                <a:xfrm>
                  <a:off x="4566879" y="3999564"/>
                  <a:ext cx="433138" cy="401053"/>
                </a:xfrm>
                <a:prstGeom prst="triangl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Minus Sign 9">
                  <a:extLst>
                    <a:ext uri="{FF2B5EF4-FFF2-40B4-BE49-F238E27FC236}">
                      <a16:creationId xmlns:a16="http://schemas.microsoft.com/office/drawing/2014/main" xmlns="" id="{1455348A-739C-4FDD-B9E4-DA44B2033B9F}"/>
                    </a:ext>
                  </a:extLst>
                </p:cNvPr>
                <p:cNvSpPr/>
                <p:nvPr/>
              </p:nvSpPr>
              <p:spPr>
                <a:xfrm>
                  <a:off x="4267491" y="3762935"/>
                  <a:ext cx="1040854" cy="202598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Diamond 28"/>
                <p:cNvSpPr/>
                <p:nvPr/>
              </p:nvSpPr>
              <p:spPr>
                <a:xfrm>
                  <a:off x="4567726" y="3229252"/>
                  <a:ext cx="534403" cy="569786"/>
                </a:xfrm>
                <a:prstGeom prst="diamond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4514654" y="3847295"/>
            <a:ext cx="1775153" cy="1142591"/>
            <a:chOff x="3562003" y="3847294"/>
            <a:chExt cx="1400573" cy="1142591"/>
          </a:xfrm>
        </p:grpSpPr>
        <p:sp>
          <p:nvSpPr>
            <p:cNvPr id="31" name="Right Arrow 30"/>
            <p:cNvSpPr/>
            <p:nvPr/>
          </p:nvSpPr>
          <p:spPr>
            <a:xfrm rot="5400000">
              <a:off x="4228053" y="4255362"/>
              <a:ext cx="1142591" cy="326455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62003" y="4092388"/>
              <a:ext cx="1147106" cy="5232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14758" y="3814067"/>
            <a:ext cx="1789865" cy="1142591"/>
            <a:chOff x="3296929" y="3920612"/>
            <a:chExt cx="1412180" cy="1142591"/>
          </a:xfrm>
        </p:grpSpPr>
        <p:sp>
          <p:nvSpPr>
            <p:cNvPr id="35" name="Right Arrow 34"/>
            <p:cNvSpPr/>
            <p:nvPr/>
          </p:nvSpPr>
          <p:spPr>
            <a:xfrm rot="5400000">
              <a:off x="2888861" y="4328680"/>
              <a:ext cx="1142591" cy="326455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62003" y="4092388"/>
              <a:ext cx="1147106" cy="5232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উল্টিয়ে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84681" y="4693438"/>
            <a:ext cx="4014155" cy="1345546"/>
            <a:chOff x="6536506" y="4693438"/>
            <a:chExt cx="3167116" cy="1345546"/>
          </a:xfrm>
        </p:grpSpPr>
        <p:grpSp>
          <p:nvGrpSpPr>
            <p:cNvPr id="38" name="Group 37"/>
            <p:cNvGrpSpPr/>
            <p:nvPr/>
          </p:nvGrpSpPr>
          <p:grpSpPr>
            <a:xfrm>
              <a:off x="6536506" y="4693438"/>
              <a:ext cx="3167116" cy="1272092"/>
              <a:chOff x="2491618" y="4667837"/>
              <a:chExt cx="3167116" cy="1272092"/>
            </a:xfrm>
          </p:grpSpPr>
          <p:sp>
            <p:nvSpPr>
              <p:cNvPr id="39" name="Equals 14">
                <a:extLst>
                  <a:ext uri="{FF2B5EF4-FFF2-40B4-BE49-F238E27FC236}">
                    <a16:creationId xmlns:a16="http://schemas.microsoft.com/office/drawing/2014/main" xmlns="" id="{1EDC040A-0F83-4FE4-953F-CFE097439CA3}"/>
                  </a:ext>
                </a:extLst>
              </p:cNvPr>
              <p:cNvSpPr/>
              <p:nvPr/>
            </p:nvSpPr>
            <p:spPr>
              <a:xfrm>
                <a:off x="2491618" y="5124271"/>
                <a:ext cx="767639" cy="401053"/>
              </a:xfrm>
              <a:prstGeom prst="mathEqual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3356235" y="4667837"/>
                <a:ext cx="2302499" cy="1272092"/>
                <a:chOff x="2609491" y="3207273"/>
                <a:chExt cx="2302499" cy="1272092"/>
              </a:xfrm>
            </p:grpSpPr>
            <p:sp>
              <p:nvSpPr>
                <p:cNvPr id="41" name="Minus Sign 9">
                  <a:extLst>
                    <a:ext uri="{FF2B5EF4-FFF2-40B4-BE49-F238E27FC236}">
                      <a16:creationId xmlns:a16="http://schemas.microsoft.com/office/drawing/2014/main" xmlns="" id="{1455348A-739C-4FDD-B9E4-DA44B2033B9F}"/>
                    </a:ext>
                  </a:extLst>
                </p:cNvPr>
                <p:cNvSpPr/>
                <p:nvPr/>
              </p:nvSpPr>
              <p:spPr>
                <a:xfrm>
                  <a:off x="2609491" y="3773221"/>
                  <a:ext cx="2302499" cy="187777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96167BEF-1C22-4463-88D2-0102B5D01E20}"/>
                    </a:ext>
                  </a:extLst>
                </p:cNvPr>
                <p:cNvSpPr/>
                <p:nvPr/>
              </p:nvSpPr>
              <p:spPr>
                <a:xfrm>
                  <a:off x="3021618" y="3339793"/>
                  <a:ext cx="513347" cy="4010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089F2642-5C07-46EF-9119-EC59D4A52CA1}"/>
                    </a:ext>
                  </a:extLst>
                </p:cNvPr>
                <p:cNvSpPr/>
                <p:nvPr/>
              </p:nvSpPr>
              <p:spPr>
                <a:xfrm>
                  <a:off x="3021617" y="4078312"/>
                  <a:ext cx="513348" cy="401053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xmlns="" id="{E28E270A-283A-4837-BC67-BAE5C5B7986B}"/>
                    </a:ext>
                  </a:extLst>
                </p:cNvPr>
                <p:cNvSpPr/>
                <p:nvPr/>
              </p:nvSpPr>
              <p:spPr>
                <a:xfrm>
                  <a:off x="4192373" y="3983033"/>
                  <a:ext cx="433138" cy="401053"/>
                </a:xfrm>
                <a:prstGeom prst="triangl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Diamond 45"/>
                <p:cNvSpPr/>
                <p:nvPr/>
              </p:nvSpPr>
              <p:spPr>
                <a:xfrm>
                  <a:off x="4171860" y="3207273"/>
                  <a:ext cx="534403" cy="569786"/>
                </a:xfrm>
                <a:prstGeom prst="diamond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Multiplication Sign 17">
              <a:extLst>
                <a:ext uri="{FF2B5EF4-FFF2-40B4-BE49-F238E27FC236}">
                  <a16:creationId xmlns:a16="http://schemas.microsoft.com/office/drawing/2014/main" xmlns="" id="{01AA73FE-772E-4AB6-8C90-E5212F8FB2FD}"/>
                </a:ext>
              </a:extLst>
            </p:cNvPr>
            <p:cNvSpPr/>
            <p:nvPr/>
          </p:nvSpPr>
          <p:spPr>
            <a:xfrm>
              <a:off x="8433376" y="4764258"/>
              <a:ext cx="433138" cy="569786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ultiplication Sign 17">
              <a:extLst>
                <a:ext uri="{FF2B5EF4-FFF2-40B4-BE49-F238E27FC236}">
                  <a16:creationId xmlns:a16="http://schemas.microsoft.com/office/drawing/2014/main" xmlns="" id="{01AA73FE-772E-4AB6-8C90-E5212F8FB2FD}"/>
                </a:ext>
              </a:extLst>
            </p:cNvPr>
            <p:cNvSpPr/>
            <p:nvPr/>
          </p:nvSpPr>
          <p:spPr>
            <a:xfrm>
              <a:off x="8470391" y="5469198"/>
              <a:ext cx="433138" cy="569786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51" name="Sun 50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Sun 51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Sun 52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Sun 53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4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956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95577" y="414338"/>
            <a:ext cx="367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45198" y="4529883"/>
            <a:ext cx="1536498" cy="1074456"/>
            <a:chOff x="3732769" y="4113004"/>
            <a:chExt cx="1212277" cy="1074456"/>
          </a:xfrm>
        </p:grpSpPr>
        <p:grpSp>
          <p:nvGrpSpPr>
            <p:cNvPr id="22" name="Group 21"/>
            <p:cNvGrpSpPr/>
            <p:nvPr/>
          </p:nvGrpSpPr>
          <p:grpSpPr>
            <a:xfrm>
              <a:off x="4318355" y="4113004"/>
              <a:ext cx="626691" cy="1074456"/>
              <a:chOff x="3175869" y="3174889"/>
              <a:chExt cx="626691" cy="107445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২১</a:t>
                </a:r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৮ 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5869" y="3716263"/>
                <a:ext cx="59227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732769" y="4300435"/>
              <a:ext cx="5169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205681" y="1765071"/>
            <a:ext cx="228797" cy="404008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049700" y="2566263"/>
            <a:ext cx="75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45685" y="1480030"/>
            <a:ext cx="2191719" cy="1128340"/>
            <a:chOff x="1463049" y="1596724"/>
            <a:chExt cx="1729238" cy="1128340"/>
          </a:xfrm>
        </p:grpSpPr>
        <p:grpSp>
          <p:nvGrpSpPr>
            <p:cNvPr id="12" name="Group 11"/>
            <p:cNvGrpSpPr/>
            <p:nvPr/>
          </p:nvGrpSpPr>
          <p:grpSpPr>
            <a:xfrm>
              <a:off x="1463049" y="1621024"/>
              <a:ext cx="1159392" cy="1065181"/>
              <a:chOff x="3048409" y="3222464"/>
              <a:chExt cx="1159392" cy="106518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048409" y="3222464"/>
                <a:ext cx="631633" cy="1065181"/>
                <a:chOff x="3048409" y="3222464"/>
                <a:chExt cx="631633" cy="1065181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048409" y="3222464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065531" y="3641313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4132" y="3746681"/>
                  <a:ext cx="50021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662920" y="3331182"/>
                <a:ext cx="544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2577776" y="1596724"/>
              <a:ext cx="614511" cy="6463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2577776" y="2078732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2692071" y="2139221"/>
              <a:ext cx="500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824398" y="2535646"/>
            <a:ext cx="2797018" cy="1133617"/>
            <a:chOff x="1177681" y="2917621"/>
            <a:chExt cx="2206811" cy="1133617"/>
          </a:xfrm>
        </p:grpSpPr>
        <p:grpSp>
          <p:nvGrpSpPr>
            <p:cNvPr id="2" name="Group 1"/>
            <p:cNvGrpSpPr/>
            <p:nvPr/>
          </p:nvGrpSpPr>
          <p:grpSpPr>
            <a:xfrm>
              <a:off x="1177681" y="2917621"/>
              <a:ext cx="571383" cy="908550"/>
              <a:chOff x="3732769" y="4130795"/>
              <a:chExt cx="1055409" cy="7680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4173667" y="4130795"/>
                <a:ext cx="614511" cy="5464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732769" y="4300435"/>
                <a:ext cx="516986" cy="5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655254" y="2922898"/>
              <a:ext cx="1729238" cy="1128340"/>
              <a:chOff x="1463049" y="1596724"/>
              <a:chExt cx="1729238" cy="112834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463049" y="1621024"/>
                <a:ext cx="1159392" cy="1065181"/>
                <a:chOff x="3048409" y="3222464"/>
                <a:chExt cx="1159392" cy="1065181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048409" y="3222464"/>
                  <a:ext cx="631633" cy="1065181"/>
                  <a:chOff x="3048409" y="3222464"/>
                  <a:chExt cx="631633" cy="1065181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xmlns="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048409" y="3222464"/>
                    <a:ext cx="614511" cy="6463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bn-IN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xmlns="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3065531" y="3641313"/>
                    <a:ext cx="614511" cy="646332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  </a:t>
                    </a:r>
                    <a:endParaRPr lang="en-US" sz="36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xmlns="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4132" y="3746681"/>
                    <a:ext cx="5002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3662920" y="3331182"/>
                  <a:ext cx="54488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2577776" y="1596724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৭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2577776" y="2078732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071" y="2139221"/>
                <a:ext cx="5002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1794024" y="3587096"/>
            <a:ext cx="2217218" cy="1094758"/>
            <a:chOff x="1172346" y="3674163"/>
            <a:chExt cx="1749356" cy="1094758"/>
          </a:xfrm>
        </p:grpSpPr>
        <p:grpSp>
          <p:nvGrpSpPr>
            <p:cNvPr id="77" name="Group 76"/>
            <p:cNvGrpSpPr/>
            <p:nvPr/>
          </p:nvGrpSpPr>
          <p:grpSpPr>
            <a:xfrm>
              <a:off x="1172346" y="3674163"/>
              <a:ext cx="1749356" cy="1094758"/>
              <a:chOff x="1177681" y="2917621"/>
              <a:chExt cx="1749356" cy="1094758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177681" y="2917621"/>
                <a:ext cx="571383" cy="908550"/>
                <a:chOff x="3732769" y="4130795"/>
                <a:chExt cx="1055409" cy="768082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4173667" y="4130795"/>
                  <a:ext cx="614511" cy="54640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732769" y="4300435"/>
                  <a:ext cx="516986" cy="598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655254" y="2925680"/>
                <a:ext cx="1271783" cy="1086699"/>
                <a:chOff x="1463049" y="1599506"/>
                <a:chExt cx="1271783" cy="1086699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463049" y="1621024"/>
                  <a:ext cx="1155547" cy="1065181"/>
                  <a:chOff x="3048409" y="3222464"/>
                  <a:chExt cx="1155547" cy="1065181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3048409" y="3222464"/>
                    <a:ext cx="1155547" cy="1065181"/>
                    <a:chOff x="3048409" y="3222464"/>
                    <a:chExt cx="1155547" cy="1065181"/>
                  </a:xfrm>
                </p:grpSpPr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xmlns="" id="{3A05DCEF-341F-48A9-8025-6D72C6989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8409" y="3222464"/>
                      <a:ext cx="614511" cy="646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en-US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xmlns="" id="{F4D20ED5-4CFB-4BAA-BC90-CE51E3430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5531" y="3641313"/>
                      <a:ext cx="614511" cy="646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en-US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xmlns="" id="{8993CE5D-4812-4FA7-819F-2C965DAC18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134132" y="3740661"/>
                      <a:ext cx="1069824" cy="602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3440135" y="3613759"/>
                    <a:ext cx="5410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×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2086982" y="1599506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2120321" y="2028088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2026812" y="3724437"/>
              <a:ext cx="541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821740" y="5370592"/>
            <a:ext cx="1981666" cy="1074913"/>
            <a:chOff x="1207757" y="5544550"/>
            <a:chExt cx="1563509" cy="1074913"/>
          </a:xfrm>
        </p:grpSpPr>
        <p:grpSp>
          <p:nvGrpSpPr>
            <p:cNvPr id="92" name="Group 91"/>
            <p:cNvGrpSpPr/>
            <p:nvPr/>
          </p:nvGrpSpPr>
          <p:grpSpPr>
            <a:xfrm>
              <a:off x="1207757" y="5544550"/>
              <a:ext cx="1563509" cy="1074913"/>
              <a:chOff x="3812725" y="4118295"/>
              <a:chExt cx="1181487" cy="1074913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379701" y="4118295"/>
                <a:ext cx="614511" cy="1074913"/>
                <a:chOff x="3237215" y="3180180"/>
                <a:chExt cx="614511" cy="1074913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237215" y="3180180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r>
                    <a:rPr lang="bn-IN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237215" y="3608761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6605" y="3715521"/>
                  <a:ext cx="451533" cy="74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TextBox 93"/>
              <p:cNvSpPr txBox="1"/>
              <p:nvPr/>
            </p:nvSpPr>
            <p:spPr>
              <a:xfrm>
                <a:off x="3812725" y="4280634"/>
                <a:ext cx="5169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1554454" y="5713196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974256" y="5121400"/>
            <a:ext cx="1536498" cy="1074456"/>
            <a:chOff x="3732769" y="4113004"/>
            <a:chExt cx="1212277" cy="10744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4318355" y="4113004"/>
              <a:ext cx="626691" cy="1074456"/>
              <a:chOff x="3175869" y="3174889"/>
              <a:chExt cx="626691" cy="1074456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5869" y="3716263"/>
                <a:ext cx="59227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>
            <a:xfrm>
              <a:off x="3732769" y="4300435"/>
              <a:ext cx="5169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6425558" y="4117185"/>
            <a:ext cx="1536498" cy="1074456"/>
            <a:chOff x="3732769" y="4113004"/>
            <a:chExt cx="1212277" cy="1074456"/>
          </a:xfrm>
        </p:grpSpPr>
        <p:grpSp>
          <p:nvGrpSpPr>
            <p:cNvPr id="109" name="Group 108"/>
            <p:cNvGrpSpPr/>
            <p:nvPr/>
          </p:nvGrpSpPr>
          <p:grpSpPr>
            <a:xfrm>
              <a:off x="4318355" y="4113004"/>
              <a:ext cx="626691" cy="1074456"/>
              <a:chOff x="3175869" y="3174889"/>
              <a:chExt cx="626691" cy="1074456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৮ 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5869" y="3716263"/>
                <a:ext cx="59227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>
              <a:off x="3732769" y="4300435"/>
              <a:ext cx="5169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9999857" y="1425421"/>
            <a:ext cx="2254739" cy="1096058"/>
            <a:chOff x="1463049" y="1596724"/>
            <a:chExt cx="1778960" cy="1096058"/>
          </a:xfrm>
        </p:grpSpPr>
        <p:grpSp>
          <p:nvGrpSpPr>
            <p:cNvPr id="115" name="Group 114"/>
            <p:cNvGrpSpPr/>
            <p:nvPr/>
          </p:nvGrpSpPr>
          <p:grpSpPr>
            <a:xfrm>
              <a:off x="1463049" y="1621024"/>
              <a:ext cx="1159392" cy="1065181"/>
              <a:chOff x="3048409" y="3222464"/>
              <a:chExt cx="1159392" cy="1065181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3048409" y="3222464"/>
                <a:ext cx="631633" cy="1065181"/>
                <a:chOff x="3048409" y="3222464"/>
                <a:chExt cx="631633" cy="1065181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048409" y="3222464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bn-IN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065531" y="3641313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4132" y="3746681"/>
                  <a:ext cx="50021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TextBox 119"/>
              <p:cNvSpPr txBox="1"/>
              <p:nvPr/>
            </p:nvSpPr>
            <p:spPr>
              <a:xfrm>
                <a:off x="3662920" y="3331182"/>
                <a:ext cx="544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2577776" y="1596724"/>
              <a:ext cx="614511" cy="6463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2627498" y="2046450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2692071" y="2139221"/>
              <a:ext cx="500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9790399" y="2481446"/>
            <a:ext cx="2856850" cy="1119335"/>
            <a:chOff x="1177681" y="2917621"/>
            <a:chExt cx="2254018" cy="1119335"/>
          </a:xfrm>
        </p:grpSpPr>
        <p:grpSp>
          <p:nvGrpSpPr>
            <p:cNvPr id="125" name="Group 124"/>
            <p:cNvGrpSpPr/>
            <p:nvPr/>
          </p:nvGrpSpPr>
          <p:grpSpPr>
            <a:xfrm>
              <a:off x="1177681" y="2917621"/>
              <a:ext cx="571383" cy="908550"/>
              <a:chOff x="3732769" y="4130795"/>
              <a:chExt cx="1055409" cy="768082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4173667" y="4130795"/>
                <a:ext cx="614511" cy="5464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732769" y="4300435"/>
                <a:ext cx="516986" cy="5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655254" y="2921971"/>
              <a:ext cx="1776445" cy="1114985"/>
              <a:chOff x="1463049" y="1595797"/>
              <a:chExt cx="1776445" cy="1114985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1463049" y="1621024"/>
                <a:ext cx="1159392" cy="1065181"/>
                <a:chOff x="3048409" y="3222464"/>
                <a:chExt cx="1159392" cy="1065181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3048409" y="3222464"/>
                  <a:ext cx="631633" cy="1065181"/>
                  <a:chOff x="3048409" y="3222464"/>
                  <a:chExt cx="631633" cy="1065181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xmlns="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048409" y="3222464"/>
                    <a:ext cx="614511" cy="6463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r>
                      <a:rPr lang="bn-IN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xmlns="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3065531" y="3641313"/>
                    <a:ext cx="614511" cy="646332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৯  </a:t>
                    </a:r>
                    <a:endParaRPr lang="en-US" sz="36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xmlns="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4132" y="3746681"/>
                    <a:ext cx="5002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TextBox 131"/>
                <p:cNvSpPr txBox="1"/>
                <p:nvPr/>
              </p:nvSpPr>
              <p:spPr>
                <a:xfrm>
                  <a:off x="3662920" y="3331182"/>
                  <a:ext cx="54488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4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2614548" y="1595797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৯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2624983" y="2064450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071" y="2139221"/>
                <a:ext cx="5002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9841372" y="3735840"/>
            <a:ext cx="2217218" cy="1094758"/>
            <a:chOff x="1172346" y="3674163"/>
            <a:chExt cx="1749356" cy="1094758"/>
          </a:xfrm>
        </p:grpSpPr>
        <p:grpSp>
          <p:nvGrpSpPr>
            <p:cNvPr id="139" name="Group 138"/>
            <p:cNvGrpSpPr/>
            <p:nvPr/>
          </p:nvGrpSpPr>
          <p:grpSpPr>
            <a:xfrm>
              <a:off x="1172346" y="3674163"/>
              <a:ext cx="1749356" cy="1094758"/>
              <a:chOff x="1177681" y="2917621"/>
              <a:chExt cx="1749356" cy="1094758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1177681" y="2917621"/>
                <a:ext cx="571383" cy="908550"/>
                <a:chOff x="3732769" y="4130795"/>
                <a:chExt cx="1055409" cy="768082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4173667" y="4130795"/>
                  <a:ext cx="614511" cy="54640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3732769" y="4300435"/>
                  <a:ext cx="516986" cy="598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655254" y="2925680"/>
                <a:ext cx="1271783" cy="1086699"/>
                <a:chOff x="1463049" y="1599506"/>
                <a:chExt cx="1271783" cy="1086699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1463049" y="1621024"/>
                  <a:ext cx="1155547" cy="1065181"/>
                  <a:chOff x="3048409" y="3222464"/>
                  <a:chExt cx="1155547" cy="1065181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3048409" y="3222464"/>
                    <a:ext cx="1155547" cy="1065181"/>
                    <a:chOff x="3048409" y="3222464"/>
                    <a:chExt cx="1155547" cy="1065181"/>
                  </a:xfrm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xmlns="" id="{3A05DCEF-341F-48A9-8025-6D72C6989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8409" y="3222464"/>
                      <a:ext cx="614511" cy="646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en-US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xmlns="" id="{F4D20ED5-4CFB-4BAA-BC90-CE51E3430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5531" y="3641313"/>
                      <a:ext cx="614511" cy="646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en-US" sz="3600" dirty="0" smtClean="0">
                          <a:ln w="0"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xmlns="" id="{8993CE5D-4812-4FA7-819F-2C965DAC18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134132" y="3740661"/>
                      <a:ext cx="1069824" cy="602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3440135" y="3613759"/>
                    <a:ext cx="5410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×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2086982" y="1599506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2120321" y="2028088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40" name="TextBox 139"/>
            <p:cNvSpPr txBox="1"/>
            <p:nvPr/>
          </p:nvSpPr>
          <p:spPr>
            <a:xfrm>
              <a:off x="2026812" y="3724437"/>
              <a:ext cx="541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 flipV="1">
            <a:off x="11514510" y="4397081"/>
            <a:ext cx="310433" cy="320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10641995" y="3940561"/>
            <a:ext cx="354254" cy="300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10660795" y="4416536"/>
            <a:ext cx="297205" cy="2944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11437548" y="3901041"/>
            <a:ext cx="406196" cy="3397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0373571" y="3639430"/>
            <a:ext cx="52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1508185" y="3580750"/>
            <a:ext cx="52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659818" y="4534594"/>
            <a:ext cx="52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1640645" y="4440351"/>
            <a:ext cx="52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162" name="Sun 161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3" name="Sun 162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4" name="Sun 163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5" name="Sun 164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endCxn id="165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61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53" grpId="0"/>
      <p:bldP spid="53" grpId="1"/>
      <p:bldP spid="158" grpId="0"/>
      <p:bldP spid="159" grpId="0"/>
      <p:bldP spid="160" grpId="0"/>
      <p:bldP spid="1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38538" y="570910"/>
            <a:ext cx="8964222" cy="1432500"/>
          </a:xfrm>
          <a:prstGeom prst="ribbon">
            <a:avLst/>
          </a:prstGeom>
          <a:noFill/>
          <a:ln w="381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21148" y="3898946"/>
            <a:ext cx="3797524" cy="1694047"/>
            <a:chOff x="1200166" y="3898945"/>
            <a:chExt cx="2996197" cy="1694047"/>
          </a:xfrm>
        </p:grpSpPr>
        <p:grpSp>
          <p:nvGrpSpPr>
            <p:cNvPr id="26" name="Group 25"/>
            <p:cNvGrpSpPr/>
            <p:nvPr/>
          </p:nvGrpSpPr>
          <p:grpSpPr>
            <a:xfrm>
              <a:off x="1837512" y="3898945"/>
              <a:ext cx="2358851" cy="1694047"/>
              <a:chOff x="2376354" y="2563561"/>
              <a:chExt cx="2358851" cy="169404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376354" y="2568952"/>
                <a:ext cx="2358851" cy="1688656"/>
                <a:chOff x="3065529" y="3127003"/>
                <a:chExt cx="2358851" cy="168865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065529" y="3127003"/>
                  <a:ext cx="614512" cy="1553295"/>
                  <a:chOff x="3065529" y="3127003"/>
                  <a:chExt cx="614512" cy="1553295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="" xmlns:a16="http://schemas.microsoft.com/office/drawing/2014/main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065529" y="3127003"/>
                    <a:ext cx="614511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bn-IN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="" xmlns:a16="http://schemas.microsoft.com/office/drawing/2014/main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3065530" y="3756968"/>
                    <a:ext cx="614511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 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="" xmlns:a16="http://schemas.microsoft.com/office/drawing/2014/main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22678" y="3931346"/>
                    <a:ext cx="50021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3662920" y="3331182"/>
                  <a:ext cx="8769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÷</a:t>
                  </a:r>
                  <a:endParaRPr lang="en-US" sz="7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547412" y="3799996"/>
                  <a:ext cx="87696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3725044" y="2563561"/>
                <a:ext cx="61451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3768685" y="3241945"/>
                <a:ext cx="61451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৭ 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5833" y="3381151"/>
                <a:ext cx="5002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200166" y="4221402"/>
              <a:ext cx="563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/>
                <a:t>i</a:t>
              </a:r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195452" y="3898946"/>
            <a:ext cx="3890973" cy="1694047"/>
            <a:chOff x="7255092" y="3898945"/>
            <a:chExt cx="3069927" cy="1694047"/>
          </a:xfrm>
        </p:grpSpPr>
        <p:grpSp>
          <p:nvGrpSpPr>
            <p:cNvPr id="27" name="Group 26"/>
            <p:cNvGrpSpPr/>
            <p:nvPr/>
          </p:nvGrpSpPr>
          <p:grpSpPr>
            <a:xfrm>
              <a:off x="7966168" y="3898945"/>
              <a:ext cx="2358851" cy="1694047"/>
              <a:chOff x="2376354" y="2563561"/>
              <a:chExt cx="2358851" cy="169404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376354" y="2568952"/>
                <a:ext cx="2358851" cy="1688656"/>
                <a:chOff x="3065529" y="3127003"/>
                <a:chExt cx="2358851" cy="1688656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065529" y="3127003"/>
                  <a:ext cx="614512" cy="1553295"/>
                  <a:chOff x="3065529" y="3127003"/>
                  <a:chExt cx="614512" cy="1553295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="" xmlns:a16="http://schemas.microsoft.com/office/drawing/2014/main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065529" y="3127003"/>
                    <a:ext cx="614511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r>
                      <a:rPr lang="bn-IN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="" xmlns:a16="http://schemas.microsoft.com/office/drawing/2014/main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3065530" y="3756968"/>
                    <a:ext cx="614511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৭ 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="" xmlns:a16="http://schemas.microsoft.com/office/drawing/2014/main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22678" y="3931346"/>
                    <a:ext cx="50021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3662920" y="3331182"/>
                  <a:ext cx="8769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÷</a:t>
                  </a:r>
                  <a:endParaRPr lang="en-US" sz="7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547412" y="3799996"/>
                  <a:ext cx="87696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3725044" y="2563561"/>
                <a:ext cx="89049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১৫</a:t>
                </a:r>
                <a:r>
                  <a:rPr lang="bn-IN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3695593" y="3255350"/>
                <a:ext cx="94939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২৮ 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5833" y="3373295"/>
                <a:ext cx="557363" cy="78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7255092" y="4254163"/>
              <a:ext cx="687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ii)</a:t>
              </a:r>
              <a:endParaRPr lang="en-US" sz="4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87365" y="2433353"/>
            <a:ext cx="367605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45" name="Sun 44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Sun 45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Sun 46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Sun 47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8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002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296" y="2268033"/>
            <a:ext cx="222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0777" y="3645410"/>
            <a:ext cx="202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1637" y="5197475"/>
            <a:ext cx="22213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765" y="1730792"/>
            <a:ext cx="1851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9271" y="2032370"/>
            <a:ext cx="394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Up Arrow Callout 36"/>
          <p:cNvSpPr/>
          <p:nvPr/>
        </p:nvSpPr>
        <p:spPr>
          <a:xfrm rot="5400000">
            <a:off x="5893026" y="3933374"/>
            <a:ext cx="3969025" cy="624216"/>
          </a:xfrm>
          <a:prstGeom prst="upArrowCallou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3116" y="534512"/>
            <a:ext cx="7919527" cy="1322308"/>
          </a:xfrm>
          <a:prstGeom prst="ribbon">
            <a:avLst/>
          </a:prstGeom>
          <a:noFill/>
          <a:ln w="381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92271" y="2166079"/>
            <a:ext cx="2160185" cy="1075002"/>
            <a:chOff x="7725975" y="2166079"/>
            <a:chExt cx="1704358" cy="1075002"/>
          </a:xfrm>
        </p:grpSpPr>
        <p:grpSp>
          <p:nvGrpSpPr>
            <p:cNvPr id="12" name="Group 11"/>
            <p:cNvGrpSpPr/>
            <p:nvPr/>
          </p:nvGrpSpPr>
          <p:grpSpPr>
            <a:xfrm>
              <a:off x="7725975" y="2175900"/>
              <a:ext cx="1661989" cy="1065181"/>
              <a:chOff x="3048409" y="3222464"/>
              <a:chExt cx="1661989" cy="106518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048409" y="3222464"/>
                <a:ext cx="631633" cy="1065181"/>
                <a:chOff x="3048409" y="3222464"/>
                <a:chExt cx="631633" cy="1065181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048409" y="3222464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bn-IN" sz="3600" dirty="0" smtClean="0">
                      <a:ln w="0"/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065531" y="3641313"/>
                  <a:ext cx="614511" cy="646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  </a:t>
                  </a:r>
                  <a:endParaRPr lang="en-US" sz="3600" b="0" cap="none" spc="0" dirty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4132" y="3746681"/>
                  <a:ext cx="50021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662920" y="3331182"/>
                <a:ext cx="87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38256" y="3393915"/>
                <a:ext cx="572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8798700" y="2166079"/>
              <a:ext cx="614511" cy="6463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IN" sz="3600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8815822" y="2584928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36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8884423" y="2690296"/>
              <a:ext cx="5002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792271" y="3441693"/>
            <a:ext cx="2203427" cy="1085948"/>
            <a:chOff x="7725975" y="3441693"/>
            <a:chExt cx="1738475" cy="1085948"/>
          </a:xfrm>
        </p:grpSpPr>
        <p:grpSp>
          <p:nvGrpSpPr>
            <p:cNvPr id="6" name="Group 5"/>
            <p:cNvGrpSpPr/>
            <p:nvPr/>
          </p:nvGrpSpPr>
          <p:grpSpPr>
            <a:xfrm>
              <a:off x="7725975" y="3441693"/>
              <a:ext cx="1661989" cy="1065181"/>
              <a:chOff x="5798406" y="3213093"/>
              <a:chExt cx="1661989" cy="106518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5798406" y="3213093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IN" sz="3600" dirty="0" smtClean="0">
                    <a:ln w="0"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5815528" y="3631942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  </a:t>
                </a:r>
                <a:endParaRPr lang="en-US" sz="3600" b="0" cap="none" spc="0" dirty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129" y="3737310"/>
                <a:ext cx="500216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412917" y="3321811"/>
                <a:ext cx="87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88253" y="3384544"/>
                <a:ext cx="572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8832817" y="3462460"/>
              <a:ext cx="614511" cy="6463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3600" dirty="0" smtClean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8849939" y="3881309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  </a:t>
              </a:r>
              <a:endParaRPr lang="en-US" sz="3600" b="0" cap="none" spc="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8918540" y="3986677"/>
              <a:ext cx="5002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792272" y="4946491"/>
            <a:ext cx="2371006" cy="1085947"/>
            <a:chOff x="6908277" y="4536022"/>
            <a:chExt cx="1870693" cy="1085947"/>
          </a:xfrm>
        </p:grpSpPr>
        <p:grpSp>
          <p:nvGrpSpPr>
            <p:cNvPr id="34" name="Group 33"/>
            <p:cNvGrpSpPr/>
            <p:nvPr/>
          </p:nvGrpSpPr>
          <p:grpSpPr>
            <a:xfrm>
              <a:off x="6908277" y="4536022"/>
              <a:ext cx="1870693" cy="1039716"/>
              <a:chOff x="3045227" y="3201697"/>
              <a:chExt cx="1870693" cy="103971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045227" y="3201697"/>
                <a:ext cx="737060" cy="1039716"/>
                <a:chOff x="3045227" y="3201697"/>
                <a:chExt cx="737060" cy="103971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=""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095048" y="3201697"/>
                  <a:ext cx="614511" cy="6463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 </a:t>
                  </a:r>
                  <a:endParaRPr lang="en-US" sz="3600" b="0" cap="none" spc="0" dirty="0">
                    <a:ln w="0"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045227" y="3595082"/>
                  <a:ext cx="737060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600" b="0" cap="none" spc="0" dirty="0">
                    <a:ln w="0"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4132" y="3746681"/>
                  <a:ext cx="500216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3662920" y="3331182"/>
                <a:ext cx="87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endParaRPr lang="en-US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38256" y="3393915"/>
                <a:ext cx="7776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8058824" y="4556789"/>
              <a:ext cx="614511" cy="6463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3600" b="0" cap="none" spc="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7993026" y="4975638"/>
              <a:ext cx="73706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3600" b="0" cap="none" spc="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8064940" y="5081005"/>
              <a:ext cx="50021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78" name="Sun 77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Sun 78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Sun 79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Sun 80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81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400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37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97293" y="2604474"/>
            <a:ext cx="13690149" cy="1548872"/>
            <a:chOff x="767779" y="2163603"/>
            <a:chExt cx="10801350" cy="1548872"/>
          </a:xfrm>
        </p:grpSpPr>
        <p:grpSp>
          <p:nvGrpSpPr>
            <p:cNvPr id="2" name="Group 1"/>
            <p:cNvGrpSpPr/>
            <p:nvPr/>
          </p:nvGrpSpPr>
          <p:grpSpPr>
            <a:xfrm>
              <a:off x="767779" y="2163603"/>
              <a:ext cx="10801350" cy="1548872"/>
              <a:chOff x="792138" y="567468"/>
              <a:chExt cx="10801350" cy="148247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92138" y="783237"/>
                <a:ext cx="10801350" cy="126670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লাগে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১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136374" y="567468"/>
                <a:ext cx="614512" cy="1105665"/>
                <a:chOff x="1228085" y="3161822"/>
                <a:chExt cx="614512" cy="1105665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1228085" y="3161822"/>
                  <a:ext cx="614511" cy="677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bn-IN" sz="40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1228086" y="3589946"/>
                  <a:ext cx="614511" cy="6775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  </a:t>
                  </a:r>
                  <a:endParaRPr lang="en-US" sz="40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09663" y="3703196"/>
                  <a:ext cx="453543" cy="235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7028401" y="2163603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7028402" y="2610902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979" y="2729224"/>
              <a:ext cx="453543" cy="2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93954" y="686511"/>
            <a:ext cx="5653388" cy="1322308"/>
          </a:xfrm>
          <a:prstGeom prst="ribbon">
            <a:avLst/>
          </a:prstGeom>
          <a:noFill/>
          <a:ln w="381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14" name="Sun 13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Sun 14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Sun 15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Sun 16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7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2521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54527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600" y="0"/>
            <a:ext cx="1289337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794" y="-2"/>
            <a:ext cx="7760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29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L 0.55912 0 " pathEditMode="relative" rAng="0" ptsTypes="AA">
                                      <p:cBhvr>
                                        <p:cTn id="11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0 L -0.54479 -0.00231 " pathEditMode="relative" rAng="0" ptsTypes="AA">
                                      <p:cBhvr>
                                        <p:cTn id="13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649181" y="1640119"/>
            <a:ext cx="6917361" cy="1405533"/>
          </a:xfrm>
          <a:prstGeom prst="cloudCallout">
            <a:avLst>
              <a:gd name="adj1" fmla="val -27904"/>
              <a:gd name="adj2" fmla="val 8652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9" name="Sun 8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Sun 9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un 10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Sun 11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2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0800000" flipH="1" flipV="1">
            <a:off x="7036509" y="3014691"/>
            <a:ext cx="627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মো রফিকুল ইসলাম</a:t>
            </a:r>
            <a:endParaRPr lang="bn-BD" sz="3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দক্ষিন কামারকাঠী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সঃ প্রাঃ বিদ্যালয়</a:t>
            </a:r>
          </a:p>
          <a:p>
            <a:r>
              <a:rPr lang="bn-IN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নেছারাবাদ, পিরোজপুর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400404" y="2057400"/>
            <a:ext cx="3930787" cy="371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94" y="2107463"/>
            <a:ext cx="3834210" cy="35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1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706 C -0.09375 0.02129 -0.06328 -0.02639 0.10573 -0.05926 C 0.27422 -0.09144 0.58346 -0.10857 0.89349 -0.12385 " pathEditMode="relative" rAng="0" ptsTypes="AAA">
                                      <p:cBhvr>
                                        <p:cTn id="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2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865" y="783771"/>
            <a:ext cx="8620200" cy="1432500"/>
          </a:xfrm>
          <a:prstGeom prst="ribbon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n w="31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2521" y="3105025"/>
            <a:ext cx="5579999" cy="2776895"/>
          </a:xfrm>
          <a:prstGeom prst="snip2Same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পাঠ্যংশঃ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5" name="Sun 4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Sun 5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Sun 6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Sun 7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876097" y="2475185"/>
            <a:ext cx="3011213" cy="3742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62" y="2538249"/>
            <a:ext cx="2882600" cy="36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7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455278-0CE0-41A7-8DF6-CC949A222DAF}"/>
              </a:ext>
            </a:extLst>
          </p:cNvPr>
          <p:cNvSpPr/>
          <p:nvPr/>
        </p:nvSpPr>
        <p:spPr>
          <a:xfrm>
            <a:off x="1457832" y="3373288"/>
            <a:ext cx="12830209" cy="14876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২০.৬.১ প্রকৃত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প্রকৃত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7807" y="730645"/>
            <a:ext cx="6750256" cy="1322308"/>
          </a:xfrm>
          <a:prstGeom prst="ribbon">
            <a:avLst/>
          </a:prstGeom>
          <a:noFill/>
          <a:ln w="381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5" name="Sun 4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Sun 5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Sun 6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Sun 7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942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101" y="778479"/>
            <a:ext cx="10454771" cy="1322308"/>
          </a:xfrm>
          <a:prstGeom prst="ribbon">
            <a:avLst/>
          </a:prstGeom>
          <a:noFill/>
          <a:ln w="381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5060" y="3325625"/>
            <a:ext cx="3797524" cy="1679538"/>
            <a:chOff x="1200166" y="3913454"/>
            <a:chExt cx="2996197" cy="1679538"/>
          </a:xfrm>
        </p:grpSpPr>
        <p:grpSp>
          <p:nvGrpSpPr>
            <p:cNvPr id="4" name="Group 3"/>
            <p:cNvGrpSpPr/>
            <p:nvPr/>
          </p:nvGrpSpPr>
          <p:grpSpPr>
            <a:xfrm>
              <a:off x="1698525" y="3913454"/>
              <a:ext cx="2497838" cy="1679538"/>
              <a:chOff x="2237367" y="2578070"/>
              <a:chExt cx="2497838" cy="167953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37367" y="2583399"/>
                <a:ext cx="2497838" cy="1674209"/>
                <a:chOff x="2926542" y="3141450"/>
                <a:chExt cx="2497838" cy="1674209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926542" y="3141450"/>
                  <a:ext cx="859847" cy="1574727"/>
                  <a:chOff x="2926542" y="3141450"/>
                  <a:chExt cx="859847" cy="1574727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="" xmlns:a16="http://schemas.microsoft.com/office/drawing/2014/main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015907" y="3141450"/>
                    <a:ext cx="614511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r>
                      <a:rPr lang="bn-IN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="" xmlns:a16="http://schemas.microsoft.com/office/drawing/2014/main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2926542" y="3792847"/>
                    <a:ext cx="859847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১২ 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="" xmlns:a16="http://schemas.microsoft.com/office/drawing/2014/main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986000" y="3931346"/>
                    <a:ext cx="636894" cy="785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3662920" y="3331182"/>
                  <a:ext cx="8769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7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547412" y="3799996"/>
                  <a:ext cx="87696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3811812" y="2578070"/>
                <a:ext cx="61451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3751888" y="3229405"/>
                <a:ext cx="84305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১০ 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5833" y="3381151"/>
                <a:ext cx="63186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1200166" y="4221402"/>
              <a:ext cx="563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/>
                <a:t>i</a:t>
              </a:r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93620" y="3405434"/>
            <a:ext cx="3920284" cy="1683290"/>
            <a:chOff x="1103310" y="3909702"/>
            <a:chExt cx="3093053" cy="1683290"/>
          </a:xfrm>
        </p:grpSpPr>
        <p:grpSp>
          <p:nvGrpSpPr>
            <p:cNvPr id="19" name="Group 18"/>
            <p:cNvGrpSpPr/>
            <p:nvPr/>
          </p:nvGrpSpPr>
          <p:grpSpPr>
            <a:xfrm>
              <a:off x="1698525" y="3909702"/>
              <a:ext cx="2497838" cy="1683290"/>
              <a:chOff x="2237367" y="2574318"/>
              <a:chExt cx="2497838" cy="168329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237367" y="2583399"/>
                <a:ext cx="2497838" cy="1674209"/>
                <a:chOff x="2926542" y="3141450"/>
                <a:chExt cx="2497838" cy="1674209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926542" y="3141450"/>
                  <a:ext cx="859847" cy="1574727"/>
                  <a:chOff x="2926542" y="3141450"/>
                  <a:chExt cx="859847" cy="1574727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="" xmlns:a16="http://schemas.microsoft.com/office/drawing/2014/main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015907" y="3141450"/>
                    <a:ext cx="614511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3</a:t>
                    </a:r>
                    <a:r>
                      <a:rPr lang="bn-IN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="" xmlns:a16="http://schemas.microsoft.com/office/drawing/2014/main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2926542" y="3792847"/>
                    <a:ext cx="859847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5400" dirty="0" smtClean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5  </a:t>
                    </a:r>
                    <a:endParaRPr lang="en-US" sz="5400" b="0" cap="none" spc="0" dirty="0">
                      <a:ln w="0"/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="" xmlns:a16="http://schemas.microsoft.com/office/drawing/2014/main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986000" y="3931346"/>
                    <a:ext cx="636894" cy="785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662920" y="3331182"/>
                  <a:ext cx="8769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×</a:t>
                  </a:r>
                  <a:endParaRPr lang="en-US" sz="7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47412" y="3799996"/>
                  <a:ext cx="87696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3723333" y="2574318"/>
                <a:ext cx="92339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25</a:t>
                </a:r>
                <a:r>
                  <a:rPr lang="bn-IN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3670097" y="3234796"/>
                <a:ext cx="96612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27 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5833" y="3381151"/>
                <a:ext cx="63186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03310" y="4221402"/>
              <a:ext cx="6607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ii)</a:t>
              </a:r>
              <a:endParaRPr lang="en-US" sz="4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32" name="Sun 31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Sun 32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Sun 33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Sun 34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5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7505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490" y="400050"/>
            <a:ext cx="481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356" y="1310473"/>
            <a:ext cx="1187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বিপরীত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11724" y="2759829"/>
            <a:ext cx="11879170" cy="1655703"/>
            <a:chOff x="1271629" y="3318820"/>
            <a:chExt cx="9372511" cy="1655703"/>
          </a:xfrm>
        </p:grpSpPr>
        <p:sp>
          <p:nvSpPr>
            <p:cNvPr id="4" name="TextBox 3"/>
            <p:cNvSpPr txBox="1"/>
            <p:nvPr/>
          </p:nvSpPr>
          <p:spPr>
            <a:xfrm>
              <a:off x="1271629" y="3532883"/>
              <a:ext cx="9372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        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লব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২,হর ৩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লব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ভগ্নাংশটি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হবে 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32591" y="3318820"/>
              <a:ext cx="614512" cy="1074456"/>
              <a:chOff x="3188048" y="3174889"/>
              <a:chExt cx="614512" cy="107445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3" y="3712117"/>
                <a:ext cx="440894" cy="41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7657016" y="3900067"/>
              <a:ext cx="614512" cy="1074456"/>
              <a:chOff x="3188048" y="3174889"/>
              <a:chExt cx="614512" cy="107445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3" y="3712117"/>
                <a:ext cx="440894" cy="41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3337272" y="4277266"/>
            <a:ext cx="6367597" cy="1112677"/>
            <a:chOff x="1241188" y="4974523"/>
            <a:chExt cx="5023952" cy="1112677"/>
          </a:xfrm>
        </p:grpSpPr>
        <p:sp>
          <p:nvSpPr>
            <p:cNvPr id="17" name="Oval 16"/>
            <p:cNvSpPr/>
            <p:nvPr/>
          </p:nvSpPr>
          <p:spPr>
            <a:xfrm flipH="1">
              <a:off x="1422277" y="5364560"/>
              <a:ext cx="127331" cy="10666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1241188" y="5663555"/>
              <a:ext cx="127331" cy="10666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03826" y="5665928"/>
              <a:ext cx="131576" cy="1015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58989" y="4974523"/>
              <a:ext cx="614512" cy="1074456"/>
              <a:chOff x="3188048" y="3174889"/>
              <a:chExt cx="614512" cy="107445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 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3" y="3712117"/>
                <a:ext cx="440894" cy="41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650628" y="5012744"/>
              <a:ext cx="614512" cy="1074456"/>
              <a:chOff x="3188048" y="3174889"/>
              <a:chExt cx="614512" cy="107445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3188048" y="3174889"/>
                <a:ext cx="614511" cy="6463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3188049" y="3603013"/>
                <a:ext cx="614511" cy="646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3600" b="0" cap="none" spc="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3" y="3712117"/>
                <a:ext cx="440894" cy="41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2744201" y="5215836"/>
              <a:ext cx="3023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বিপরীত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endParaRPr lang="en-US" sz="3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14490" y="5351722"/>
            <a:ext cx="2822514" cy="1009523"/>
            <a:chOff x="3688667" y="5562114"/>
            <a:chExt cx="2226927" cy="1009523"/>
          </a:xfrm>
        </p:grpSpPr>
        <p:sp>
          <p:nvSpPr>
            <p:cNvPr id="31" name="Oval 30"/>
            <p:cNvSpPr/>
            <p:nvPr/>
          </p:nvSpPr>
          <p:spPr>
            <a:xfrm>
              <a:off x="3749154" y="5634370"/>
              <a:ext cx="437232" cy="3777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3749154" y="6192810"/>
              <a:ext cx="430608" cy="378827"/>
            </a:xfrm>
            <a:prstGeom prst="triangl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88667" y="6064534"/>
              <a:ext cx="5829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408802" y="6151708"/>
              <a:ext cx="437232" cy="37770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332619" y="6064534"/>
              <a:ext cx="5829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5408802" y="5562114"/>
              <a:ext cx="430608" cy="378827"/>
            </a:xfrm>
            <a:prstGeom prst="triangl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8367305">
              <a:off x="4268661" y="6011685"/>
              <a:ext cx="1041725" cy="2010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790866">
              <a:off x="4268984" y="5989043"/>
              <a:ext cx="1085772" cy="20042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39" name="Sun 38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Sun 39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Sun 40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Sun 43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4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44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7277D8-BA6E-46AD-8013-E76583DB270F}"/>
              </a:ext>
            </a:extLst>
          </p:cNvPr>
          <p:cNvSpPr/>
          <p:nvPr/>
        </p:nvSpPr>
        <p:spPr>
          <a:xfrm>
            <a:off x="2334684" y="4444680"/>
            <a:ext cx="11821586" cy="2063088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94" y="632052"/>
            <a:ext cx="6398394" cy="3161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6" name="Sun 5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Sun 6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Sun 7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Sun 8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9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66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9089" y="78829"/>
            <a:ext cx="13710922" cy="2063088"/>
            <a:chOff x="776341" y="463299"/>
            <a:chExt cx="10817740" cy="206308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57277D8-BA6E-46AD-8013-E76583DB270F}"/>
                </a:ext>
              </a:extLst>
            </p:cNvPr>
            <p:cNvSpPr/>
            <p:nvPr/>
          </p:nvSpPr>
          <p:spPr>
            <a:xfrm>
              <a:off x="776341" y="463299"/>
              <a:ext cx="10817740" cy="2063088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2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দেয়াল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১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দেয়াল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CDFBE2C-1EF6-45F4-AE8C-9D06FEE48B9A}"/>
                </a:ext>
              </a:extLst>
            </p:cNvPr>
            <p:cNvGrpSpPr/>
            <p:nvPr/>
          </p:nvGrpSpPr>
          <p:grpSpPr>
            <a:xfrm>
              <a:off x="3367534" y="707322"/>
              <a:ext cx="644065" cy="1065180"/>
              <a:chOff x="-587725" y="3955157"/>
              <a:chExt cx="911719" cy="114908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-587725" y="3955157"/>
                <a:ext cx="869874" cy="6972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১৮</a:t>
                </a:r>
                <a:r>
                  <a:rPr lang="bn-IN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-545881" y="4406997"/>
                <a:ext cx="869875" cy="69724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54406" y="4520668"/>
                <a:ext cx="70808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Straight Connector 18"/>
          <p:cNvCxnSpPr/>
          <p:nvPr/>
        </p:nvCxnSpPr>
        <p:spPr>
          <a:xfrm>
            <a:off x="7732399" y="3109039"/>
            <a:ext cx="5867207" cy="142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32399" y="2909014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398400" y="2924809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67087" y="2944867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2399" y="2508205"/>
            <a:ext cx="5867207" cy="142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32399" y="2330118"/>
            <a:ext cx="0" cy="3781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398400" y="2340977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67087" y="2340977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66401" y="3309065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78107" y="3278546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53032" y="3292625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25315" y="3250173"/>
            <a:ext cx="124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081495" y="1648308"/>
                <a:ext cx="633810" cy="63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১৮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43" y="1648308"/>
                <a:ext cx="500068" cy="635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9897116" y="1821754"/>
            <a:ext cx="33994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0168" y="1745344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86430" y="1965421"/>
            <a:ext cx="105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2156" y="2154933"/>
            <a:ext cx="5974556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156" y="3249395"/>
            <a:ext cx="1117116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12735" y="4404352"/>
            <a:ext cx="14141141" cy="666933"/>
            <a:chOff x="822479" y="5462077"/>
            <a:chExt cx="8466799" cy="666933"/>
          </a:xfrm>
        </p:grpSpPr>
        <p:sp>
          <p:nvSpPr>
            <p:cNvPr id="48" name="TextBox 47"/>
            <p:cNvSpPr txBox="1"/>
            <p:nvPr/>
          </p:nvSpPr>
          <p:spPr>
            <a:xfrm>
              <a:off x="822479" y="5544235"/>
              <a:ext cx="4713847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দেওয়ালের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76106" y="5482679"/>
              <a:ext cx="185573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÷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9087" y="5462077"/>
              <a:ext cx="4100191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দেয়ালের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286" y="5170280"/>
            <a:ext cx="7911040" cy="1386325"/>
            <a:chOff x="538153" y="5381655"/>
            <a:chExt cx="6241708" cy="1386325"/>
          </a:xfrm>
        </p:grpSpPr>
        <p:grpSp>
          <p:nvGrpSpPr>
            <p:cNvPr id="99" name="Group 98"/>
            <p:cNvGrpSpPr/>
            <p:nvPr/>
          </p:nvGrpSpPr>
          <p:grpSpPr>
            <a:xfrm>
              <a:off x="538153" y="5381655"/>
              <a:ext cx="6241708" cy="1043595"/>
              <a:chOff x="765946" y="5517540"/>
              <a:chExt cx="4736618" cy="104359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788717" y="5517540"/>
                <a:ext cx="4713847" cy="9541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বাক্যঃ</a:t>
                </a:r>
                <a:endPara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65946" y="6037915"/>
                <a:ext cx="4100191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48040" y="5764357"/>
              <a:ext cx="2795448" cy="1003623"/>
              <a:chOff x="2248040" y="5764357"/>
              <a:chExt cx="2795448" cy="100362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3A05DCEF-341F-48A9-8025-6D72C6989169}"/>
                  </a:ext>
                </a:extLst>
              </p:cNvPr>
              <p:cNvSpPr/>
              <p:nvPr/>
            </p:nvSpPr>
            <p:spPr>
              <a:xfrm>
                <a:off x="2248040" y="5764357"/>
                <a:ext cx="673294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১৮</a:t>
                </a:r>
                <a:r>
                  <a:rPr lang="bn-IN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F4D20ED5-4CFB-4BAA-BC90-CE51E3430BEA}"/>
                  </a:ext>
                </a:extLst>
              </p:cNvPr>
              <p:cNvSpPr/>
              <p:nvPr/>
            </p:nvSpPr>
            <p:spPr>
              <a:xfrm>
                <a:off x="2265162" y="6183205"/>
                <a:ext cx="673295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3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758" y="6279769"/>
                <a:ext cx="54806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000375" y="5988674"/>
                <a:ext cx="11376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÷ ২</a:t>
                </a:r>
                <a:endParaRPr lang="en-US" sz="36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47087" y="5927119"/>
                <a:ext cx="6143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74570" y="6056744"/>
                <a:ext cx="668918" cy="4913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3617" y="2"/>
            <a:ext cx="15394062" cy="6857999"/>
            <a:chOff x="18633" y="40657"/>
            <a:chExt cx="12145716" cy="6740318"/>
          </a:xfrm>
        </p:grpSpPr>
        <p:sp>
          <p:nvSpPr>
            <p:cNvPr id="44" name="Sun 43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Sun 44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Sun 51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Sun 52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3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314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 animBg="1"/>
      <p:bldP spid="42" grpId="0"/>
      <p:bldP spid="43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732400" y="3100249"/>
            <a:ext cx="6977611" cy="87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32399" y="2909014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220004" y="2892574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469501" y="2924809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2400" y="2508205"/>
            <a:ext cx="6977611" cy="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32399" y="2330118"/>
            <a:ext cx="0" cy="3781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116711" y="2296173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468173" y="2330118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66401" y="3309065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39288" y="3235649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50522" y="3249395"/>
            <a:ext cx="1182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52596" y="1661063"/>
                <a:ext cx="633810" cy="63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80" y="1661063"/>
                <a:ext cx="500068" cy="635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904300" y="1794546"/>
            <a:ext cx="42482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30168" y="1745344"/>
            <a:ext cx="6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86252" y="1993802"/>
            <a:ext cx="91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2156" y="2154933"/>
            <a:ext cx="5974556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156" y="3249395"/>
            <a:ext cx="1117116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বেশিঅর্থা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12735" y="4208991"/>
            <a:ext cx="14141141" cy="666933"/>
            <a:chOff x="822479" y="5462077"/>
            <a:chExt cx="8466799" cy="666933"/>
          </a:xfrm>
        </p:grpSpPr>
        <p:sp>
          <p:nvSpPr>
            <p:cNvPr id="48" name="TextBox 47"/>
            <p:cNvSpPr txBox="1"/>
            <p:nvPr/>
          </p:nvSpPr>
          <p:spPr>
            <a:xfrm>
              <a:off x="822479" y="5544235"/>
              <a:ext cx="4713847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দেওয়ালের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76106" y="5482679"/>
              <a:ext cx="185573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÷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89087" y="5462077"/>
              <a:ext cx="4100191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রঙিন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দেয়ালের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9089" y="78829"/>
            <a:ext cx="13710922" cy="2063088"/>
            <a:chOff x="788268" y="78829"/>
            <a:chExt cx="10817740" cy="2063088"/>
          </a:xfrm>
        </p:grpSpPr>
        <p:grpSp>
          <p:nvGrpSpPr>
            <p:cNvPr id="16" name="Group 15"/>
            <p:cNvGrpSpPr/>
            <p:nvPr/>
          </p:nvGrpSpPr>
          <p:grpSpPr>
            <a:xfrm>
              <a:off x="788268" y="78829"/>
              <a:ext cx="10817740" cy="2063088"/>
              <a:chOff x="776341" y="463299"/>
              <a:chExt cx="10817740" cy="206308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57277D8-BA6E-46AD-8013-E76583DB270F}"/>
                  </a:ext>
                </a:extLst>
              </p:cNvPr>
              <p:cNvSpPr/>
              <p:nvPr/>
            </p:nvSpPr>
            <p:spPr>
              <a:xfrm>
                <a:off x="776341" y="463299"/>
                <a:ext cx="10817740" cy="2063088"/>
              </a:xfrm>
              <a:prstGeom prst="rect">
                <a:avLst/>
              </a:prstGeom>
              <a:noFill/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just"/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লাগে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১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ডেসি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রঙিন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8CDFBE2C-1EF6-45F4-AE8C-9D06FEE48B9A}"/>
                  </a:ext>
                </a:extLst>
              </p:cNvPr>
              <p:cNvGrpSpPr/>
              <p:nvPr/>
            </p:nvGrpSpPr>
            <p:grpSpPr>
              <a:xfrm>
                <a:off x="1020628" y="681448"/>
                <a:ext cx="631633" cy="1065181"/>
                <a:chOff x="-3909913" y="3927242"/>
                <a:chExt cx="894113" cy="1149082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-3909913" y="3927242"/>
                  <a:ext cx="869874" cy="69724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3</a:t>
                  </a:r>
                  <a:r>
                    <a:rPr lang="bn-IN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-3885676" y="4379082"/>
                  <a:ext cx="869876" cy="69724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 smtClean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6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3788569" y="4492752"/>
                  <a:ext cx="7080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5000066" y="273631"/>
              <a:ext cx="614510" cy="6463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5040967" y="700046"/>
              <a:ext cx="614511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5100221" y="828006"/>
              <a:ext cx="500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11220004" y="2308180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116711" y="2924809"/>
            <a:ext cx="0" cy="4000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158313" y="3366526"/>
                <a:ext cx="633810" cy="63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790" y="3366526"/>
                <a:ext cx="500068" cy="635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93724" y="5045993"/>
            <a:ext cx="7911040" cy="1386325"/>
            <a:chOff x="538153" y="5381655"/>
            <a:chExt cx="6241708" cy="1386325"/>
          </a:xfrm>
        </p:grpSpPr>
        <p:grpSp>
          <p:nvGrpSpPr>
            <p:cNvPr id="13" name="Group 12"/>
            <p:cNvGrpSpPr/>
            <p:nvPr/>
          </p:nvGrpSpPr>
          <p:grpSpPr>
            <a:xfrm>
              <a:off x="538153" y="5381655"/>
              <a:ext cx="6241708" cy="1386325"/>
              <a:chOff x="538153" y="5381655"/>
              <a:chExt cx="6241708" cy="1386325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538153" y="5381655"/>
                <a:ext cx="6241708" cy="1043595"/>
                <a:chOff x="765946" y="5517540"/>
                <a:chExt cx="4736618" cy="1043595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788717" y="5517540"/>
                  <a:ext cx="4713847" cy="95410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গাণিতিক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বাক্যঃ</a:t>
                  </a:r>
                  <a:endPara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765946" y="6037915"/>
                  <a:ext cx="4100191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248040" y="5764357"/>
                <a:ext cx="3398227" cy="1003623"/>
                <a:chOff x="2248040" y="5764357"/>
                <a:chExt cx="3398227" cy="1003623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2248040" y="5764357"/>
                  <a:ext cx="673294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2265162" y="6183205"/>
                  <a:ext cx="673295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  </a:t>
                  </a:r>
                  <a:endPara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3758" y="6279769"/>
                  <a:ext cx="54806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3000375" y="5988674"/>
                  <a:ext cx="11376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÷</a:t>
                  </a:r>
                  <a:endParaRPr lang="en-US" sz="36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43331" y="5927119"/>
                  <a:ext cx="61436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:endParaRPr lang="en-US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977349" y="6034094"/>
                  <a:ext cx="668918" cy="49135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A05DCEF-341F-48A9-8025-6D72C6989169}"/>
                </a:ext>
              </a:extLst>
            </p:cNvPr>
            <p:cNvSpPr/>
            <p:nvPr/>
          </p:nvSpPr>
          <p:spPr>
            <a:xfrm>
              <a:off x="3445652" y="5764357"/>
              <a:ext cx="67329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F4D20ED5-4CFB-4BAA-BC90-CE51E3430BEA}"/>
                </a:ext>
              </a:extLst>
            </p:cNvPr>
            <p:cNvSpPr/>
            <p:nvPr/>
          </p:nvSpPr>
          <p:spPr>
            <a:xfrm>
              <a:off x="3462774" y="6183205"/>
              <a:ext cx="67329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3531370" y="6279769"/>
              <a:ext cx="5480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3617" y="40657"/>
            <a:ext cx="15394062" cy="6740318"/>
            <a:chOff x="18633" y="40657"/>
            <a:chExt cx="12145716" cy="6740318"/>
          </a:xfrm>
        </p:grpSpPr>
        <p:sp>
          <p:nvSpPr>
            <p:cNvPr id="53" name="Sun 52"/>
            <p:cNvSpPr/>
            <p:nvPr/>
          </p:nvSpPr>
          <p:spPr>
            <a:xfrm>
              <a:off x="11719117" y="6135993"/>
              <a:ext cx="445232" cy="644982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Sun 53"/>
            <p:cNvSpPr/>
            <p:nvPr/>
          </p:nvSpPr>
          <p:spPr>
            <a:xfrm>
              <a:off x="61496" y="6217391"/>
              <a:ext cx="451131" cy="563584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Sun 60"/>
            <p:cNvSpPr/>
            <p:nvPr/>
          </p:nvSpPr>
          <p:spPr>
            <a:xfrm>
              <a:off x="18633" y="40657"/>
              <a:ext cx="444315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2" name="Sun 61"/>
            <p:cNvSpPr/>
            <p:nvPr/>
          </p:nvSpPr>
          <p:spPr>
            <a:xfrm>
              <a:off x="11730267" y="40657"/>
              <a:ext cx="434082" cy="518533"/>
            </a:xfrm>
            <a:prstGeom prst="sun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522862" y="246987"/>
              <a:ext cx="1120740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12628" y="6540831"/>
              <a:ext cx="11217639" cy="43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212215" y="559190"/>
              <a:ext cx="28576" cy="55768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2" idx="2"/>
            </p:cNvCxnSpPr>
            <p:nvPr/>
          </p:nvCxnSpPr>
          <p:spPr>
            <a:xfrm flipV="1">
              <a:off x="11942192" y="559190"/>
              <a:ext cx="5116" cy="5558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06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 animBg="1"/>
      <p:bldP spid="42" grpId="0"/>
      <p:bldP spid="43" grpId="0"/>
      <p:bldP spid="46" grpId="0"/>
      <p:bldP spid="47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1111</TotalTime>
  <Words>665</Words>
  <Application>Microsoft Office PowerPoint</Application>
  <PresentationFormat>Custom</PresentationFormat>
  <Paragraphs>282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Rafiqul  Islam</cp:lastModifiedBy>
  <cp:revision>88</cp:revision>
  <dcterms:created xsi:type="dcterms:W3CDTF">2021-08-09T14:24:26Z</dcterms:created>
  <dcterms:modified xsi:type="dcterms:W3CDTF">2021-08-23T15:03:23Z</dcterms:modified>
</cp:coreProperties>
</file>