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74" r:id="rId4"/>
    <p:sldId id="275" r:id="rId5"/>
    <p:sldId id="276" r:id="rId6"/>
    <p:sldId id="277" r:id="rId7"/>
    <p:sldId id="278" r:id="rId8"/>
    <p:sldId id="279" r:id="rId9"/>
    <p:sldId id="270" r:id="rId10"/>
    <p:sldId id="271" r:id="rId11"/>
    <p:sldId id="28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1824602"/>
            <a:ext cx="5791200" cy="3804541"/>
          </a:xfrm>
          <a:solidFill>
            <a:srgbClr val="002060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3000" dirty="0" smtClean="0">
              <a:solidFill>
                <a:srgbClr val="FFFF00"/>
              </a:solidFill>
              <a:cs typeface="NikoshBAN" pitchFamily="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bn-BD" altLang="en-US" sz="3000" dirty="0" smtClean="0">
                <a:solidFill>
                  <a:srgbClr val="FFFF00"/>
                </a:solidFill>
                <a:cs typeface="NikoshBAN" pitchFamily="2" charset="0"/>
              </a:rPr>
              <a:t>মোঃ </a:t>
            </a:r>
            <a:r>
              <a:rPr lang="bn-BD" altLang="en-US" sz="3000" dirty="0">
                <a:solidFill>
                  <a:srgbClr val="FFFF00"/>
                </a:solidFill>
                <a:cs typeface="NikoshBAN" pitchFamily="2" charset="0"/>
              </a:rPr>
              <a:t>আমির উদ্দিন</a:t>
            </a:r>
          </a:p>
          <a:p>
            <a:pPr eaLnBrk="1" hangingPunct="1">
              <a:lnSpc>
                <a:spcPct val="90000"/>
              </a:lnSpc>
            </a:pPr>
            <a:r>
              <a:rPr lang="bn-BD" altLang="en-US" sz="3000" dirty="0">
                <a:solidFill>
                  <a:srgbClr val="FFFF00"/>
                </a:solidFill>
                <a:cs typeface="NikoshBAN" pitchFamily="2" charset="0"/>
              </a:rPr>
              <a:t>সহকারী শিক্ষক</a:t>
            </a:r>
          </a:p>
          <a:p>
            <a:pPr eaLnBrk="1" hangingPunct="1">
              <a:lnSpc>
                <a:spcPct val="90000"/>
              </a:lnSpc>
            </a:pPr>
            <a:r>
              <a:rPr lang="bn-BD" altLang="en-US" sz="3000" dirty="0">
                <a:solidFill>
                  <a:srgbClr val="FFFF00"/>
                </a:solidFill>
                <a:cs typeface="NikoshBAN" pitchFamily="2" charset="0"/>
              </a:rPr>
              <a:t>কাওরাইদ কে,এন,উচ্চ বিদ্যালয়</a:t>
            </a:r>
          </a:p>
          <a:p>
            <a:pPr eaLnBrk="1" hangingPunct="1">
              <a:lnSpc>
                <a:spcPct val="90000"/>
              </a:lnSpc>
            </a:pPr>
            <a:r>
              <a:rPr lang="bn-BD" altLang="en-US" sz="3000" dirty="0">
                <a:solidFill>
                  <a:srgbClr val="FFFF00"/>
                </a:solidFill>
                <a:cs typeface="NikoshBAN" pitchFamily="2" charset="0"/>
              </a:rPr>
              <a:t>শ্রীপুর,গাজীপুর ।</a:t>
            </a:r>
          </a:p>
          <a:p>
            <a:pPr eaLnBrk="1" hangingPunct="1">
              <a:lnSpc>
                <a:spcPct val="90000"/>
              </a:lnSpc>
            </a:pPr>
            <a:endParaRPr lang="en-US" altLang="en-US" sz="405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4073" y="2507673"/>
            <a:ext cx="3948545" cy="2438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76600" y="457200"/>
            <a:ext cx="3200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পরিচিতি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80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995F3-ED8A-4328-B11B-8B7B87F0B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56309"/>
            <a:ext cx="4953001" cy="1143000"/>
          </a:xfrm>
          <a:solidFill>
            <a:srgbClr val="00B0F0">
              <a:alpha val="0"/>
            </a:srgbClr>
          </a:solidFill>
          <a:ln w="7620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5D9B0C4-D8FE-429B-9C14-E2B08F8E4551}"/>
              </a:ext>
            </a:extLst>
          </p:cNvPr>
          <p:cNvSpPr txBox="1">
            <a:spLocks/>
          </p:cNvSpPr>
          <p:nvPr/>
        </p:nvSpPr>
        <p:spPr>
          <a:xfrm>
            <a:off x="1219200" y="2133600"/>
            <a:ext cx="6722097" cy="533400"/>
          </a:xfrm>
          <a:prstGeom prst="rect">
            <a:avLst/>
          </a:prstGeom>
          <a:solidFill>
            <a:srgbClr val="009999">
              <a:alpha val="0"/>
            </a:srgbClr>
          </a:solidFill>
          <a:ln w="28575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উদাহরণসহ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A0E1E4C-E4AC-4689-B105-8001B0AD86C9}"/>
              </a:ext>
            </a:extLst>
          </p:cNvPr>
          <p:cNvSpPr txBox="1">
            <a:spLocks/>
          </p:cNvSpPr>
          <p:nvPr/>
        </p:nvSpPr>
        <p:spPr>
          <a:xfrm>
            <a:off x="304800" y="3401291"/>
            <a:ext cx="8305800" cy="2819400"/>
          </a:xfrm>
          <a:prstGeom prst="rect">
            <a:avLst/>
          </a:prstGeom>
          <a:solidFill>
            <a:srgbClr val="009999">
              <a:alpha val="0"/>
            </a:srgbClr>
          </a:solidFill>
          <a:ln w="9525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সকর্মক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অকর্মক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সমাপিকা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অসমাপিকা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দ্বিকর্মক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প্রযোজক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41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" y="533400"/>
            <a:ext cx="8877299" cy="5918200"/>
          </a:xfrm>
        </p:spPr>
      </p:pic>
    </p:spTree>
    <p:extLst>
      <p:ext uri="{BB962C8B-B14F-4D97-AF65-F5344CB8AC3E}">
        <p14:creationId xmlns:p14="http://schemas.microsoft.com/office/powerpoint/2010/main" val="351489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09800"/>
            <a:ext cx="8229600" cy="4648200"/>
          </a:xfrm>
        </p:spPr>
        <p:txBody>
          <a:bodyPr>
            <a:normAutofit/>
          </a:bodyPr>
          <a:lstStyle/>
          <a:p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ক্রিয়াপদ</a:t>
            </a:r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b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পদের দ্বারা কোন কায সম্পাদন করা বোঝাই তাকে বলে </a:t>
            </a:r>
            <a:r>
              <a:rPr lang="en-US" sz="2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ক্রিয়াপদ</a:t>
            </a:r>
            <a:r>
              <a:rPr lang="bn-IN" sz="2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33400" y="533400"/>
            <a:ext cx="5448300" cy="1350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আজকের পাঠ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9900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ubtitle 42">
            <a:extLst>
              <a:ext uri="{FF2B5EF4-FFF2-40B4-BE49-F238E27FC236}">
                <a16:creationId xmlns:a16="http://schemas.microsoft.com/office/drawing/2014/main" id="{A2BCF4E9-49BC-4A75-8106-04AE275439D7}"/>
              </a:ext>
            </a:extLst>
          </p:cNvPr>
          <p:cNvSpPr txBox="1">
            <a:spLocks/>
          </p:cNvSpPr>
          <p:nvPr/>
        </p:nvSpPr>
        <p:spPr>
          <a:xfrm>
            <a:off x="381000" y="371529"/>
            <a:ext cx="3733800" cy="3200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D06D99F-523D-4D45-AFAB-5181F3C9F67B}"/>
              </a:ext>
            </a:extLst>
          </p:cNvPr>
          <p:cNvSpPr/>
          <p:nvPr/>
        </p:nvSpPr>
        <p:spPr>
          <a:xfrm>
            <a:off x="517611" y="4364834"/>
            <a:ext cx="45323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সাইকেল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চালিয়ে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71800" y="226986"/>
            <a:ext cx="2362200" cy="535013"/>
          </a:xfrm>
          <a:prstGeom prst="roundRect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ক্রিয়াপদ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10" y="1084346"/>
            <a:ext cx="3597189" cy="23755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19892"/>
            <a:ext cx="4361688" cy="2743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06D99F-523D-4D45-AFAB-5181F3C9F67B}"/>
              </a:ext>
            </a:extLst>
          </p:cNvPr>
          <p:cNvSpPr/>
          <p:nvPr/>
        </p:nvSpPr>
        <p:spPr>
          <a:xfrm rot="10800000" flipV="1">
            <a:off x="517611" y="6013017"/>
            <a:ext cx="48163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সাইকেল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চালিয়ে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sz="2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2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06D99F-523D-4D45-AFAB-5181F3C9F67B}"/>
              </a:ext>
            </a:extLst>
          </p:cNvPr>
          <p:cNvSpPr/>
          <p:nvPr/>
        </p:nvSpPr>
        <p:spPr>
          <a:xfrm>
            <a:off x="5181600" y="4411001"/>
            <a:ext cx="335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অসমাপিকা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ক্রিয়াপদ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06D99F-523D-4D45-AFAB-5181F3C9F67B}"/>
              </a:ext>
            </a:extLst>
          </p:cNvPr>
          <p:cNvSpPr/>
          <p:nvPr/>
        </p:nvSpPr>
        <p:spPr>
          <a:xfrm>
            <a:off x="5153891" y="5889908"/>
            <a:ext cx="35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সমাপিকা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ক্রিয়াপদ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50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524762" y="314709"/>
            <a:ext cx="5789676" cy="591312"/>
          </a:xfrm>
          <a:prstGeom prst="roundRect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সমাপিকা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endParaRPr lang="en-US" sz="4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06D99F-523D-4D45-AFAB-5181F3C9F67B}"/>
              </a:ext>
            </a:extLst>
          </p:cNvPr>
          <p:cNvSpPr/>
          <p:nvPr/>
        </p:nvSpPr>
        <p:spPr>
          <a:xfrm>
            <a:off x="1754124" y="2305724"/>
            <a:ext cx="586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বসছে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06D99F-523D-4D45-AFAB-5181F3C9F67B}"/>
              </a:ext>
            </a:extLst>
          </p:cNvPr>
          <p:cNvSpPr/>
          <p:nvPr/>
        </p:nvSpPr>
        <p:spPr>
          <a:xfrm>
            <a:off x="1054608" y="5562600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06D99F-523D-4D45-AFAB-5181F3C9F67B}"/>
              </a:ext>
            </a:extLst>
          </p:cNvPr>
          <p:cNvSpPr/>
          <p:nvPr/>
        </p:nvSpPr>
        <p:spPr>
          <a:xfrm>
            <a:off x="954024" y="1295400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বক্তার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মনোভাব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পদটিই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সমাপিকা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06D99F-523D-4D45-AFAB-5181F3C9F67B}"/>
              </a:ext>
            </a:extLst>
          </p:cNvPr>
          <p:cNvSpPr/>
          <p:nvPr/>
        </p:nvSpPr>
        <p:spPr>
          <a:xfrm>
            <a:off x="685800" y="4271640"/>
            <a:ext cx="746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বক্তার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মনোভাব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পদটিই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সমাপিকা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71903" y="3482714"/>
            <a:ext cx="5929097" cy="609599"/>
          </a:xfrm>
          <a:prstGeom prst="roundRect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অসমাপিকা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5058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854731" y="3208291"/>
            <a:ext cx="4698470" cy="762000"/>
          </a:xfrm>
          <a:prstGeom prst="roundRect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অকর্মক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06D99F-523D-4D45-AFAB-5181F3C9F67B}"/>
              </a:ext>
            </a:extLst>
          </p:cNvPr>
          <p:cNvSpPr/>
          <p:nvPr/>
        </p:nvSpPr>
        <p:spPr>
          <a:xfrm>
            <a:off x="1053359" y="2133600"/>
            <a:ext cx="42985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স্বপন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লিখছে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06D99F-523D-4D45-AFAB-5181F3C9F67B}"/>
              </a:ext>
            </a:extLst>
          </p:cNvPr>
          <p:cNvSpPr/>
          <p:nvPr/>
        </p:nvSpPr>
        <p:spPr>
          <a:xfrm>
            <a:off x="457200" y="129540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ক্রিয়াটিই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সকর্মক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06D99F-523D-4D45-AFAB-5181F3C9F67B}"/>
              </a:ext>
            </a:extLst>
          </p:cNvPr>
          <p:cNvSpPr/>
          <p:nvPr/>
        </p:nvSpPr>
        <p:spPr>
          <a:xfrm>
            <a:off x="809069" y="4670644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ক্রিয়াটিই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06D99F-523D-4D45-AFAB-5181F3C9F67B}"/>
              </a:ext>
            </a:extLst>
          </p:cNvPr>
          <p:cNvSpPr/>
          <p:nvPr/>
        </p:nvSpPr>
        <p:spPr>
          <a:xfrm>
            <a:off x="4890554" y="2117646"/>
            <a:ext cx="3488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কাঞ্চন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পড়ছে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06D99F-523D-4D45-AFAB-5181F3C9F67B}"/>
              </a:ext>
            </a:extLst>
          </p:cNvPr>
          <p:cNvSpPr/>
          <p:nvPr/>
        </p:nvSpPr>
        <p:spPr>
          <a:xfrm>
            <a:off x="609601" y="5570399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স্বপন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লিখছে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06D99F-523D-4D45-AFAB-5181F3C9F67B}"/>
              </a:ext>
            </a:extLst>
          </p:cNvPr>
          <p:cNvSpPr/>
          <p:nvPr/>
        </p:nvSpPr>
        <p:spPr>
          <a:xfrm>
            <a:off x="3962401" y="5589836"/>
            <a:ext cx="2971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কাঞ্চন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পড়ছে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854730" y="278011"/>
            <a:ext cx="4419600" cy="762000"/>
          </a:xfrm>
          <a:prstGeom prst="roundRect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সকর্মক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3275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510028" y="141304"/>
            <a:ext cx="3962400" cy="762000"/>
          </a:xfrm>
          <a:prstGeom prst="roundRect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দ্বিকর্মক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06D99F-523D-4D45-AFAB-5181F3C9F67B}"/>
              </a:ext>
            </a:extLst>
          </p:cNvPr>
          <p:cNvSpPr/>
          <p:nvPr/>
        </p:nvSpPr>
        <p:spPr>
          <a:xfrm>
            <a:off x="533400" y="4876800"/>
            <a:ext cx="807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চিত্রাঙ্কনে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অফিসার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মহোদয়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06D99F-523D-4D45-AFAB-5181F3C9F67B}"/>
              </a:ext>
            </a:extLst>
          </p:cNvPr>
          <p:cNvSpPr/>
          <p:nvPr/>
        </p:nvSpPr>
        <p:spPr>
          <a:xfrm>
            <a:off x="609600" y="99368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ক্রিয়াটিই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দ্বিকর্মক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DDB4C47-71D4-40C4-B5E0-E77F6C6D5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29184"/>
            <a:ext cx="73152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04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676400" y="231680"/>
            <a:ext cx="4617720" cy="762000"/>
          </a:xfrm>
          <a:prstGeom prst="roundRect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প্রযোজক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endParaRPr lang="en-US" sz="4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06D99F-523D-4D45-AFAB-5181F3C9F67B}"/>
              </a:ext>
            </a:extLst>
          </p:cNvPr>
          <p:cNvSpPr/>
          <p:nvPr/>
        </p:nvSpPr>
        <p:spPr>
          <a:xfrm>
            <a:off x="304800" y="5932461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রাষ্ট্রপতি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শপথ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করাচ্ছেন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06D99F-523D-4D45-AFAB-5181F3C9F67B}"/>
              </a:ext>
            </a:extLst>
          </p:cNvPr>
          <p:cNvSpPr/>
          <p:nvPr/>
        </p:nvSpPr>
        <p:spPr>
          <a:xfrm>
            <a:off x="533400" y="993680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ক্রিয়াটিই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প্রযোজক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2362200"/>
            <a:ext cx="8382000" cy="33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2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939636" y="48435"/>
            <a:ext cx="4495800" cy="762000"/>
          </a:xfrm>
          <a:prstGeom prst="roundRect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06D99F-523D-4D45-AFAB-5181F3C9F67B}"/>
              </a:ext>
            </a:extLst>
          </p:cNvPr>
          <p:cNvSpPr/>
          <p:nvPr/>
        </p:nvSpPr>
        <p:spPr>
          <a:xfrm>
            <a:off x="5638800" y="4114800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সাইরেন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বেজে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উঠল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06D99F-523D-4D45-AFAB-5181F3C9F67B}"/>
              </a:ext>
            </a:extLst>
          </p:cNvPr>
          <p:cNvSpPr/>
          <p:nvPr/>
        </p:nvSpPr>
        <p:spPr>
          <a:xfrm>
            <a:off x="228600" y="966216"/>
            <a:ext cx="868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সমাপিকা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অসমাপিকা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একত্রিত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সম্প্রসারিত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ক্রিয়াটিই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11" y="3064172"/>
            <a:ext cx="4056508" cy="23821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06D99F-523D-4D45-AFAB-5181F3C9F67B}"/>
              </a:ext>
            </a:extLst>
          </p:cNvPr>
          <p:cNvSpPr/>
          <p:nvPr/>
        </p:nvSpPr>
        <p:spPr>
          <a:xfrm>
            <a:off x="5483352" y="2849847"/>
            <a:ext cx="35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অসমাপিকা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06D99F-523D-4D45-AFAB-5181F3C9F67B}"/>
              </a:ext>
            </a:extLst>
          </p:cNvPr>
          <p:cNvSpPr/>
          <p:nvPr/>
        </p:nvSpPr>
        <p:spPr>
          <a:xfrm>
            <a:off x="5814632" y="5368895"/>
            <a:ext cx="3250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সমাপিকা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6F834D2-0649-409D-880F-C09FD6765D6C}"/>
              </a:ext>
            </a:extLst>
          </p:cNvPr>
          <p:cNvSpPr/>
          <p:nvPr/>
        </p:nvSpPr>
        <p:spPr>
          <a:xfrm rot="8456145" flipV="1">
            <a:off x="7111158" y="4805260"/>
            <a:ext cx="990600" cy="2831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A9C7246-43A0-486C-A643-8D88A64B2C49}"/>
              </a:ext>
            </a:extLst>
          </p:cNvPr>
          <p:cNvSpPr/>
          <p:nvPr/>
        </p:nvSpPr>
        <p:spPr>
          <a:xfrm rot="2026297" flipV="1">
            <a:off x="6395923" y="3689759"/>
            <a:ext cx="990600" cy="2831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5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42">
            <a:extLst>
              <a:ext uri="{FF2B5EF4-FFF2-40B4-BE49-F238E27FC236}">
                <a16:creationId xmlns:a16="http://schemas.microsoft.com/office/drawing/2014/main" id="{36810F55-1943-4237-BACA-62A5B62DA0A6}"/>
              </a:ext>
            </a:extLst>
          </p:cNvPr>
          <p:cNvSpPr txBox="1">
            <a:spLocks/>
          </p:cNvSpPr>
          <p:nvPr/>
        </p:nvSpPr>
        <p:spPr>
          <a:xfrm>
            <a:off x="14926" y="1"/>
            <a:ext cx="9144000" cy="6857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00D033-0DE0-44CE-B835-6F0CF0E5FB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8763000" cy="328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9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220</Words>
  <Application>Microsoft Office PowerPoint</Application>
  <PresentationFormat>On-screen Show (4:3)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NikoshBAN</vt:lpstr>
      <vt:lpstr>Vrinda</vt:lpstr>
      <vt:lpstr>Office Theme</vt:lpstr>
      <vt:lpstr>PowerPoint Presentation</vt:lpstr>
      <vt:lpstr> ক্রিয়াপদঃ    যে পদের দ্বারা কোন কায সম্পাদন করা বোঝাই তাকে বলে ক্রিয়াপদঃ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DZ4BN72</cp:lastModifiedBy>
  <cp:revision>86</cp:revision>
  <dcterms:created xsi:type="dcterms:W3CDTF">2006-08-16T00:00:00Z</dcterms:created>
  <dcterms:modified xsi:type="dcterms:W3CDTF">2020-10-03T15:52:31Z</dcterms:modified>
</cp:coreProperties>
</file>