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330" r:id="rId3"/>
    <p:sldId id="290" r:id="rId4"/>
    <p:sldId id="291" r:id="rId5"/>
    <p:sldId id="257" r:id="rId6"/>
    <p:sldId id="308" r:id="rId7"/>
    <p:sldId id="323" r:id="rId8"/>
    <p:sldId id="324" r:id="rId9"/>
    <p:sldId id="325" r:id="rId10"/>
    <p:sldId id="326" r:id="rId11"/>
    <p:sldId id="328" r:id="rId12"/>
    <p:sldId id="329" r:id="rId13"/>
    <p:sldId id="302" r:id="rId14"/>
    <p:sldId id="303" r:id="rId15"/>
    <p:sldId id="305" r:id="rId16"/>
    <p:sldId id="306" r:id="rId17"/>
    <p:sldId id="30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33" autoAdjust="0"/>
  </p:normalViewPr>
  <p:slideViewPr>
    <p:cSldViewPr snapToGrid="0">
      <p:cViewPr varScale="1">
        <p:scale>
          <a:sx n="65" d="100"/>
          <a:sy n="65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7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1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3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2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88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365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5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4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52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0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76F4E-E4A9-4F66-A49F-28C2181D9EB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9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5331" y="2102870"/>
            <a:ext cx="5643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0" y="147527"/>
            <a:ext cx="11702641" cy="12017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গবেষণায়</a:t>
            </a:r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00" y="2188519"/>
            <a:ext cx="4139677" cy="2471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396" y="2188519"/>
            <a:ext cx="3080204" cy="2471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19" y="2188519"/>
            <a:ext cx="3609069" cy="247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8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0" y="147527"/>
            <a:ext cx="11702641" cy="12017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00" y="1575706"/>
            <a:ext cx="3377600" cy="27495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940" y="1575705"/>
            <a:ext cx="3418887" cy="2749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00" y="4551653"/>
            <a:ext cx="3419475" cy="2056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167" y="1575705"/>
            <a:ext cx="4551326" cy="2749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940" y="4551652"/>
            <a:ext cx="3418887" cy="2190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167" y="4551652"/>
            <a:ext cx="4551326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8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0" y="147527"/>
            <a:ext cx="11702641" cy="12017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00" y="1575706"/>
            <a:ext cx="3377600" cy="2749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928" y="1575706"/>
            <a:ext cx="4332514" cy="27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2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29" y="248194"/>
            <a:ext cx="5249754" cy="12017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5029" y="1736592"/>
            <a:ext cx="106825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বিষয়গুলোর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কোনভাবে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করেছ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289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29" y="248194"/>
            <a:ext cx="5249754" cy="12017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5029" y="2085361"/>
            <a:ext cx="104067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493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29" y="248194"/>
            <a:ext cx="5249754" cy="12017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5029" y="1630345"/>
            <a:ext cx="108944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ICT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স্বাস্থ্যসেবা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জিনোম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চাষীদের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29" y="248194"/>
            <a:ext cx="5249754" cy="12017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279" y="1863865"/>
            <a:ext cx="103103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6939" y="4967230"/>
            <a:ext cx="10800785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68" y="0"/>
            <a:ext cx="6135330" cy="234745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3" y="293739"/>
            <a:ext cx="3220404" cy="3275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465" y="1444137"/>
            <a:ext cx="4643775" cy="493338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754761" y="1563329"/>
            <a:ext cx="0" cy="4695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961239" y="2299543"/>
            <a:ext cx="14749" cy="29841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33535" y="2299543"/>
            <a:ext cx="14749" cy="29841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5" y="3910830"/>
            <a:ext cx="6029467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4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4803" y="192242"/>
            <a:ext cx="1080078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SutonnyMJ" pitchFamily="2" charset="0"/>
                <a:cs typeface="NikoshBAN" panose="02000000000000000000" pitchFamily="2" charset="0"/>
              </a:rPr>
              <a:t>Qwe</a:t>
            </a:r>
            <a:r>
              <a:rPr lang="en-US" sz="7200" dirty="0" smtClean="0">
                <a:latin typeface="SutonnyMJ" pitchFamily="2" charset="0"/>
                <a:cs typeface="NikoshBAN" panose="02000000000000000000" pitchFamily="2" charset="0"/>
              </a:rPr>
              <a:t>¸‡</a:t>
            </a:r>
            <a:r>
              <a:rPr lang="en-US" sz="7200" dirty="0" err="1" smtClean="0">
                <a:latin typeface="SutonnyMJ" pitchFamily="2" charset="0"/>
                <a:cs typeface="NikoshBAN" panose="02000000000000000000" pitchFamily="2" charset="0"/>
              </a:rPr>
              <a:t>jv</a:t>
            </a:r>
            <a:r>
              <a:rPr lang="en-US" sz="72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latin typeface="SutonnyMJ" pitchFamily="2" charset="0"/>
                <a:cs typeface="NikoshBAN" panose="02000000000000000000" pitchFamily="2" charset="0"/>
              </a:rPr>
              <a:t>†`‡</a:t>
            </a:r>
            <a:r>
              <a:rPr lang="en-US" sz="7200" dirty="0" err="1" smtClean="0">
                <a:latin typeface="SutonnyMJ" pitchFamily="2" charset="0"/>
                <a:cs typeface="NikoshBAN" panose="02000000000000000000" pitchFamily="2" charset="0"/>
              </a:rPr>
              <a:t>Lv</a:t>
            </a:r>
            <a:endParaRPr lang="en-US" sz="7200" dirty="0">
              <a:latin typeface="SutonnyMJ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03" y="1789792"/>
            <a:ext cx="4762500" cy="316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83" y="1761217"/>
            <a:ext cx="5645394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224" y="2564502"/>
            <a:ext cx="11845255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5029" y="248194"/>
            <a:ext cx="10593977" cy="12017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7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7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7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শিক্ষার্থীরা... </a:t>
            </a:r>
            <a:endParaRPr lang="en-US" sz="7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/>
          </a:p>
        </p:txBody>
      </p:sp>
      <p:sp>
        <p:nvSpPr>
          <p:cNvPr id="4" name="Rectangle 3"/>
          <p:cNvSpPr/>
          <p:nvPr/>
        </p:nvSpPr>
        <p:spPr>
          <a:xfrm>
            <a:off x="420914" y="1760689"/>
            <a:ext cx="114648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বর্ণনা করতে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ক্ষেত্রে তথ্য ও যোগাযোগ প্রযুক্তির ব্যবহার বর্ণনা করতে 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গবেষণার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ক্ষেত্রে তথ্য ও যোগাযোগ প্রযুক্তির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ব্যবহার বর্ণনা করতে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ও যোগাযোগ প্রযুক্তির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ব্যবহার বর্ণনা করতে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0" y="147527"/>
            <a:ext cx="11702641" cy="12017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2315276"/>
            <a:ext cx="2133600" cy="22567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776" y="2141877"/>
            <a:ext cx="5857875" cy="3238500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587490"/>
              </p:ext>
            </p:extLst>
          </p:nvPr>
        </p:nvGraphicFramePr>
        <p:xfrm>
          <a:off x="2729083" y="2467429"/>
          <a:ext cx="1943839" cy="1640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9083" y="2467429"/>
                        <a:ext cx="1943839" cy="1640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375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0" y="147527"/>
            <a:ext cx="11702641" cy="12017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9" y="1729465"/>
            <a:ext cx="4100271" cy="3396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85" y="1729465"/>
            <a:ext cx="5608360" cy="33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0" y="147527"/>
            <a:ext cx="11702641" cy="12017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00" y="1530578"/>
            <a:ext cx="2774690" cy="2018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201" y="1530578"/>
            <a:ext cx="2772228" cy="2018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8989" y="1549046"/>
            <a:ext cx="2677317" cy="2000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00" y="3730329"/>
            <a:ext cx="2774690" cy="27575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075" y="3730329"/>
            <a:ext cx="2756354" cy="27575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489" y="3730328"/>
            <a:ext cx="3061440" cy="2757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489" y="1549046"/>
            <a:ext cx="3061440" cy="200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0" y="147527"/>
            <a:ext cx="11702641" cy="12017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চিকিৎসাক্ষেত্রে</a:t>
            </a:r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00" y="1525588"/>
            <a:ext cx="3609621" cy="2030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086" y="1525589"/>
            <a:ext cx="3048000" cy="2233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237" y="1525588"/>
            <a:ext cx="3820493" cy="28653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00" y="3759201"/>
            <a:ext cx="4165916" cy="27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</TotalTime>
  <Words>198</Words>
  <Application>Microsoft Office PowerPoint</Application>
  <PresentationFormat>Widescreen</PresentationFormat>
  <Paragraphs>29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SutonnyMJ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400</cp:revision>
  <dcterms:created xsi:type="dcterms:W3CDTF">2021-03-23T01:07:31Z</dcterms:created>
  <dcterms:modified xsi:type="dcterms:W3CDTF">2021-07-08T14:27:37Z</dcterms:modified>
</cp:coreProperties>
</file>