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F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"/>
            <a:ext cx="9144001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endParaRPr lang="en-US" sz="1800" dirty="0" smtClean="0">
              <a:latin typeface="Arabic Typesetting" pitchFamily="66" charset="-78"/>
            </a:endParaRPr>
          </a:p>
          <a:p>
            <a:pPr algn="ctr"/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6000" dirty="0" smtClean="0">
              <a:latin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2667001"/>
            <a:ext cx="5257799" cy="2514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1463040" cy="1828800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05000" y="3048000"/>
            <a:ext cx="350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জলিল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নরসিংহপুর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বান্দাইঘাড়া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বাগমারা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০১৭৩৮-৯৭৮০১৭,০১৯১২-৩৬৫২৮৫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jalilnfm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1980</a:t>
            </a:r>
            <a:r>
              <a:rPr lang="en-US" sz="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2600" y="2667000"/>
            <a:ext cx="3276600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endParaRPr lang="en-US" sz="28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8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২৩-০৮-২০২১খ্রীঃ 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609600"/>
            <a:ext cx="6096000" cy="114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676400" y="2057400"/>
            <a:ext cx="5867400" cy="914400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তাহকীক কর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3657600"/>
            <a:ext cx="2209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ما حجبئ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2133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مستجمعا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10200" y="3657600"/>
            <a:ext cx="22098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يتبسم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C4FAF5-E09B-4360-94CF-3D24F6EB1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6200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C4FAF5-E09B-4360-94CF-3D24F6EB1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7620000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4DFEDC-0703-4457-B107-5CAA7F6EB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3810000"/>
            <a:ext cx="7331612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762000" y="457200"/>
            <a:ext cx="7391400" cy="21336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76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as-IN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াসি</a:t>
            </a:r>
            <a:r>
              <a:rPr lang="en-US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54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0"/>
            <a:ext cx="7772400" cy="3276600"/>
            <a:chOff x="2133600" y="0"/>
            <a:chExt cx="5257800" cy="3733800"/>
          </a:xfrm>
        </p:grpSpPr>
        <p:sp>
          <p:nvSpPr>
            <p:cNvPr id="3" name="Rectangle 2"/>
            <p:cNvSpPr/>
            <p:nvPr/>
          </p:nvSpPr>
          <p:spPr>
            <a:xfrm>
              <a:off x="2286000" y="845389"/>
              <a:ext cx="4953000" cy="24657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133600" y="0"/>
              <a:ext cx="5257800" cy="845389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43400" y="1649819"/>
              <a:ext cx="685800" cy="15629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95600" y="1736652"/>
              <a:ext cx="838200" cy="86832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3311106"/>
              <a:ext cx="1524000" cy="14089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6200" y="3452004"/>
              <a:ext cx="1524000" cy="1408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86200" y="3592902"/>
              <a:ext cx="1524000" cy="1408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38800" y="1823484"/>
              <a:ext cx="838200" cy="86832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00400" y="762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09600" y="3810000"/>
            <a:ext cx="7543800" cy="2362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1910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ইসলামী দৃষ্টিতে শারিরিক ও মানুষিক  বিকাশ সাধনে হাসির গুরুত্ব বিশ্লেষণ কর।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152400"/>
            <a:ext cx="7543800" cy="182880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620000" cy="3962400"/>
          </a:xfrm>
          <a:prstGeom prst="roundRect">
            <a:avLst>
              <a:gd name="adj" fmla="val 1666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533400"/>
            <a:ext cx="7086600" cy="1371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_109097416_66d0a986-29df-4dfe-8969-365354b351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6096000" cy="32004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625701">
            <a:off x="6208199" y="5564504"/>
            <a:ext cx="2000425" cy="974693"/>
          </a:xfrm>
          <a:prstGeom prst="wedgeEllipseCallout">
            <a:avLst>
              <a:gd name="adj1" fmla="val -120625"/>
              <a:gd name="adj2" fmla="val 44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বুঝেছ কী?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524000" y="2057400"/>
            <a:ext cx="6400800" cy="3657600"/>
          </a:xfrm>
          <a:prstGeom prst="smileyFac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as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990600"/>
            <a:ext cx="5867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/>
              <a:t>পাঠদানের বিষয়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228600"/>
            <a:ext cx="8763000" cy="1600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2209800"/>
            <a:ext cx="548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3352800"/>
            <a:ext cx="5486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524000" y="4343400"/>
            <a:ext cx="548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তাহকীক (শব্দ বিশ্লেষণ)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হাদিস ও এর অনুবাদ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C3797C-48B6-438F-B449-3D50711C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610600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59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291E20-969D-48B7-8079-7B8D86F24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534400" cy="129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581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4A94248-029C-42F3-8FFC-ED77CCF73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8382000" cy="1143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5181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1E795FD-B4EC-4D03-936F-870077133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48200"/>
            <a:ext cx="8458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53AE9C-067D-4193-A475-821409F50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143000"/>
            <a:ext cx="70866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743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913D16-A21B-402C-A1AC-5229A2C50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7086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0"/>
            <a:ext cx="9144000" cy="13716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</a:rPr>
              <a:t>হাসির প্রকারভেদ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 descr="images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81200"/>
            <a:ext cx="2628900" cy="219075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905000"/>
            <a:ext cx="2876550" cy="2286000"/>
          </a:xfrm>
          <a:prstGeom prst="rect">
            <a:avLst/>
          </a:prstGeom>
        </p:spPr>
      </p:pic>
      <p:pic>
        <p:nvPicPr>
          <p:cNvPr id="5" name="Picture 4" descr="IMG_1359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05000"/>
            <a:ext cx="2667000" cy="224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495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 smtClean="0">
                <a:latin typeface="Times New Roman" pitchFamily="18" charset="0"/>
                <a:cs typeface="Times New Roman" pitchFamily="18" charset="0"/>
              </a:rPr>
              <a:t>تبسم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46482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/>
              <a:t>ضحك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4495800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dirty="0" smtClean="0"/>
              <a:t>قهقة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9130F4-7AEA-4073-A409-04A9B2BD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1534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7395E7-491F-4A16-8BC4-CCBDA607E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7924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3BE330-FE5F-4E61-AB37-1104B726E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46760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276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F4D16-DC43-489F-A5F9-93C18F95F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048000"/>
            <a:ext cx="4038601" cy="636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88A2FC-1207-49FD-82F8-2E98E08CC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25566"/>
            <a:ext cx="7467600" cy="145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128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UITRCE</dc:creator>
  <cp:lastModifiedBy>UITRCE</cp:lastModifiedBy>
  <cp:revision>11</cp:revision>
  <dcterms:created xsi:type="dcterms:W3CDTF">2006-08-16T00:00:00Z</dcterms:created>
  <dcterms:modified xsi:type="dcterms:W3CDTF">2021-08-24T03:24:31Z</dcterms:modified>
</cp:coreProperties>
</file>