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3" r:id="rId6"/>
    <p:sldId id="264" r:id="rId7"/>
    <p:sldId id="265" r:id="rId8"/>
    <p:sldId id="273" r:id="rId9"/>
    <p:sldId id="266" r:id="rId10"/>
    <p:sldId id="269" r:id="rId11"/>
    <p:sldId id="274" r:id="rId12"/>
    <p:sldId id="275" r:id="rId13"/>
    <p:sldId id="272" r:id="rId14"/>
  </p:sldIdLst>
  <p:sldSz cx="10515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1" d="100"/>
          <a:sy n="61" d="100"/>
        </p:scale>
        <p:origin x="696" y="48"/>
      </p:cViewPr>
      <p:guideLst>
        <p:guide orient="horz" pos="2160"/>
        <p:guide pos="2880"/>
        <p:guide pos="33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81271-83F6-4209-A433-8E2AAA354D79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0100" y="685800"/>
            <a:ext cx="5257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18931-B415-4A5B-8295-82B89026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0100" y="685800"/>
            <a:ext cx="5257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18931-B415-4A5B-8295-82B890265D7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9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2130426"/>
            <a:ext cx="893826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340" y="3886200"/>
            <a:ext cx="736092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3810" y="274639"/>
            <a:ext cx="236601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780" y="274639"/>
            <a:ext cx="692277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7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600201"/>
            <a:ext cx="946404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0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660" y="4406901"/>
            <a:ext cx="893826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660" y="2906713"/>
            <a:ext cx="893826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780" y="1600201"/>
            <a:ext cx="464439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430" y="1600201"/>
            <a:ext cx="464439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1535113"/>
            <a:ext cx="464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" y="2174875"/>
            <a:ext cx="464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41779" y="1535113"/>
            <a:ext cx="464804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41779" y="2174875"/>
            <a:ext cx="464804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9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74638"/>
            <a:ext cx="946404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2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1" y="273050"/>
            <a:ext cx="345956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307" y="273051"/>
            <a:ext cx="5878513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1" y="1435101"/>
            <a:ext cx="345956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131" y="4800600"/>
            <a:ext cx="630936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1131" y="612775"/>
            <a:ext cx="630936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1131" y="5367338"/>
            <a:ext cx="630936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57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655F7EA8-ECF1-438E-BD50-FD6B58F924AC}" type="datetimeFigureOut">
              <a:rPr lang="en-US" smtClean="0"/>
              <a:pPr/>
              <a:t>21/08/25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2830" y="6356351"/>
            <a:ext cx="33299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36180" y="6356351"/>
            <a:ext cx="2453640" cy="365125"/>
          </a:xfrm>
          <a:prstGeom prst="rect">
            <a:avLst/>
          </a:prstGeom>
        </p:spPr>
        <p:txBody>
          <a:bodyPr/>
          <a:lstStyle/>
          <a:p>
            <a:fld id="{466F2F6E-681E-4CD6-9E24-E324CD251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9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0515600" cy="6858000"/>
          </a:xfrm>
          <a:prstGeom prst="frame">
            <a:avLst>
              <a:gd name="adj1" fmla="val 12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5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9710" y="152401"/>
            <a:ext cx="6134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70" y="2971801"/>
            <a:ext cx="5135691" cy="297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0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" y="11942"/>
            <a:ext cx="10515600" cy="686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304800"/>
            <a:ext cx="62217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505" y="2843459"/>
            <a:ext cx="5054363" cy="120032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বর্ষাকাল নকশি কাঁথা </a:t>
            </a:r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</a:p>
          <a:p>
            <a:r>
              <a:rPr lang="bn-BD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 উপযুক্ত সময় কেন?</a:t>
            </a:r>
            <a:endParaRPr lang="en-US" sz="3600" dirty="0"/>
          </a:p>
        </p:txBody>
      </p:sp>
      <p:sp>
        <p:nvSpPr>
          <p:cNvPr id="12" name="Right Arrow 11"/>
          <p:cNvSpPr/>
          <p:nvPr/>
        </p:nvSpPr>
        <p:spPr>
          <a:xfrm>
            <a:off x="5077147" y="3263513"/>
            <a:ext cx="1125169" cy="360218"/>
          </a:xfrm>
          <a:prstGeom prst="rightArrow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39256" y="2840410"/>
            <a:ext cx="4293870" cy="233910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বর্ষাকাল  চারদিক পানিতে থৈ থৈ করে, ঘর থেকে বের হওয়া যায় না, এজন্য এ সময় নকশি কাঁথা সেলায়ের উপযুক্ত সময়।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15600" cy="694082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258536" y="609600"/>
            <a:ext cx="3819754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0501" y="4438382"/>
            <a:ext cx="9482228" cy="15388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ঢাকাই মসলিনের কদর কেন দুনিয়া জুড়ে ছিল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বলতে পারবে?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88670" y="2590799"/>
            <a:ext cx="9254059" cy="121920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‘আমাদের লোকশিল্প লুপ্তপ্রায়’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কেন?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751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490" y="152400"/>
            <a:ext cx="6747510" cy="160043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7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9197" y="2469194"/>
            <a:ext cx="8693405" cy="646331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লোকশিল্পের গুরুত্ব বর্ণনা </a:t>
            </a:r>
            <a:r>
              <a:rPr lang="bn-BD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E:\এই ফাইলে সব কিছু আছে।\picture\Pictures\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" y="3392524"/>
            <a:ext cx="8324851" cy="34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5114" y="390526"/>
            <a:ext cx="4907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9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33CC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4500" cmpd="dbl">
                <a:solidFill>
                  <a:srgbClr val="C0504D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33CC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13" y="2438401"/>
            <a:ext cx="4458176" cy="3568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55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713" y="3487260"/>
            <a:ext cx="4951095" cy="3112477"/>
          </a:xfr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</p:spPr>
        <p:txBody>
          <a:bodyPr>
            <a:normAutofit lnSpcReduction="10000"/>
          </a:bodyPr>
          <a:lstStyle/>
          <a:p>
            <a:endParaRPr lang="en-US" sz="3200" dirty="0" smtClean="0"/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মোছাঃসালমা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জেভেসিস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ফ্লাইওভার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কামারখন্দ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366010" y="339969"/>
            <a:ext cx="5695950" cy="1600200"/>
          </a:xfrm>
          <a:prstGeom prst="downArrow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9400" y="3487260"/>
            <a:ext cx="3623310" cy="2878372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৮ম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 পাঠঃ গদ্য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 algn="ctr"/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69103"/>
            <a:ext cx="1632311" cy="22023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24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1040" y="2362200"/>
            <a:ext cx="9464040" cy="230832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সম্পর্কে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শব্দের অর্থ 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মসলিন শাড়ীর বৈশিষ্ট্য বলতে পারবে।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লোকশিল্প হারিয়ে যাবার কারণ বলতে পারবে।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2190750" y="304800"/>
            <a:ext cx="5520690" cy="1447800"/>
          </a:xfrm>
          <a:prstGeom prst="cloudCallou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45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210" y="4030395"/>
            <a:ext cx="4016713" cy="249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" y="4030394"/>
            <a:ext cx="4132335" cy="2498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04" y="1168792"/>
            <a:ext cx="4016714" cy="242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8" y="1168791"/>
            <a:ext cx="4156603" cy="2421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304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6010" y="14286"/>
            <a:ext cx="6221730" cy="830997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rect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16530" y="1181100"/>
            <a:ext cx="394335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530" y="2743201"/>
            <a:ext cx="4140518" cy="318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94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2145026" y="157959"/>
            <a:ext cx="5102832" cy="1792705"/>
          </a:xfrm>
          <a:prstGeom prst="horizontalScroll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208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97826" y="3886200"/>
            <a:ext cx="3977054" cy="11430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কামরুল হাসান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 rot="20064488">
            <a:off x="3318066" y="3036630"/>
            <a:ext cx="386491" cy="948433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 rot="20992545">
            <a:off x="1969166" y="2279638"/>
            <a:ext cx="2067354" cy="76658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জন্মঃ </a:t>
            </a: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১৯২১ খ্রীষ্টাব্দ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8145769">
            <a:off x="6209169" y="3437899"/>
            <a:ext cx="1191709" cy="283313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Terminator 12"/>
          <p:cNvSpPr/>
          <p:nvPr/>
        </p:nvSpPr>
        <p:spPr>
          <a:xfrm>
            <a:off x="6098588" y="2228042"/>
            <a:ext cx="2226262" cy="776025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81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বিখ্যাতঃ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চিত্রশিল্প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 rot="15602339">
            <a:off x="5803038" y="5296194"/>
            <a:ext cx="1029910" cy="298378"/>
          </a:xfrm>
          <a:prstGeom prst="lef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4097907" y="5975016"/>
            <a:ext cx="4184333" cy="813004"/>
          </a:xfrm>
          <a:prstGeom prst="flowChartTerminator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গ্রন্থঃ ‘বাংলাদেশের শিল্প আন্দোলন ও আমার কথা’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Up Arrow 17"/>
          <p:cNvSpPr/>
          <p:nvPr/>
        </p:nvSpPr>
        <p:spPr>
          <a:xfrm rot="11852850" flipH="1">
            <a:off x="3219240" y="4812472"/>
            <a:ext cx="410691" cy="1141489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 rot="200029">
            <a:off x="1669286" y="6045774"/>
            <a:ext cx="2330365" cy="811747"/>
          </a:xfrm>
          <a:prstGeom prst="flowChartTerminator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মৃত্যুঃ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১৯৮৮ খ্রিষ্টাব্দ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77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840230" y="233210"/>
            <a:ext cx="6969957" cy="2205191"/>
          </a:xfrm>
          <a:prstGeom prst="fram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713" y="520006"/>
            <a:ext cx="6396990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rgbClr val="00B0F0"/>
                </a:solidFill>
              </a:rPr>
              <a:t>উপস্থাপন</a:t>
            </a:r>
            <a:endParaRPr lang="en-US" sz="96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000" y="678360"/>
            <a:ext cx="1840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6649" y="706160"/>
            <a:ext cx="153982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অর্থ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31648" y="2577079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ঐতিয্য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3051" y="2596693"/>
            <a:ext cx="4171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অতীতের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গর্ব ও গৌরবের বস্তু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75941" y="3470583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লুপ্তপ্রায়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500" y="3483348"/>
            <a:ext cx="358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পেতে বসেছে এমন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flipV="1">
            <a:off x="2366011" y="914401"/>
            <a:ext cx="1776965" cy="2269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33CC33"/>
                </a:solidFill>
              </a:rPr>
              <a:t>    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05388" y="2916906"/>
            <a:ext cx="1700852" cy="141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23" name="Right Arrow 22"/>
          <p:cNvSpPr/>
          <p:nvPr/>
        </p:nvSpPr>
        <p:spPr>
          <a:xfrm flipV="1">
            <a:off x="2505389" y="3685783"/>
            <a:ext cx="1700852" cy="129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75941" y="1752600"/>
            <a:ext cx="184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নিবিড়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2930" y="1747837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ঘনিষ্ঠ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478004" y="1981868"/>
            <a:ext cx="1664970" cy="138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9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  <p:bldP spid="18" grpId="0"/>
      <p:bldP spid="21" grpId="0"/>
      <p:bldP spid="11" grpId="0" animBg="1"/>
      <p:bldP spid="22" grpId="0" animBg="1"/>
      <p:bldP spid="23" grpId="0" animBg="1"/>
      <p:bldP spid="25" grpId="0"/>
      <p:bldP spid="26" grpId="0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42310" y="320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Flowchart: Decision 14"/>
          <p:cNvSpPr/>
          <p:nvPr/>
        </p:nvSpPr>
        <p:spPr>
          <a:xfrm>
            <a:off x="2409825" y="95974"/>
            <a:ext cx="5257800" cy="14478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3226" y="1782603"/>
            <a:ext cx="4604559" cy="1354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দুইটি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লোকশিল্পের নাম বল?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4994910" y="2193010"/>
            <a:ext cx="184023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654790" y="3385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249068" y="1782602"/>
            <a:ext cx="2979420" cy="10477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নকশি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কাঁথা, শীতল পাটি।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-95596" y="3990781"/>
            <a:ext cx="4795751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মসলিন শাড়ীর একটি বৈশিষ্ট্য বল?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4787785" y="4352731"/>
            <a:ext cx="1840230" cy="266700"/>
          </a:xfrm>
          <a:prstGeom prst="right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Stored Data 33"/>
          <p:cNvSpPr/>
          <p:nvPr/>
        </p:nvSpPr>
        <p:spPr>
          <a:xfrm>
            <a:off x="6835140" y="3857431"/>
            <a:ext cx="3680460" cy="1123950"/>
          </a:xfrm>
          <a:prstGeom prst="flowChartOnlineStorag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আংটির ভেতরে ঢোকানো যেত।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8" grpId="0" animBg="1"/>
      <p:bldP spid="20" grpId="0" animBg="1"/>
      <p:bldP spid="26" grpId="0" animBg="1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</TotalTime>
  <Words>193</Words>
  <Application>Microsoft Office PowerPoint</Application>
  <PresentationFormat>Custom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Lenovo</cp:lastModifiedBy>
  <cp:revision>274</cp:revision>
  <dcterms:created xsi:type="dcterms:W3CDTF">2013-02-18T14:43:19Z</dcterms:created>
  <dcterms:modified xsi:type="dcterms:W3CDTF">2021-08-25T13:18:44Z</dcterms:modified>
</cp:coreProperties>
</file>