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72" r:id="rId6"/>
    <p:sldId id="262" r:id="rId7"/>
    <p:sldId id="263" r:id="rId8"/>
    <p:sldId id="270" r:id="rId9"/>
    <p:sldId id="265" r:id="rId10"/>
    <p:sldId id="273" r:id="rId11"/>
    <p:sldId id="266" r:id="rId12"/>
    <p:sldId id="271" r:id="rId13"/>
    <p:sldId id="274" r:id="rId14"/>
    <p:sldId id="267" r:id="rId15"/>
    <p:sldId id="26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2652-BFBE-4FAB-ACAE-EA9CFD804C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7EB8-B59E-4340-B003-206EEB644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4613" y="39624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53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58873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5638799"/>
            <a:ext cx="845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সোনারগাঁ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1" y="762001"/>
            <a:ext cx="845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14400"/>
            <a:ext cx="8382000" cy="426269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9450" y="5481896"/>
            <a:ext cx="3405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সোনা মসজিদ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মুসলিম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শাসকদের ধর্মীয় রীতি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নীতি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ইউনেস্কো কর্তৃক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আসাম বিজয় কেন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রনীয়?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16" y="9993"/>
            <a:ext cx="8229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bn-BD" sz="138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2296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পাশের মসজিদটি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ইতিহাস লিখে আনবে।</a:t>
            </a:r>
            <a:r>
              <a:rPr lang="bn-BD" sz="1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1"/>
            <a:ext cx="8077200" cy="579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62400"/>
            <a:ext cx="8077200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990600"/>
            <a:ext cx="40386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8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3245290"/>
            <a:ext cx="84963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শাহজালাল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70325"/>
            <a:ext cx="2185542" cy="291996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5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400" b="1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bn-BD" sz="9600" b="1" u="sng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76" y="1981200"/>
            <a:ext cx="8534400" cy="39087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ইতিহাস ও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মধ্যযুগের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সামাজিক,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 ও সাংস্কৃতিক ইতিহাস।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27106"/>
            <a:ext cx="4191000" cy="3664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7106"/>
            <a:ext cx="4180609" cy="366409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81200" y="762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 লক্ষ্য করো... </a:t>
            </a:r>
            <a:endParaRPr lang="en-US" sz="4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ছবিগুলো ও লক্ষ্য করো...  </a:t>
            </a:r>
            <a:endParaRPr lang="en-US" sz="48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0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29" y="609600"/>
            <a:ext cx="84449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528" y="2209800"/>
            <a:ext cx="8444941" cy="34163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sz="7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স্থাপত্য ও চিত্রকলা</a:t>
            </a:r>
            <a:endParaRPr lang="en-US" sz="9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696200" cy="298543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ষাটগম্ভুজ মসজিদ কে স্থাপন করেছেন বলতে পারবে।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মধ্যযুগের মুসলিম স্থাপত্য সম্পর্কে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মুসলিম শাসকদের ধর্মীয় 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নীতি ও অনুষ্ঠান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/>
              <a:t>।</a:t>
            </a:r>
          </a:p>
          <a:p>
            <a:endParaRPr lang="bn-BD" sz="2000" dirty="0" smtClean="0"/>
          </a:p>
        </p:txBody>
      </p:sp>
    </p:spTree>
    <p:extLst>
      <p:ext uri="{BB962C8B-B14F-4D97-AF65-F5344CB8AC3E}">
        <p14:creationId xmlns:p14="http://schemas.microsoft.com/office/powerpoint/2010/main" val="38401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85185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5562600"/>
            <a:ext cx="812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ষাট গম্ভুজ মসজিদ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62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জ্জক্কল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5273" cy="49453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79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8" y="399392"/>
            <a:ext cx="8242505" cy="516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37" y="5715000"/>
            <a:ext cx="824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দিনা মসজিদ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160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RASEL</cp:lastModifiedBy>
  <cp:revision>55</cp:revision>
  <dcterms:created xsi:type="dcterms:W3CDTF">2006-08-16T00:00:00Z</dcterms:created>
  <dcterms:modified xsi:type="dcterms:W3CDTF">2021-08-25T11:15:16Z</dcterms:modified>
</cp:coreProperties>
</file>