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F5D08-1517-4CC5-B5CA-3EB1E4FD00B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EF71BC-F5BB-479E-92AF-B839CB4BA589}">
      <dgm:prSet phldrT="[Text]"/>
      <dgm:spPr/>
      <dgm:t>
        <a:bodyPr/>
        <a:lstStyle/>
        <a:p>
          <a:r>
            <a:rPr lang="en-US" dirty="0"/>
            <a:t>match</a:t>
          </a:r>
        </a:p>
      </dgm:t>
    </dgm:pt>
    <dgm:pt modelId="{C561820D-062A-4175-8E56-BC4E58C86114}" type="parTrans" cxnId="{DB56D34B-D019-4A8C-B8E6-7337E1EB8412}">
      <dgm:prSet/>
      <dgm:spPr/>
      <dgm:t>
        <a:bodyPr/>
        <a:lstStyle/>
        <a:p>
          <a:endParaRPr lang="en-US"/>
        </a:p>
      </dgm:t>
    </dgm:pt>
    <dgm:pt modelId="{5092985C-E4AC-4FD9-9EC3-5FFE3073E6AD}" type="sibTrans" cxnId="{DB56D34B-D019-4A8C-B8E6-7337E1EB8412}">
      <dgm:prSet/>
      <dgm:spPr/>
      <dgm:t>
        <a:bodyPr/>
        <a:lstStyle/>
        <a:p>
          <a:endParaRPr lang="en-US"/>
        </a:p>
      </dgm:t>
    </dgm:pt>
    <dgm:pt modelId="{A33BD4BB-0C9D-4E24-9B4C-998669405FE9}">
      <dgm:prSet phldrT="[Text]"/>
      <dgm:spPr/>
      <dgm:t>
        <a:bodyPr/>
        <a:lstStyle/>
        <a:p>
          <a:r>
            <a:rPr lang="en-US" dirty="0"/>
            <a:t>test</a:t>
          </a:r>
        </a:p>
      </dgm:t>
    </dgm:pt>
    <dgm:pt modelId="{529AD88A-25A3-4B46-A4D8-379265A2C0CE}" type="parTrans" cxnId="{71E418F3-3C62-4C62-A9DF-B842D06C1B2A}">
      <dgm:prSet/>
      <dgm:spPr/>
      <dgm:t>
        <a:bodyPr/>
        <a:lstStyle/>
        <a:p>
          <a:endParaRPr lang="en-US"/>
        </a:p>
      </dgm:t>
    </dgm:pt>
    <dgm:pt modelId="{661EAA19-5048-423F-8487-28AEEC8EAF62}" type="sibTrans" cxnId="{71E418F3-3C62-4C62-A9DF-B842D06C1B2A}">
      <dgm:prSet/>
      <dgm:spPr/>
      <dgm:t>
        <a:bodyPr/>
        <a:lstStyle/>
        <a:p>
          <a:endParaRPr lang="en-US"/>
        </a:p>
      </dgm:t>
    </dgm:pt>
    <dgm:pt modelId="{04CEB830-0DA6-4C41-80E6-E00222D407DC}">
      <dgm:prSet phldrT="[Text]"/>
      <dgm:spPr/>
      <dgm:t>
        <a:bodyPr/>
        <a:lstStyle/>
        <a:p>
          <a:r>
            <a:rPr lang="en-US" dirty="0"/>
            <a:t>1day</a:t>
          </a:r>
        </a:p>
      </dgm:t>
    </dgm:pt>
    <dgm:pt modelId="{2D350A98-27C7-4E1C-93B6-9F3A3BD914B6}" type="parTrans" cxnId="{167ECAFC-14E9-4429-8A26-CB88175033D1}">
      <dgm:prSet/>
      <dgm:spPr/>
      <dgm:t>
        <a:bodyPr/>
        <a:lstStyle/>
        <a:p>
          <a:endParaRPr lang="en-US"/>
        </a:p>
      </dgm:t>
    </dgm:pt>
    <dgm:pt modelId="{BBD832C4-C508-4289-934A-112D3A90FD24}" type="sibTrans" cxnId="{167ECAFC-14E9-4429-8A26-CB88175033D1}">
      <dgm:prSet/>
      <dgm:spPr/>
      <dgm:t>
        <a:bodyPr/>
        <a:lstStyle/>
        <a:p>
          <a:endParaRPr lang="en-US"/>
        </a:p>
      </dgm:t>
    </dgm:pt>
    <dgm:pt modelId="{06C88B28-E6A9-4817-BA81-C7A4E07B9601}">
      <dgm:prSet phldrT="[Text]"/>
      <dgm:spPr/>
      <dgm:t>
        <a:bodyPr/>
        <a:lstStyle/>
        <a:p>
          <a:r>
            <a:rPr lang="en-US" dirty="0"/>
            <a:t>t20</a:t>
          </a:r>
        </a:p>
      </dgm:t>
    </dgm:pt>
    <dgm:pt modelId="{417C9246-CC15-4487-AFAD-C9076B4EDF8A}" type="parTrans" cxnId="{C04F121E-D69A-45F7-96D9-A2B252338C29}">
      <dgm:prSet/>
      <dgm:spPr/>
      <dgm:t>
        <a:bodyPr/>
        <a:lstStyle/>
        <a:p>
          <a:endParaRPr lang="en-US"/>
        </a:p>
      </dgm:t>
    </dgm:pt>
    <dgm:pt modelId="{78BD1A9A-F02F-4678-BD6D-87E0D2A89D88}" type="sibTrans" cxnId="{C04F121E-D69A-45F7-96D9-A2B252338C29}">
      <dgm:prSet/>
      <dgm:spPr/>
      <dgm:t>
        <a:bodyPr/>
        <a:lstStyle/>
        <a:p>
          <a:endParaRPr lang="en-US"/>
        </a:p>
      </dgm:t>
    </dgm:pt>
    <dgm:pt modelId="{307BFC01-2A1A-46CC-846E-7FCF925F86CE}" type="pres">
      <dgm:prSet presAssocID="{B82F5D08-1517-4CC5-B5CA-3EB1E4FD00B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6EF0FCF-A6B9-40F0-BE4F-4A21F89DD1B6}" type="pres">
      <dgm:prSet presAssocID="{98EF71BC-F5BB-479E-92AF-B839CB4BA589}" presName="centerShape" presStyleLbl="node0" presStyleIdx="0" presStyleCnt="1"/>
      <dgm:spPr/>
    </dgm:pt>
    <dgm:pt modelId="{93AEB4C5-3DFD-480C-A721-15B6F89E9EF7}" type="pres">
      <dgm:prSet presAssocID="{529AD88A-25A3-4B46-A4D8-379265A2C0CE}" presName="parTrans" presStyleLbl="sibTrans2D1" presStyleIdx="0" presStyleCnt="3"/>
      <dgm:spPr/>
    </dgm:pt>
    <dgm:pt modelId="{267AD07D-8546-4586-87BB-6ED63608E6BD}" type="pres">
      <dgm:prSet presAssocID="{529AD88A-25A3-4B46-A4D8-379265A2C0CE}" presName="connectorText" presStyleLbl="sibTrans2D1" presStyleIdx="0" presStyleCnt="3"/>
      <dgm:spPr/>
    </dgm:pt>
    <dgm:pt modelId="{136401D2-27EA-4A3C-A879-89E17BF1DB60}" type="pres">
      <dgm:prSet presAssocID="{A33BD4BB-0C9D-4E24-9B4C-998669405FE9}" presName="node" presStyleLbl="node1" presStyleIdx="0" presStyleCnt="3" custRadScaleRad="217617" custRadScaleInc="-21933">
        <dgm:presLayoutVars>
          <dgm:bulletEnabled val="1"/>
        </dgm:presLayoutVars>
      </dgm:prSet>
      <dgm:spPr/>
    </dgm:pt>
    <dgm:pt modelId="{E1D3A3F4-851B-44D7-921D-0744D0DE9803}" type="pres">
      <dgm:prSet presAssocID="{2D350A98-27C7-4E1C-93B6-9F3A3BD914B6}" presName="parTrans" presStyleLbl="sibTrans2D1" presStyleIdx="1" presStyleCnt="3"/>
      <dgm:spPr/>
    </dgm:pt>
    <dgm:pt modelId="{6ED6A3A0-7148-4AF6-824F-B28233D3B302}" type="pres">
      <dgm:prSet presAssocID="{2D350A98-27C7-4E1C-93B6-9F3A3BD914B6}" presName="connectorText" presStyleLbl="sibTrans2D1" presStyleIdx="1" presStyleCnt="3"/>
      <dgm:spPr/>
    </dgm:pt>
    <dgm:pt modelId="{724357AB-D60A-4E2C-AED7-794FF86436F9}" type="pres">
      <dgm:prSet presAssocID="{04CEB830-0DA6-4C41-80E6-E00222D407DC}" presName="node" presStyleLbl="node1" presStyleIdx="1" presStyleCnt="3" custRadScaleRad="232837" custRadScaleInc="-122827">
        <dgm:presLayoutVars>
          <dgm:bulletEnabled val="1"/>
        </dgm:presLayoutVars>
      </dgm:prSet>
      <dgm:spPr/>
    </dgm:pt>
    <dgm:pt modelId="{91163469-37AD-4209-B9C5-B9F920FE60FA}" type="pres">
      <dgm:prSet presAssocID="{417C9246-CC15-4487-AFAD-C9076B4EDF8A}" presName="parTrans" presStyleLbl="sibTrans2D1" presStyleIdx="2" presStyleCnt="3"/>
      <dgm:spPr/>
    </dgm:pt>
    <dgm:pt modelId="{2BF48C48-3F26-424F-AF6E-2E261A647645}" type="pres">
      <dgm:prSet presAssocID="{417C9246-CC15-4487-AFAD-C9076B4EDF8A}" presName="connectorText" presStyleLbl="sibTrans2D1" presStyleIdx="2" presStyleCnt="3"/>
      <dgm:spPr/>
    </dgm:pt>
    <dgm:pt modelId="{F8E8C2D5-E238-45BC-BE49-84E9957E7C4B}" type="pres">
      <dgm:prSet presAssocID="{06C88B28-E6A9-4817-BA81-C7A4E07B9601}" presName="node" presStyleLbl="node1" presStyleIdx="2" presStyleCnt="3" custRadScaleRad="140900" custRadScaleInc="134869">
        <dgm:presLayoutVars>
          <dgm:bulletEnabled val="1"/>
        </dgm:presLayoutVars>
      </dgm:prSet>
      <dgm:spPr/>
    </dgm:pt>
  </dgm:ptLst>
  <dgm:cxnLst>
    <dgm:cxn modelId="{38D55803-1970-42C9-A1BA-C2291DE68878}" type="presOf" srcId="{04CEB830-0DA6-4C41-80E6-E00222D407DC}" destId="{724357AB-D60A-4E2C-AED7-794FF86436F9}" srcOrd="0" destOrd="0" presId="urn:microsoft.com/office/officeart/2005/8/layout/radial5"/>
    <dgm:cxn modelId="{755E431D-7DBB-4DF2-940D-D700450AEF81}" type="presOf" srcId="{2D350A98-27C7-4E1C-93B6-9F3A3BD914B6}" destId="{6ED6A3A0-7148-4AF6-824F-B28233D3B302}" srcOrd="1" destOrd="0" presId="urn:microsoft.com/office/officeart/2005/8/layout/radial5"/>
    <dgm:cxn modelId="{C92F4E1D-FD9A-4601-8A3D-F493E88E7F97}" type="presOf" srcId="{417C9246-CC15-4487-AFAD-C9076B4EDF8A}" destId="{2BF48C48-3F26-424F-AF6E-2E261A647645}" srcOrd="1" destOrd="0" presId="urn:microsoft.com/office/officeart/2005/8/layout/radial5"/>
    <dgm:cxn modelId="{C04F121E-D69A-45F7-96D9-A2B252338C29}" srcId="{98EF71BC-F5BB-479E-92AF-B839CB4BA589}" destId="{06C88B28-E6A9-4817-BA81-C7A4E07B9601}" srcOrd="2" destOrd="0" parTransId="{417C9246-CC15-4487-AFAD-C9076B4EDF8A}" sibTransId="{78BD1A9A-F02F-4678-BD6D-87E0D2A89D88}"/>
    <dgm:cxn modelId="{DB56D34B-D019-4A8C-B8E6-7337E1EB8412}" srcId="{B82F5D08-1517-4CC5-B5CA-3EB1E4FD00BB}" destId="{98EF71BC-F5BB-479E-92AF-B839CB4BA589}" srcOrd="0" destOrd="0" parTransId="{C561820D-062A-4175-8E56-BC4E58C86114}" sibTransId="{5092985C-E4AC-4FD9-9EC3-5FFE3073E6AD}"/>
    <dgm:cxn modelId="{FEC90270-8F09-4309-84F7-DB2F89BAC4EE}" type="presOf" srcId="{B82F5D08-1517-4CC5-B5CA-3EB1E4FD00BB}" destId="{307BFC01-2A1A-46CC-846E-7FCF925F86CE}" srcOrd="0" destOrd="0" presId="urn:microsoft.com/office/officeart/2005/8/layout/radial5"/>
    <dgm:cxn modelId="{2BBC7984-5703-48D0-A7E7-864D2A311E74}" type="presOf" srcId="{98EF71BC-F5BB-479E-92AF-B839CB4BA589}" destId="{46EF0FCF-A6B9-40F0-BE4F-4A21F89DD1B6}" srcOrd="0" destOrd="0" presId="urn:microsoft.com/office/officeart/2005/8/layout/radial5"/>
    <dgm:cxn modelId="{BB29869A-5E9D-44EA-9003-9D04961F5198}" type="presOf" srcId="{417C9246-CC15-4487-AFAD-C9076B4EDF8A}" destId="{91163469-37AD-4209-B9C5-B9F920FE60FA}" srcOrd="0" destOrd="0" presId="urn:microsoft.com/office/officeart/2005/8/layout/radial5"/>
    <dgm:cxn modelId="{373F24AA-19E2-40E5-B193-7C32A16A4C7E}" type="presOf" srcId="{529AD88A-25A3-4B46-A4D8-379265A2C0CE}" destId="{267AD07D-8546-4586-87BB-6ED63608E6BD}" srcOrd="1" destOrd="0" presId="urn:microsoft.com/office/officeart/2005/8/layout/radial5"/>
    <dgm:cxn modelId="{3FF4B5B2-1E78-4816-B261-4FDF07E151CE}" type="presOf" srcId="{A33BD4BB-0C9D-4E24-9B4C-998669405FE9}" destId="{136401D2-27EA-4A3C-A879-89E17BF1DB60}" srcOrd="0" destOrd="0" presId="urn:microsoft.com/office/officeart/2005/8/layout/radial5"/>
    <dgm:cxn modelId="{8E341FDF-FA93-4A20-A6FC-E48FDDB4C0B1}" type="presOf" srcId="{529AD88A-25A3-4B46-A4D8-379265A2C0CE}" destId="{93AEB4C5-3DFD-480C-A721-15B6F89E9EF7}" srcOrd="0" destOrd="0" presId="urn:microsoft.com/office/officeart/2005/8/layout/radial5"/>
    <dgm:cxn modelId="{71E418F3-3C62-4C62-A9DF-B842D06C1B2A}" srcId="{98EF71BC-F5BB-479E-92AF-B839CB4BA589}" destId="{A33BD4BB-0C9D-4E24-9B4C-998669405FE9}" srcOrd="0" destOrd="0" parTransId="{529AD88A-25A3-4B46-A4D8-379265A2C0CE}" sibTransId="{661EAA19-5048-423F-8487-28AEEC8EAF62}"/>
    <dgm:cxn modelId="{167ECAFC-14E9-4429-8A26-CB88175033D1}" srcId="{98EF71BC-F5BB-479E-92AF-B839CB4BA589}" destId="{04CEB830-0DA6-4C41-80E6-E00222D407DC}" srcOrd="1" destOrd="0" parTransId="{2D350A98-27C7-4E1C-93B6-9F3A3BD914B6}" sibTransId="{BBD832C4-C508-4289-934A-112D3A90FD24}"/>
    <dgm:cxn modelId="{99EBDFFC-A75B-41DB-9FC4-EF4C2A855F4A}" type="presOf" srcId="{06C88B28-E6A9-4817-BA81-C7A4E07B9601}" destId="{F8E8C2D5-E238-45BC-BE49-84E9957E7C4B}" srcOrd="0" destOrd="0" presId="urn:microsoft.com/office/officeart/2005/8/layout/radial5"/>
    <dgm:cxn modelId="{398B21FD-2EDE-4533-A2C1-0A6E970BB000}" type="presOf" srcId="{2D350A98-27C7-4E1C-93B6-9F3A3BD914B6}" destId="{E1D3A3F4-851B-44D7-921D-0744D0DE9803}" srcOrd="0" destOrd="0" presId="urn:microsoft.com/office/officeart/2005/8/layout/radial5"/>
    <dgm:cxn modelId="{A1E97F63-24CC-405F-BCD4-5A7144F63D87}" type="presParOf" srcId="{307BFC01-2A1A-46CC-846E-7FCF925F86CE}" destId="{46EF0FCF-A6B9-40F0-BE4F-4A21F89DD1B6}" srcOrd="0" destOrd="0" presId="urn:microsoft.com/office/officeart/2005/8/layout/radial5"/>
    <dgm:cxn modelId="{58DD77D4-A0DC-4F6A-B442-5715B9A5CAB1}" type="presParOf" srcId="{307BFC01-2A1A-46CC-846E-7FCF925F86CE}" destId="{93AEB4C5-3DFD-480C-A721-15B6F89E9EF7}" srcOrd="1" destOrd="0" presId="urn:microsoft.com/office/officeart/2005/8/layout/radial5"/>
    <dgm:cxn modelId="{B8011A1F-0848-4E18-A763-3F9A5CED4045}" type="presParOf" srcId="{93AEB4C5-3DFD-480C-A721-15B6F89E9EF7}" destId="{267AD07D-8546-4586-87BB-6ED63608E6BD}" srcOrd="0" destOrd="0" presId="urn:microsoft.com/office/officeart/2005/8/layout/radial5"/>
    <dgm:cxn modelId="{B7A0A9FE-8D26-4AF4-B24F-03A30A2B88E8}" type="presParOf" srcId="{307BFC01-2A1A-46CC-846E-7FCF925F86CE}" destId="{136401D2-27EA-4A3C-A879-89E17BF1DB60}" srcOrd="2" destOrd="0" presId="urn:microsoft.com/office/officeart/2005/8/layout/radial5"/>
    <dgm:cxn modelId="{666E7E53-D8B4-4B6B-AB1B-1D475882A4BD}" type="presParOf" srcId="{307BFC01-2A1A-46CC-846E-7FCF925F86CE}" destId="{E1D3A3F4-851B-44D7-921D-0744D0DE9803}" srcOrd="3" destOrd="0" presId="urn:microsoft.com/office/officeart/2005/8/layout/radial5"/>
    <dgm:cxn modelId="{8A6B7D72-2F96-467C-8A16-9FFB4265D521}" type="presParOf" srcId="{E1D3A3F4-851B-44D7-921D-0744D0DE9803}" destId="{6ED6A3A0-7148-4AF6-824F-B28233D3B302}" srcOrd="0" destOrd="0" presId="urn:microsoft.com/office/officeart/2005/8/layout/radial5"/>
    <dgm:cxn modelId="{0BBFDCD2-E100-4623-8B24-FE0DD69DCED5}" type="presParOf" srcId="{307BFC01-2A1A-46CC-846E-7FCF925F86CE}" destId="{724357AB-D60A-4E2C-AED7-794FF86436F9}" srcOrd="4" destOrd="0" presId="urn:microsoft.com/office/officeart/2005/8/layout/radial5"/>
    <dgm:cxn modelId="{73EA37D3-4BC7-4930-AFDF-FECAD01A168F}" type="presParOf" srcId="{307BFC01-2A1A-46CC-846E-7FCF925F86CE}" destId="{91163469-37AD-4209-B9C5-B9F920FE60FA}" srcOrd="5" destOrd="0" presId="urn:microsoft.com/office/officeart/2005/8/layout/radial5"/>
    <dgm:cxn modelId="{1E4BBC6A-767F-4728-9085-DB024FC13DD6}" type="presParOf" srcId="{91163469-37AD-4209-B9C5-B9F920FE60FA}" destId="{2BF48C48-3F26-424F-AF6E-2E261A647645}" srcOrd="0" destOrd="0" presId="urn:microsoft.com/office/officeart/2005/8/layout/radial5"/>
    <dgm:cxn modelId="{644CB42C-65F1-42D3-8580-FC90EA15A0F9}" type="presParOf" srcId="{307BFC01-2A1A-46CC-846E-7FCF925F86CE}" destId="{F8E8C2D5-E238-45BC-BE49-84E9957E7C4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EF0FCF-A6B9-40F0-BE4F-4A21F89DD1B6}">
      <dsp:nvSpPr>
        <dsp:cNvPr id="0" name=""/>
        <dsp:cNvSpPr/>
      </dsp:nvSpPr>
      <dsp:spPr>
        <a:xfrm>
          <a:off x="593861" y="1831828"/>
          <a:ext cx="488677" cy="488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match</a:t>
          </a:r>
        </a:p>
      </dsp:txBody>
      <dsp:txXfrm>
        <a:off x="665426" y="1903393"/>
        <a:ext cx="345547" cy="345547"/>
      </dsp:txXfrm>
    </dsp:sp>
    <dsp:sp modelId="{93AEB4C5-3DFD-480C-A721-15B6F89E9EF7}">
      <dsp:nvSpPr>
        <dsp:cNvPr id="0" name=""/>
        <dsp:cNvSpPr/>
      </dsp:nvSpPr>
      <dsp:spPr>
        <a:xfrm rot="15410412">
          <a:off x="406674" y="1282304"/>
          <a:ext cx="530675" cy="166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37271" y="1339802"/>
        <a:ext cx="480830" cy="99690"/>
      </dsp:txXfrm>
    </dsp:sp>
    <dsp:sp modelId="{136401D2-27EA-4A3C-A879-89E17BF1DB60}">
      <dsp:nvSpPr>
        <dsp:cNvPr id="0" name=""/>
        <dsp:cNvSpPr/>
      </dsp:nvSpPr>
      <dsp:spPr>
        <a:xfrm>
          <a:off x="254647" y="381003"/>
          <a:ext cx="488677" cy="488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test</a:t>
          </a:r>
        </a:p>
      </dsp:txBody>
      <dsp:txXfrm>
        <a:off x="326212" y="452568"/>
        <a:ext cx="345547" cy="345547"/>
      </dsp:txXfrm>
    </dsp:sp>
    <dsp:sp modelId="{E1D3A3F4-851B-44D7-921D-0744D0DE9803}">
      <dsp:nvSpPr>
        <dsp:cNvPr id="0" name=""/>
        <dsp:cNvSpPr/>
      </dsp:nvSpPr>
      <dsp:spPr>
        <a:xfrm rot="17900111">
          <a:off x="927630" y="1452509"/>
          <a:ext cx="404143" cy="166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940724" y="1507675"/>
        <a:ext cx="354298" cy="99690"/>
      </dsp:txXfrm>
    </dsp:sp>
    <dsp:sp modelId="{724357AB-D60A-4E2C-AED7-794FF86436F9}">
      <dsp:nvSpPr>
        <dsp:cNvPr id="0" name=""/>
        <dsp:cNvSpPr/>
      </dsp:nvSpPr>
      <dsp:spPr>
        <a:xfrm>
          <a:off x="1187722" y="730528"/>
          <a:ext cx="488677" cy="488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1day</a:t>
          </a:r>
        </a:p>
      </dsp:txBody>
      <dsp:txXfrm>
        <a:off x="1259287" y="802093"/>
        <a:ext cx="345547" cy="345547"/>
      </dsp:txXfrm>
    </dsp:sp>
    <dsp:sp modelId="{91163469-37AD-4209-B9C5-B9F920FE60FA}">
      <dsp:nvSpPr>
        <dsp:cNvPr id="0" name=""/>
        <dsp:cNvSpPr/>
      </dsp:nvSpPr>
      <dsp:spPr>
        <a:xfrm rot="13895128">
          <a:off x="421844" y="1624143"/>
          <a:ext cx="247556" cy="166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462252" y="1676901"/>
        <a:ext cx="197711" cy="99690"/>
      </dsp:txXfrm>
    </dsp:sp>
    <dsp:sp modelId="{F8E8C2D5-E238-45BC-BE49-84E9957E7C4B}">
      <dsp:nvSpPr>
        <dsp:cNvPr id="0" name=""/>
        <dsp:cNvSpPr/>
      </dsp:nvSpPr>
      <dsp:spPr>
        <a:xfrm>
          <a:off x="0" y="1082952"/>
          <a:ext cx="488677" cy="4886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t20</a:t>
          </a:r>
        </a:p>
      </dsp:txBody>
      <dsp:txXfrm>
        <a:off x="71565" y="1154517"/>
        <a:ext cx="345547" cy="3455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C9886-4492-4872-89E3-31596ACE0041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10D8-05C2-4BB8-9A9F-5C2887D211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67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10D8-05C2-4BB8-9A9F-5C2887D211E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5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6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39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6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66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76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31BB6-03FD-4F5B-BDFA-D8AB656FAA64}" type="datetimeFigureOut">
              <a:rPr lang="en-US" smtClean="0"/>
              <a:pPr/>
              <a:t>8/26/2021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84D66-D213-4486-B1B8-907AC702BD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8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610600" cy="4839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6499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FF0000"/>
                </a:solidFill>
              </a:rPr>
              <a:t>  </a:t>
            </a:r>
            <a:r>
              <a:rPr lang="en-US" sz="9600" dirty="0" err="1">
                <a:solidFill>
                  <a:srgbClr val="FF0000"/>
                </a:solidFill>
              </a:rPr>
              <a:t>ফুলেল</a:t>
            </a:r>
            <a:r>
              <a:rPr lang="en-US" sz="9600" dirty="0">
                <a:solidFill>
                  <a:srgbClr val="FF0000"/>
                </a:solidFill>
              </a:rPr>
              <a:t> </a:t>
            </a:r>
            <a:r>
              <a:rPr lang="en-US" sz="9600" dirty="0" err="1">
                <a:solidFill>
                  <a:srgbClr val="FF0000"/>
                </a:solidFill>
              </a:rPr>
              <a:t>শুভেচ্ছা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63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0-Point Star 1"/>
          <p:cNvSpPr/>
          <p:nvPr/>
        </p:nvSpPr>
        <p:spPr>
          <a:xfrm>
            <a:off x="409882" y="4800600"/>
            <a:ext cx="2324100" cy="1752600"/>
          </a:xfrm>
          <a:prstGeom prst="star10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85684" y="4099545"/>
            <a:ext cx="1143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itchFamily="2" charset="0"/>
                <a:cs typeface="NikoshBAN" pitchFamily="2" charset="0"/>
              </a:rPr>
              <a:t>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64663" y="5029706"/>
            <a:ext cx="33577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উকেটই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6" y="1538143"/>
            <a:ext cx="2543175" cy="3262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538143"/>
            <a:ext cx="4352642" cy="33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2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2400"/>
            <a:ext cx="7162800" cy="4879658"/>
          </a:xfrm>
          <a:prstGeom prst="rect">
            <a:avLst/>
          </a:prstGeom>
        </p:spPr>
      </p:pic>
      <p:sp>
        <p:nvSpPr>
          <p:cNvPr id="3" name="16-Point Star 2"/>
          <p:cNvSpPr/>
          <p:nvPr/>
        </p:nvSpPr>
        <p:spPr>
          <a:xfrm>
            <a:off x="381000" y="5257800"/>
            <a:ext cx="2590800" cy="1440426"/>
          </a:xfrm>
          <a:prstGeom prst="star16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4400658"/>
            <a:ext cx="10668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5978013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বোলিং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পপিং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ক্রিজ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318873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দের্ঘ্য৮ফুট৮ইঞ্ছি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সামনে৪ফুট</a:t>
            </a:r>
          </a:p>
        </p:txBody>
      </p:sp>
    </p:spTree>
    <p:extLst>
      <p:ext uri="{BB962C8B-B14F-4D97-AF65-F5344CB8AC3E}">
        <p14:creationId xmlns:p14="http://schemas.microsoft.com/office/powerpoint/2010/main" val="425415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9569292"/>
              </p:ext>
            </p:extLst>
          </p:nvPr>
        </p:nvGraphicFramePr>
        <p:xfrm>
          <a:off x="1676400" y="304800"/>
          <a:ext cx="16764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435" y="77736"/>
            <a:ext cx="3781425" cy="2838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88" y="3295650"/>
            <a:ext cx="3657600" cy="32689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496961"/>
            <a:ext cx="13371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</p:spTree>
    <p:extLst>
      <p:ext uri="{BB962C8B-B14F-4D97-AF65-F5344CB8AC3E}">
        <p14:creationId xmlns:p14="http://schemas.microsoft.com/office/powerpoint/2010/main" val="21622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5529"/>
            <a:ext cx="3505200" cy="2332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95" y="3200400"/>
            <a:ext cx="6667500" cy="3333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2057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6" name="Oval 5"/>
          <p:cNvSpPr/>
          <p:nvPr/>
        </p:nvSpPr>
        <p:spPr>
          <a:xfrm>
            <a:off x="152400" y="759542"/>
            <a:ext cx="13716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83774" y="14478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itchFamily="2" charset="0"/>
                <a:cs typeface="NikoshBAN" pitchFamily="2" charset="0"/>
              </a:rPr>
              <a:t>ওভার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56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2672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itchFamily="2" charset="0"/>
                <a:cs typeface="NikoshBAN" pitchFamily="2" charset="0"/>
              </a:rPr>
              <a:t>৮।বাউন্ডারি ও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ওভার</a:t>
            </a:r>
            <a:r>
              <a:rPr lang="en-US" sz="9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বাউন্ডারি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381000"/>
            <a:ext cx="4876800" cy="268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92" y="617220"/>
            <a:ext cx="4103914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Flowchart: Sequential Access Storage 2"/>
          <p:cNvSpPr/>
          <p:nvPr/>
        </p:nvSpPr>
        <p:spPr>
          <a:xfrm>
            <a:off x="163286" y="4038600"/>
            <a:ext cx="1211362" cy="1752094"/>
          </a:xfrm>
          <a:prstGeom prst="flowChartMagnetic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99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914400" y="486697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itchFamily="2" charset="0"/>
                <a:cs typeface="NikoshBAN" pitchFamily="2" charset="0"/>
              </a:rPr>
              <a:t>        9</a:t>
            </a:r>
          </a:p>
        </p:txBody>
      </p:sp>
      <p:sp>
        <p:nvSpPr>
          <p:cNvPr id="3" name="Oval 2"/>
          <p:cNvSpPr/>
          <p:nvPr/>
        </p:nvSpPr>
        <p:spPr>
          <a:xfrm>
            <a:off x="88490" y="4911217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4648200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itchFamily="2" charset="0"/>
                <a:cs typeface="NikoshBAN" pitchFamily="2" charset="0"/>
              </a:rPr>
              <a:t>নো</a:t>
            </a:r>
            <a:r>
              <a:rPr lang="en-US" sz="8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881426"/>
            <a:ext cx="542925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44949"/>
            <a:ext cx="4407924" cy="246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1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62600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১০।ওয়াইড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4495800" cy="30515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199008"/>
            <a:ext cx="4762500" cy="3400425"/>
          </a:xfrm>
          <a:prstGeom prst="rect">
            <a:avLst/>
          </a:prstGeom>
        </p:spPr>
      </p:pic>
      <p:sp>
        <p:nvSpPr>
          <p:cNvPr id="5" name="Flowchart: Delay 4"/>
          <p:cNvSpPr/>
          <p:nvPr/>
        </p:nvSpPr>
        <p:spPr>
          <a:xfrm>
            <a:off x="341671" y="5640996"/>
            <a:ext cx="612648" cy="612648"/>
          </a:xfrm>
          <a:prstGeom prst="flowChartDelay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9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2578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১১।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আউটঃ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914400"/>
            <a:ext cx="4824945" cy="2581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994" y="885210"/>
            <a:ext cx="3238500" cy="2305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00562"/>
            <a:ext cx="28575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" y="3733799"/>
            <a:ext cx="2857500" cy="1524000"/>
          </a:xfrm>
          <a:prstGeom prst="rect">
            <a:avLst/>
          </a:prstGeom>
        </p:spPr>
      </p:pic>
      <p:sp>
        <p:nvSpPr>
          <p:cNvPr id="7" name="Pentagon 6"/>
          <p:cNvSpPr/>
          <p:nvPr/>
        </p:nvSpPr>
        <p:spPr>
          <a:xfrm>
            <a:off x="1568196" y="5359472"/>
            <a:ext cx="978408" cy="484632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8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8600" y="-29211"/>
            <a:ext cx="1051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7200" dirty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কীকী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ব্যাটসম্যান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আউট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9497"/>
            <a:ext cx="2324519" cy="220345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304800" y="29497"/>
            <a:ext cx="3124200" cy="117500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1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3733800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১।ক্রিকেট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খেলায়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ম্যাচ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২।পিচের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দের্ঘ্য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ওপ্রস্থ্য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৩।উইকেটের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চওড়া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৪।১ওভারে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914400" y="1981200"/>
            <a:ext cx="3124200" cy="12192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644" y="323850"/>
            <a:ext cx="2271712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3352800"/>
            <a:ext cx="7086600" cy="24622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5400" dirty="0" err="1"/>
              <a:t>রাজকুমার</a:t>
            </a:r>
            <a:r>
              <a:rPr lang="en-US" sz="5400" dirty="0"/>
              <a:t> </a:t>
            </a:r>
            <a:r>
              <a:rPr lang="en-US" sz="5400" dirty="0" err="1"/>
              <a:t>সরকার</a:t>
            </a:r>
            <a:endParaRPr lang="en-US" sz="5400" dirty="0"/>
          </a:p>
          <a:p>
            <a:r>
              <a:rPr lang="en-US" sz="2000" dirty="0">
                <a:solidFill>
                  <a:srgbClr val="00B050"/>
                </a:solidFill>
              </a:rPr>
              <a:t>                                      ( </a:t>
            </a:r>
            <a:r>
              <a:rPr lang="en-US" sz="2000" dirty="0" err="1">
                <a:solidFill>
                  <a:srgbClr val="00B050"/>
                </a:solidFill>
              </a:rPr>
              <a:t>এম,এস,এস.বি,পি,এড</a:t>
            </a:r>
            <a:r>
              <a:rPr lang="en-US" sz="2000" dirty="0">
                <a:solidFill>
                  <a:srgbClr val="00B050"/>
                </a:solidFill>
              </a:rPr>
              <a:t>।)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সহকারি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শিক্ষক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>
                <a:latin typeface="NikoshBAN" pitchFamily="2" charset="0"/>
                <a:cs typeface="NikoshBAN" pitchFamily="2" charset="0"/>
              </a:rPr>
              <a:t>ছাতিয়ানী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উচ্চবিদ্যালয়,শেরপুর,বগুড়া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০১৭১৭৪২৩৫৪১, ইনডেক্সঃ৫৪৮০১১ </a:t>
            </a:r>
          </a:p>
          <a:p>
            <a:r>
              <a:rPr lang="en-US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rajkumarsarker77@gmail.com</a:t>
            </a:r>
          </a:p>
        </p:txBody>
      </p:sp>
    </p:spTree>
    <p:extLst>
      <p:ext uri="{BB962C8B-B14F-4D97-AF65-F5344CB8AC3E}">
        <p14:creationId xmlns:p14="http://schemas.microsoft.com/office/powerpoint/2010/main" val="92764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উত্তর-১।৩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ধরণের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২।দের্ঘ্য-৬৬ফুট, প্রস্থ্য-১০ফুট</a:t>
            </a:r>
          </a:p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৩।৯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6600" dirty="0">
                <a:latin typeface="NikoshBAN" pitchFamily="2" charset="0"/>
                <a:cs typeface="NikoshBAN" pitchFamily="2" charset="0"/>
              </a:rPr>
              <a:t>৪।৬টি</a:t>
            </a:r>
          </a:p>
        </p:txBody>
      </p:sp>
    </p:spTree>
    <p:extLst>
      <p:ext uri="{BB962C8B-B14F-4D97-AF65-F5344CB8AC3E}">
        <p14:creationId xmlns:p14="http://schemas.microsoft.com/office/powerpoint/2010/main" val="12359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409135"/>
            <a:ext cx="4324608" cy="13335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4077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বাড়ির</a:t>
            </a:r>
            <a:r>
              <a:rPr lang="en-US" sz="6000" dirty="0"/>
              <a:t> </a:t>
            </a:r>
            <a:r>
              <a:rPr lang="en-US" sz="6000" dirty="0" err="1"/>
              <a:t>কাজ</a:t>
            </a:r>
            <a:endParaRPr lang="en-US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ফিল্ডিঙ্গের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ওনাম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2599"/>
            <a:ext cx="3816096" cy="3560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09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685800"/>
            <a:ext cx="47244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49013" y="380998"/>
            <a:ext cx="6248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13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576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057400"/>
            <a:ext cx="6934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</a:rPr>
              <a:t>শারিরীক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শিক্ষা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ওস্বাস্থ্য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chemeClr val="accent3"/>
                </a:solidFill>
              </a:rPr>
              <a:t>৬ষ্ঠ- </a:t>
            </a:r>
            <a:r>
              <a:rPr lang="en-US" sz="4400" dirty="0" err="1">
                <a:solidFill>
                  <a:schemeClr val="accent3"/>
                </a:solidFill>
              </a:rPr>
              <a:t>শ্রেণী</a:t>
            </a:r>
            <a:r>
              <a:rPr lang="en-US" sz="4400" dirty="0">
                <a:solidFill>
                  <a:schemeClr val="accent3"/>
                </a:solidFill>
              </a:rPr>
              <a:t>,   </a:t>
            </a:r>
            <a:r>
              <a:rPr lang="en-US" sz="4400" dirty="0">
                <a:solidFill>
                  <a:schemeClr val="accent5"/>
                </a:solidFill>
              </a:rPr>
              <a:t>সময়-৪৫মিনিট</a:t>
            </a:r>
            <a:r>
              <a:rPr lang="en-US" sz="4400" dirty="0">
                <a:solidFill>
                  <a:schemeClr val="accent3"/>
                </a:solidFill>
              </a:rPr>
              <a:t>,  </a:t>
            </a:r>
            <a:r>
              <a:rPr lang="en-US" sz="4400" dirty="0"/>
              <a:t>অধ্যায়-৫ম,      পাঠ-৬ </a:t>
            </a:r>
          </a:p>
          <a:p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264271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33" y="722671"/>
            <a:ext cx="5505922" cy="3279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847178"/>
            <a:ext cx="4419600" cy="294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21858" y="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752600"/>
            <a:ext cx="2593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মহিলা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ক্রিকেটার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21858" y="1836092"/>
            <a:ext cx="978408" cy="48463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169104"/>
            <a:ext cx="3571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ক্রিকেট</a:t>
            </a:r>
            <a:r>
              <a:rPr lang="en-US" sz="3200" dirty="0"/>
              <a:t> </a:t>
            </a:r>
            <a:r>
              <a:rPr lang="en-US" sz="3200" dirty="0" err="1"/>
              <a:t>ব্যাট</a:t>
            </a:r>
            <a:r>
              <a:rPr lang="en-US" sz="3200" dirty="0"/>
              <a:t> </a:t>
            </a:r>
            <a:r>
              <a:rPr lang="en-US" sz="3200" dirty="0" err="1"/>
              <a:t>ম্যান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>
            <a:off x="2846439" y="52692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399109"/>
            <a:ext cx="662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ক্রিকেট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কানুন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594458"/>
            <a:ext cx="203703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740190"/>
            <a:ext cx="4714875" cy="24517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982" y="1752600"/>
            <a:ext cx="2350368" cy="13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92942"/>
            <a:ext cx="8763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১।খেলাধুলার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জীবনযাপনে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উদ্বুধ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২।ক্রিকেট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খেলার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কানুন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19632" y="224891"/>
            <a:ext cx="2937387" cy="9561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76830" y="460904"/>
            <a:ext cx="2224549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/>
              <a:t>শিখনফল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3350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307" y="3886200"/>
            <a:ext cx="4179867" cy="259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040" y="218613"/>
            <a:ext cx="54864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-7374" y="2487561"/>
            <a:ext cx="3962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খেলোয়াড়-১৬জন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খেলতে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১১জন,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বোলিং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Explosion 1 5"/>
          <p:cNvSpPr/>
          <p:nvPr/>
        </p:nvSpPr>
        <p:spPr>
          <a:xfrm>
            <a:off x="304800" y="218613"/>
            <a:ext cx="2209800" cy="1914987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0"/>
            <a:ext cx="9832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latin typeface="NikoshBAN" pitchFamily="2" charset="0"/>
                <a:cs typeface="NikoshBAN" pitchFamily="2" charset="0"/>
              </a:rPr>
              <a:t>১</a:t>
            </a:r>
          </a:p>
        </p:txBody>
      </p:sp>
    </p:spTree>
    <p:extLst>
      <p:ext uri="{BB962C8B-B14F-4D97-AF65-F5344CB8AC3E}">
        <p14:creationId xmlns:p14="http://schemas.microsoft.com/office/powerpoint/2010/main" val="296503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12" y="-70021"/>
            <a:ext cx="7660070" cy="5750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2362200"/>
            <a:ext cx="3047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দের্ঘ্য-৬৬ফুট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6669" y="361441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প্রস্থ্য-১০ফুট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5199443" y="2805129"/>
            <a:ext cx="442846" cy="2064694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242224" y="4869822"/>
            <a:ext cx="2357284" cy="1315323"/>
          </a:xfrm>
          <a:prstGeom prst="star5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84542" y="5155499"/>
            <a:ext cx="22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পিচ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251191" y="31242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xplosion 1 16"/>
          <p:cNvSpPr/>
          <p:nvPr/>
        </p:nvSpPr>
        <p:spPr>
          <a:xfrm>
            <a:off x="1143000" y="5029200"/>
            <a:ext cx="2209800" cy="212656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571932" y="4810926"/>
            <a:ext cx="685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</p:spTree>
    <p:extLst>
      <p:ext uri="{BB962C8B-B14F-4D97-AF65-F5344CB8AC3E}">
        <p14:creationId xmlns:p14="http://schemas.microsoft.com/office/powerpoint/2010/main" val="89307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288024" y="4648200"/>
            <a:ext cx="3352799" cy="1981199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47450" y="4315360"/>
            <a:ext cx="21483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5257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আম্পায়ার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823" y="83574"/>
            <a:ext cx="685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1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208</Words>
  <Application>Microsoft Office PowerPoint</Application>
  <PresentationFormat>On-screen Show (4:3)</PresentationFormat>
  <Paragraphs>60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Rahim</dc:creator>
  <cp:lastModifiedBy>DOEL</cp:lastModifiedBy>
  <cp:revision>69</cp:revision>
  <dcterms:created xsi:type="dcterms:W3CDTF">2016-10-15T08:56:46Z</dcterms:created>
  <dcterms:modified xsi:type="dcterms:W3CDTF">2021-08-26T05:47:42Z</dcterms:modified>
</cp:coreProperties>
</file>