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67" r:id="rId10"/>
    <p:sldId id="265" r:id="rId11"/>
    <p:sldId id="269" r:id="rId12"/>
    <p:sldId id="275" r:id="rId13"/>
    <p:sldId id="283" r:id="rId14"/>
    <p:sldId id="287" r:id="rId15"/>
    <p:sldId id="268" r:id="rId16"/>
    <p:sldId id="286" r:id="rId17"/>
    <p:sldId id="289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03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14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9BB5-5C6B-4948-9142-66E62A7F64D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1E08CD-B4C4-496C-B284-CA6CF3F59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7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881" y="177984"/>
            <a:ext cx="9144000" cy="94628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43" y="1349115"/>
            <a:ext cx="8634334" cy="5081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41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43" y="4242216"/>
            <a:ext cx="11827239" cy="2458388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নিয়ামাবলিঃ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গজানোর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৮-১০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১০-১২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২-৩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কিস্তিতে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66202" y="219604"/>
            <a:ext cx="5974520" cy="5921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33708"/>
              </p:ext>
            </p:extLst>
          </p:nvPr>
        </p:nvGraphicFramePr>
        <p:xfrm>
          <a:off x="2089462" y="1139391"/>
          <a:ext cx="8128000" cy="263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7745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10782485"/>
                    </a:ext>
                  </a:extLst>
                </a:gridCol>
              </a:tblGrid>
              <a:tr h="5276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76983"/>
                  </a:ext>
                </a:extLst>
              </a:tr>
              <a:tr h="5276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৪০কেজি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65849"/>
                  </a:ext>
                </a:extLst>
              </a:tr>
              <a:tr h="5276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১কেজি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4525"/>
                  </a:ext>
                </a:extLst>
              </a:tr>
              <a:tr h="5276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৫০০গ্রাম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33062"/>
                  </a:ext>
                </a:extLst>
              </a:tr>
              <a:tr h="5276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এমওপি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৫০০গ্রাম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1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59" y="3942413"/>
            <a:ext cx="11977141" cy="2713221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ছিটিয়ে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ভিজিয়ে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২-৩টি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2020" y="119922"/>
            <a:ext cx="3192904" cy="6145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2" y="914400"/>
            <a:ext cx="4572000" cy="263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29" y="914400"/>
            <a:ext cx="4774367" cy="263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3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2750" y="4387812"/>
            <a:ext cx="11362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নিধনঃ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উপরিপ্রয়োগঃ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নিয়মানুযায়ী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উপরিপ্রয়োগ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প্রয়োগঃ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উপরিপ্রয়োগের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95164" y="159731"/>
            <a:ext cx="3477717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35" y="1129488"/>
            <a:ext cx="4623138" cy="289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2"/>
          <a:stretch/>
        </p:blipFill>
        <p:spPr>
          <a:xfrm>
            <a:off x="6553044" y="1129488"/>
            <a:ext cx="4434746" cy="289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68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02" y="4317166"/>
            <a:ext cx="11977141" cy="2293495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পূরণঃ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গজালে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৭-১০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আলগাকরণঃ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আলগা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164" y="159731"/>
            <a:ext cx="3477717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47" y="1024487"/>
            <a:ext cx="4722877" cy="305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0" y="1024487"/>
            <a:ext cx="4512040" cy="305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1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63" y="4856096"/>
            <a:ext cx="11170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ব্যবস্থাপনাঃ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ধ্বসা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যেমন-ডাউনি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মিলডিউ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গোলাকৃতি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95164" y="159731"/>
            <a:ext cx="3477717" cy="609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5" y="996462"/>
            <a:ext cx="5021704" cy="3512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41" y="996461"/>
            <a:ext cx="4490179" cy="3512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931" y="570577"/>
            <a:ext cx="7155305" cy="115614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311" y="2942470"/>
            <a:ext cx="9723620" cy="1824402"/>
          </a:xfrm>
        </p:spPr>
        <p:txBody>
          <a:bodyPr>
            <a:noAutofit/>
          </a:bodyPr>
          <a:lstStyle/>
          <a:p>
            <a:pPr algn="l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676458"/>
            <a:ext cx="2653257" cy="944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6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852" y="4586990"/>
            <a:ext cx="11752289" cy="191874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099" y="239843"/>
            <a:ext cx="3642610" cy="59960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3" y="1019331"/>
            <a:ext cx="4751882" cy="320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96" y="1019330"/>
            <a:ext cx="4564506" cy="320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2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48" y="164892"/>
            <a:ext cx="3642610" cy="4946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68394"/>
              </p:ext>
            </p:extLst>
          </p:nvPr>
        </p:nvGraphicFramePr>
        <p:xfrm>
          <a:off x="734517" y="4632099"/>
          <a:ext cx="11047752" cy="181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938">
                  <a:extLst>
                    <a:ext uri="{9D8B030D-6E8A-4147-A177-3AD203B41FA5}">
                      <a16:colId xmlns:a16="http://schemas.microsoft.com/office/drawing/2014/main" val="1086312749"/>
                    </a:ext>
                  </a:extLst>
                </a:gridCol>
                <a:gridCol w="2761938">
                  <a:extLst>
                    <a:ext uri="{9D8B030D-6E8A-4147-A177-3AD203B41FA5}">
                      <a16:colId xmlns:a16="http://schemas.microsoft.com/office/drawing/2014/main" val="3274313011"/>
                    </a:ext>
                  </a:extLst>
                </a:gridCol>
                <a:gridCol w="2761938">
                  <a:extLst>
                    <a:ext uri="{9D8B030D-6E8A-4147-A177-3AD203B41FA5}">
                      <a16:colId xmlns:a16="http://schemas.microsoft.com/office/drawing/2014/main" val="2521881375"/>
                    </a:ext>
                  </a:extLst>
                </a:gridCol>
                <a:gridCol w="2761938">
                  <a:extLst>
                    <a:ext uri="{9D8B030D-6E8A-4147-A177-3AD203B41FA5}">
                      <a16:colId xmlns:a16="http://schemas.microsoft.com/office/drawing/2014/main" val="728361961"/>
                    </a:ext>
                  </a:extLst>
                </a:gridCol>
              </a:tblGrid>
              <a:tr h="9068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আইলে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শতকে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একরে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হেক্টরে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72032"/>
                  </a:ext>
                </a:extLst>
              </a:tr>
              <a:tr h="9068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৮-১০কেজি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২৮-৩৭কেজি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২৮০০-৩৮০০কেজি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৭-৯টন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077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2" y="824597"/>
            <a:ext cx="5392235" cy="332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61" y="824597"/>
            <a:ext cx="5141626" cy="332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86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8328" y="644577"/>
            <a:ext cx="5936105" cy="870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457" y="2248526"/>
            <a:ext cx="10717969" cy="2938072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পুষা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জয়ন্তী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নবেল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জায়েন্ট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99030" y="644577"/>
            <a:ext cx="2653257" cy="764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0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308" y="204565"/>
            <a:ext cx="7090348" cy="939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7" y="5235966"/>
            <a:ext cx="11017770" cy="1464637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নিকটস্থ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পরিদর্শন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01" y="1319135"/>
            <a:ext cx="6460761" cy="347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26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342" y="479686"/>
            <a:ext cx="3852468" cy="9593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19734" y="479686"/>
            <a:ext cx="3852476" cy="9593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2547" y="1813807"/>
            <a:ext cx="3357796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২য়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45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814" y="1663906"/>
            <a:ext cx="4931763" cy="4512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বেতাগাঁও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লালমাই,কুমিল্লা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rataur716@gmail.com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48923" y="156769"/>
            <a:ext cx="2338465" cy="301427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36" y="3605133"/>
            <a:ext cx="2145652" cy="257081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020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896" y="194872"/>
            <a:ext cx="5701884" cy="75140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ছবিগুলো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1332042"/>
            <a:ext cx="4706911" cy="4708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31" y="1332041"/>
            <a:ext cx="4601980" cy="4708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9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3212" y="237943"/>
            <a:ext cx="7090347" cy="129105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244" y="2043062"/>
            <a:ext cx="5666281" cy="165576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2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302" y="327884"/>
            <a:ext cx="9603698" cy="184569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302" y="2698229"/>
            <a:ext cx="10328222" cy="380750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গুলো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সারের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4268" y="209861"/>
            <a:ext cx="2548328" cy="4047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150" y="4856812"/>
            <a:ext cx="11377535" cy="1768839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82" y="859280"/>
            <a:ext cx="6667500" cy="375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9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798" y="3720409"/>
            <a:ext cx="3162926" cy="5077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4946754"/>
            <a:ext cx="11902191" cy="1680799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জয়ন্তী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টকপালং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নবেল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জায়েন্ট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ব্যানার্জি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জায়েন্ট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1" y="848038"/>
            <a:ext cx="3599511" cy="2644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01914" y="114472"/>
            <a:ext cx="3162926" cy="507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66737" y="3706659"/>
            <a:ext cx="3162926" cy="507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6754" y="3825341"/>
            <a:ext cx="3074702" cy="507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848039"/>
            <a:ext cx="3442740" cy="2644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74" y="833049"/>
            <a:ext cx="3333750" cy="2659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1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4007" y="135861"/>
            <a:ext cx="5823685" cy="50776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" y="4796851"/>
            <a:ext cx="11902191" cy="1888762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বেলে-দোআঁ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মিহি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824457"/>
            <a:ext cx="4706912" cy="353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34" y="824457"/>
            <a:ext cx="4646951" cy="3537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6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96" y="764498"/>
            <a:ext cx="5561352" cy="101933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49" y="2642667"/>
            <a:ext cx="11077728" cy="1655762"/>
          </a:xfrm>
        </p:spPr>
        <p:txBody>
          <a:bodyPr>
            <a:normAutofit fontScale="92500"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পালংশাকের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14020" y="951874"/>
            <a:ext cx="2653257" cy="6445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753</TotalTime>
  <Words>581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NikoshBAN</vt:lpstr>
      <vt:lpstr>Wingdings 3</vt:lpstr>
      <vt:lpstr>Wisp</vt:lpstr>
      <vt:lpstr>আজকের ক্লাসে সবাইকে স্বাগতম</vt:lpstr>
      <vt:lpstr>PowerPoint Presentation</vt:lpstr>
      <vt:lpstr>নিচের ছবিগুলো লক্ষ্য কর</vt:lpstr>
      <vt:lpstr>আজকের পাঠ</vt:lpstr>
      <vt:lpstr>শিখনফল এই পাঠ শেষে শিক্ষার্থীরা-</vt:lpstr>
      <vt:lpstr>পালংশাক চাষ</vt:lpstr>
      <vt:lpstr>টক পালংশাক</vt:lpstr>
      <vt:lpstr>পালংশাক চাষে মাটি ও জমি তৈরি</vt:lpstr>
      <vt:lpstr>একক কাজ</vt:lpstr>
      <vt:lpstr>PowerPoint Presentation</vt:lpstr>
      <vt:lpstr>বীজ বপন বা চারা রোপন</vt:lpstr>
      <vt:lpstr>পরিচর্যা</vt:lpstr>
      <vt:lpstr>পরিচর্যা</vt:lpstr>
      <vt:lpstr>পরিচর্যা</vt:lpstr>
      <vt:lpstr>জোড়ায় কাজ</vt:lpstr>
      <vt:lpstr>ফসল সংগ্রহ </vt:lpstr>
      <vt:lpstr>পালংশাকের ফলন</vt:lpstr>
      <vt:lpstr>মূল্যায়ন</vt:lpstr>
      <vt:lpstr>বাড়ির কাজ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RELIANCE PC</dc:creator>
  <cp:lastModifiedBy>RELIANCE PC</cp:lastModifiedBy>
  <cp:revision>207</cp:revision>
  <dcterms:created xsi:type="dcterms:W3CDTF">2021-08-16T05:13:37Z</dcterms:created>
  <dcterms:modified xsi:type="dcterms:W3CDTF">2021-08-26T05:22:08Z</dcterms:modified>
</cp:coreProperties>
</file>