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31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7" r:id="rId15"/>
    <p:sldId id="277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D3047"/>
    <a:srgbClr val="0B2B41"/>
    <a:srgbClr val="114263"/>
    <a:srgbClr val="401918"/>
    <a:srgbClr val="731F1C"/>
    <a:srgbClr val="AB678E"/>
    <a:srgbClr val="B2606E"/>
    <a:srgbClr val="CA929B"/>
    <a:srgbClr val="248C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703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=""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26B3D9D9-8B30-6A45-929D-0A0366E2E953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=""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=""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=""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=""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=""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11" Type="http://schemas.openxmlformats.org/officeDocument/2006/relationships/image" Target="../media/image2.jpeg"/><Relationship Id="rId5" Type="http://schemas.openxmlformats.org/officeDocument/2006/relationships/image" Target="../media/image32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2000" t="26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76E978-A841-4A4F-B153-CC369D9391D3}"/>
              </a:ext>
            </a:extLst>
          </p:cNvPr>
          <p:cNvSpPr/>
          <p:nvPr/>
        </p:nvSpPr>
        <p:spPr>
          <a:xfrm>
            <a:off x="3618891" y="0"/>
            <a:ext cx="3222172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84" b="11484"/>
          <a:stretch>
            <a:fillRect/>
          </a:stretch>
        </p:blipFill>
        <p:spPr>
          <a:xfrm>
            <a:off x="611498" y="168246"/>
            <a:ext cx="2724368" cy="2798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063995" y="-5417"/>
            <a:ext cx="2362200" cy="68634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88" y="17299"/>
            <a:ext cx="2350477" cy="1476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5" y="4700056"/>
            <a:ext cx="3387296" cy="2039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5" y="3097294"/>
            <a:ext cx="3172978" cy="1539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3000" t="11000" r="2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21" y="182882"/>
            <a:ext cx="273504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069150"/>
            <a:ext cx="61897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ক্যামেরাঃ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করে।এর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চলমান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যায়।সাধারণ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ফিল্মের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ইলেক্ট্রোনিক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উপায়ে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ডিক্স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মেমরি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থাকে।এখান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যে-কোন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এডিট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প্রিন্ট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0" y="4570934"/>
            <a:ext cx="4079633" cy="2278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765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5000" t="48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183865" y="0"/>
            <a:ext cx="13773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5" y="1083212"/>
            <a:ext cx="5992842" cy="526297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জয়স্টিকঃ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হাতলযুক্ত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খেলাধুলার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সম্পাদিত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হাতলটি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(Control)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CPU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সরাসরি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প্রেরন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হয়।মূলত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আয়তকার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বেসের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ইচ্ছামত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যে-কোন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খেলা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নিয়ন্ত্রণে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20" y="146392"/>
            <a:ext cx="2790208" cy="2464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1" y="0"/>
            <a:ext cx="2611119" cy="261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3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xmlns="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1436883" y="5918021"/>
            <a:ext cx="93952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1846" y="-15239"/>
            <a:ext cx="2883874" cy="1015663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70" y="2897942"/>
            <a:ext cx="1950792" cy="187100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44" y="3671666"/>
            <a:ext cx="1951304" cy="2278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57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xmlns="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xmlns="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xmlns="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5" y="3653097"/>
            <a:ext cx="4368706" cy="225715"/>
          </a:xfrm>
        </p:spPr>
        <p:txBody>
          <a:bodyPr/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মোস্তাফিজুর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xmlns="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xmlns="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০১৭৪৬১২০৯২৩</a:t>
            </a:r>
            <a:endParaRPr lang="en-US" sz="3600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xmlns="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xmlns="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9075" y="5131205"/>
            <a:ext cx="4911000" cy="37340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xmlns="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xmlns="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537" y="-335624"/>
            <a:ext cx="7061981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9" name="Picture Placeholder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27" b="12527"/>
          <a:stretch>
            <a:fillRect/>
          </a:stretch>
        </p:blipFill>
        <p:spPr>
          <a:xfrm>
            <a:off x="217314" y="211016"/>
            <a:ext cx="2179814" cy="1818608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85" y="3359982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34" name="Text Placeholder 33" descr="content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98" b="18198"/>
          <a:stretch>
            <a:fillRect/>
          </a:stretch>
        </p:blipFill>
        <p:spPr>
          <a:xfrm>
            <a:off x="50799" y="16933"/>
            <a:ext cx="80873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02945" y="3386663"/>
            <a:ext cx="636135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রাঙ্গাবালী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3" b="483"/>
          <a:stretch>
            <a:fillRect/>
          </a:stretch>
        </p:blipFill>
        <p:spPr>
          <a:xfrm>
            <a:off x="7255933" y="-728131"/>
            <a:ext cx="5427134" cy="799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255932" y="3420333"/>
            <a:ext cx="5037666" cy="304698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পাঠ-5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86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93"/>
            <a:ext cx="7792638" cy="800014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ছবিগুলোর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কিনা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81" y="1062126"/>
            <a:ext cx="2787709" cy="262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71" y="3860799"/>
            <a:ext cx="4527211" cy="272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72" y="1003826"/>
            <a:ext cx="4527211" cy="268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3934499"/>
            <a:ext cx="3661568" cy="2565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2" y="1036639"/>
            <a:ext cx="3661568" cy="2620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81" y="4010783"/>
            <a:ext cx="2857500" cy="2539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39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87537"/>
            <a:ext cx="566443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(Output Device)</a:t>
            </a:r>
            <a:endParaRPr lang="en-US" sz="20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243" y="61555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9" y="1184563"/>
            <a:ext cx="3861570" cy="3861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1947622"/>
            <a:ext cx="4504961" cy="252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3" y="491055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18" y="107608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2" y="3838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315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0" t="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016532" cy="3477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স্পিচ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রিকগনিশন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জয়ষ্টিক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04" t="9204" r="21280" b="13388"/>
          <a:stretch>
            <a:fillRect/>
          </a:stretch>
        </p:blipFill>
        <p:spPr>
          <a:xfrm>
            <a:off x="509451" y="4493623"/>
            <a:ext cx="3082834" cy="2155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093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7000" r="-7000" b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239" y="73203"/>
            <a:ext cx="398402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4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80" y="1772527"/>
            <a:ext cx="6149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(Speech Recognition):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কথা,শব্দ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উচ্চারিত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ক্ষমতাকে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সুস্পষ্ট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কমান্ড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4" y="3583380"/>
            <a:ext cx="5262546" cy="2986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25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9000" r="-1000"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38710" y="181705"/>
            <a:ext cx="254332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SAPI</a:t>
            </a:r>
            <a:endParaRPr lang="en-GB" sz="44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26" y="1575870"/>
            <a:ext cx="6246056" cy="4832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SAPI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SAPI-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পুর্ননাম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Speech Application Programming Interface-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লিখিত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পরিনত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33" y="3953022"/>
            <a:ext cx="5309968" cy="2843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322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4000" t="1000" r="1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5" y="84402"/>
            <a:ext cx="4065563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(HWR)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5" y="1141281"/>
            <a:ext cx="6432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HWR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Hand Writing Recognition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স্ক্যানিং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ডকুমেন্ট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ডকুমেন্টকে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ব্যবহ্রত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অক্ষরে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5" y="4051496"/>
            <a:ext cx="5583305" cy="2688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664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0" t="6000" b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397" y="107236"/>
            <a:ext cx="4533613" cy="70788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বারকোড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কিউ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1041008"/>
            <a:ext cx="5964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বারকোডঃ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খাদ্যদ্রব্য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দ্রব্যসামগ্রীর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সরু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মাজারি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চওড়া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হয়।প্রতিটি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আছে।এর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বুজার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P.O.S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Wand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স্থাপন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হয়।ফলে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পারে।বারকোডের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পণ্যের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03" y="3565756"/>
            <a:ext cx="4600134" cy="3292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660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487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LOREM IPSUM DOLOR SIT AMET, CONSECTETUER ADIPISCING ELIT. </vt:lpstr>
      <vt:lpstr>দেখি ছবিগুলোর নাম বলতে পারি কিনা।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2020-04-20T06:05:13Z</dcterms:created>
  <dcterms:modified xsi:type="dcterms:W3CDTF">2021-08-25T20:13:40Z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