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5" r:id="rId2"/>
    <p:sldMasterId id="2147483661" r:id="rId3"/>
    <p:sldMasterId id="2147483673" r:id="rId4"/>
  </p:sldMasterIdLst>
  <p:notesMasterIdLst>
    <p:notesMasterId r:id="rId19"/>
  </p:notesMasterIdLst>
  <p:sldIdLst>
    <p:sldId id="257" r:id="rId5"/>
    <p:sldId id="276" r:id="rId6"/>
    <p:sldId id="277" r:id="rId7"/>
    <p:sldId id="281" r:id="rId8"/>
    <p:sldId id="282" r:id="rId9"/>
    <p:sldId id="283" r:id="rId10"/>
    <p:sldId id="278" r:id="rId11"/>
    <p:sldId id="296" r:id="rId12"/>
    <p:sldId id="295" r:id="rId13"/>
    <p:sldId id="297" r:id="rId14"/>
    <p:sldId id="298" r:id="rId15"/>
    <p:sldId id="284" r:id="rId16"/>
    <p:sldId id="287" r:id="rId17"/>
    <p:sldId id="28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80D994B3-D760-4780-94F9-06F43AD06FED}">
          <p14:sldIdLst>
            <p14:sldId id="257"/>
            <p14:sldId id="276"/>
            <p14:sldId id="277"/>
            <p14:sldId id="281"/>
            <p14:sldId id="282"/>
            <p14:sldId id="283"/>
            <p14:sldId id="278"/>
            <p14:sldId id="296"/>
            <p14:sldId id="295"/>
            <p14:sldId id="297"/>
            <p14:sldId id="298"/>
            <p14:sldId id="284"/>
            <p14:sldId id="287"/>
            <p14:sldId id="28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61FB6-E593-4098-A13F-EAA430BD4206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E7D7B-F788-4A79-AFB1-14B953437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03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E7D7B-F788-4A79-AFB1-14B953437EB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41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E7D7B-F788-4A79-AFB1-14B953437EB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21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B20-B533-47B1-A032-6F93EC1F057C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9176-DB44-4FE2-9961-9D0BCD3AE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21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B20-B533-47B1-A032-6F93EC1F057C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9176-DB44-4FE2-9961-9D0BCD3AE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24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B20-B533-47B1-A032-6F93EC1F057C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9176-DB44-4FE2-9961-9D0BCD3AE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937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B20-B533-47B1-A032-6F93EC1F057C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9176-DB44-4FE2-9961-9D0BCD3AE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507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B20-B533-47B1-A032-6F93EC1F057C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9176-DB44-4FE2-9961-9D0BCD3AE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06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B20-B533-47B1-A032-6F93EC1F057C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9176-DB44-4FE2-9961-9D0BCD3AE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47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B20-B533-47B1-A032-6F93EC1F057C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9176-DB44-4FE2-9961-9D0BCD3AE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310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B20-B533-47B1-A032-6F93EC1F057C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9176-DB44-4FE2-9961-9D0BCD3AE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736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B20-B533-47B1-A032-6F93EC1F057C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9176-DB44-4FE2-9961-9D0BCD3AE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0081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B20-B533-47B1-A032-6F93EC1F057C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9176-DB44-4FE2-9961-9D0BCD3AE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7720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B20-B533-47B1-A032-6F93EC1F057C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9176-DB44-4FE2-9961-9D0BCD3AE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518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B20-B533-47B1-A032-6F93EC1F057C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9176-DB44-4FE2-9961-9D0BCD3AE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4622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B20-B533-47B1-A032-6F93EC1F057C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9176-DB44-4FE2-9961-9D0BCD3AE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1021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B20-B533-47B1-A032-6F93EC1F057C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9176-DB44-4FE2-9961-9D0BCD3AE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02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B20-B533-47B1-A032-6F93EC1F057C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9176-DB44-4FE2-9961-9D0BCD3AE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1868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B20-B533-47B1-A032-6F93EC1F057C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9176-DB44-4FE2-9961-9D0BCD3AE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747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B20-B533-47B1-A032-6F93EC1F057C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9176-DB44-4FE2-9961-9D0BCD3AE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580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B20-B533-47B1-A032-6F93EC1F057C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9176-DB44-4FE2-9961-9D0BCD3AE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8614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621D-BBBE-495D-9177-46D2CCEC7331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4CB7-9FE6-47B8-B6F2-5F6FA18BE5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04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621D-BBBE-495D-9177-46D2CCEC7331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4CB7-9FE6-47B8-B6F2-5F6FA18BE5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8758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621D-BBBE-495D-9177-46D2CCEC7331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4CB7-9FE6-47B8-B6F2-5F6FA18BE5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3916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621D-BBBE-495D-9177-46D2CCEC7331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4CB7-9FE6-47B8-B6F2-5F6FA18BE5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1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B20-B533-47B1-A032-6F93EC1F057C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9176-DB44-4FE2-9961-9D0BCD3AE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6586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621D-BBBE-495D-9177-46D2CCEC7331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4CB7-9FE6-47B8-B6F2-5F6FA18BE5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0908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621D-BBBE-495D-9177-46D2CCEC7331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4CB7-9FE6-47B8-B6F2-5F6FA18BE5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5738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621D-BBBE-495D-9177-46D2CCEC7331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4CB7-9FE6-47B8-B6F2-5F6FA18BE5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2741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621D-BBBE-495D-9177-46D2CCEC7331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4CB7-9FE6-47B8-B6F2-5F6FA18BE5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7686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621D-BBBE-495D-9177-46D2CCEC7331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4CB7-9FE6-47B8-B6F2-5F6FA18BE5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908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621D-BBBE-495D-9177-46D2CCEC7331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4CB7-9FE6-47B8-B6F2-5F6FA18BE5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0399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621D-BBBE-495D-9177-46D2CCEC7331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4CB7-9FE6-47B8-B6F2-5F6FA18BE5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924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DCB-23AF-4A41-A40A-6750C3729250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2672-455D-4073-AAD2-1764B64E65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576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DCB-23AF-4A41-A40A-6750C3729250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2672-455D-4073-AAD2-1764B64E65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680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DCB-23AF-4A41-A40A-6750C3729250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2672-455D-4073-AAD2-1764B64E65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79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B20-B533-47B1-A032-6F93EC1F057C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9176-DB44-4FE2-9961-9D0BCD3AE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97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DCB-23AF-4A41-A40A-6750C3729250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2672-455D-4073-AAD2-1764B64E65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4299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DCB-23AF-4A41-A40A-6750C3729250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2672-455D-4073-AAD2-1764B64E65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2349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DCB-23AF-4A41-A40A-6750C3729250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2672-455D-4073-AAD2-1764B64E65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4123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DCB-23AF-4A41-A40A-6750C3729250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2672-455D-4073-AAD2-1764B64E65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0653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DCB-23AF-4A41-A40A-6750C3729250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2672-455D-4073-AAD2-1764B64E65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0133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DCB-23AF-4A41-A40A-6750C3729250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2672-455D-4073-AAD2-1764B64E65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82209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DCB-23AF-4A41-A40A-6750C3729250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2672-455D-4073-AAD2-1764B64E65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85036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DCB-23AF-4A41-A40A-6750C3729250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2672-455D-4073-AAD2-1764B64E65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43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B20-B533-47B1-A032-6F93EC1F057C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9176-DB44-4FE2-9961-9D0BCD3AE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816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B20-B533-47B1-A032-6F93EC1F057C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9176-DB44-4FE2-9961-9D0BCD3AE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765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B20-B533-47B1-A032-6F93EC1F057C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9176-DB44-4FE2-9961-9D0BCD3AE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028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B20-B533-47B1-A032-6F93EC1F057C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9176-DB44-4FE2-9961-9D0BCD3AE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664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B20-B533-47B1-A032-6F93EC1F057C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9176-DB44-4FE2-9961-9D0BCD3AE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14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A0B20-B533-47B1-A032-6F93EC1F057C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19176-DB44-4FE2-9961-9D0BCD3AE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98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A0B20-B533-47B1-A032-6F93EC1F057C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19176-DB44-4FE2-9961-9D0BCD3AE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39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6621D-BBBE-495D-9177-46D2CCEC7331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04CB7-9FE6-47B8-B6F2-5F6FA18BE5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16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1FDCB-23AF-4A41-A40A-6750C3729250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F2672-455D-4073-AAD2-1764B64E65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024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45000">
              <a:schemeClr val="accent5">
                <a:lumMod val="45000"/>
                <a:lumOff val="55000"/>
              </a:schemeClr>
            </a:gs>
            <a:gs pos="62000">
              <a:srgbClr val="00B0F0"/>
            </a:gs>
            <a:gs pos="75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276367"/>
            <a:ext cx="8305800" cy="6096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2438400" y="2209800"/>
            <a:ext cx="4724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03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34636" y="228600"/>
            <a:ext cx="3657600" cy="22098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সুস্থতা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3854" y="3200400"/>
            <a:ext cx="3657600" cy="22860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মানষিক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92236" y="34636"/>
            <a:ext cx="5257800" cy="3124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মেনে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খেলাধুলা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কঠোর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পরিশ্রমের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সাধন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সুসম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উন্নতি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সক্ষমতা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করা।৫।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আত্নবিশ্বাশ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26872" y="3581400"/>
            <a:ext cx="5257800" cy="2895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উপস্থিত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চিন্তাধারার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সেবা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আত্নত্যাগেী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প্রতিযোগিতা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মুলক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মনোভাব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160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Arrow 7"/>
          <p:cNvSpPr/>
          <p:nvPr/>
        </p:nvSpPr>
        <p:spPr>
          <a:xfrm>
            <a:off x="0" y="381000"/>
            <a:ext cx="3657600" cy="19812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চারিত্রিক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গুনাবলি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0" y="3429000"/>
            <a:ext cx="3657600" cy="24384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গুনাবলি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57600" y="228600"/>
            <a:ext cx="5458691" cy="2895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আনুগত্য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নৈতিকতা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বৃদ্বি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শ্রদ্ধাবোধ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জাগ্রত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খেলোয়ারী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মনোভাব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জাগ্রত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আবেগ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নিয়ন্ত্রণ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আত্নসংযমী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57600" y="3429000"/>
            <a:ext cx="5638800" cy="37883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গুনাবলি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বিনোদনের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কাটানো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সাংস্কৃতিক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অনুষ্ঠানে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নেতৃত্বদানের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সক্ষমতা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সেবামূলক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641371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72000">
              <a:schemeClr val="accent5">
                <a:lumMod val="45000"/>
                <a:lumOff val="55000"/>
              </a:schemeClr>
            </a:gs>
            <a:gs pos="95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62345" y="990600"/>
            <a:ext cx="3657600" cy="16002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শরীরবৃত্তীয়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62345" y="3028083"/>
            <a:ext cx="3657600" cy="1543917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মানসিক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আত্নিক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2345" y="5009283"/>
            <a:ext cx="3657600" cy="155084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9600" y="152400"/>
            <a:ext cx="6477000" cy="609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86200" y="990600"/>
            <a:ext cx="5257800" cy="18287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দৈহিক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সক্ষমতা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কর্মক্ষমতা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বাড়ায়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মনের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রোগক্ষমতা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বৃদ্বি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সুস্থ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তুলে।৫।কৌশলের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পারদর্শিতা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9" name="Rectangle 8"/>
          <p:cNvSpPr/>
          <p:nvPr/>
        </p:nvSpPr>
        <p:spPr>
          <a:xfrm>
            <a:off x="3872345" y="3028083"/>
            <a:ext cx="5257800" cy="1723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মানষিক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বুদ্ধিমত্তার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endParaRPr lang="en-US" sz="2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২।একঘেয়েমিতা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৩।চারিত্রিক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গুনাবলির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ঘটায়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৪।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চলতে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৫।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ক্ষতিকর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নেশা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দুরে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72345" y="4982441"/>
            <a:ext cx="5257800" cy="179935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নেতৃত্বের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ভ্রাতৃত্ববোধ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জাগিয়ে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দায়িত্ববোধ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জাগে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সহযোগিতা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মনোভাব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জাগ্রত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হয়।৫।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মানুষিক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বৃদ্বি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909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92000">
              <a:schemeClr val="accent5">
                <a:lumMod val="45000"/>
                <a:lumOff val="55000"/>
              </a:schemeClr>
            </a:gs>
            <a:gs pos="78000">
              <a:schemeClr val="accent5">
                <a:lumMod val="45000"/>
                <a:lumOff val="55000"/>
              </a:schemeClr>
            </a:gs>
            <a:gs pos="75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7772400"/>
            <a:ext cx="38100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438400" y="180975"/>
            <a:ext cx="4419600" cy="146685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কাজ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228600" y="1828800"/>
            <a:ext cx="8686800" cy="4114800"/>
          </a:xfrm>
          <a:prstGeom prst="upArrow">
            <a:avLst>
              <a:gd name="adj1" fmla="val 80921"/>
              <a:gd name="adj2" fmla="val 5034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3500" y="3657600"/>
            <a:ext cx="6477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অবিচ্ছেদ্য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428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3800" y="3048000"/>
            <a:ext cx="2362200" cy="11079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656275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45000">
              <a:schemeClr val="accent5">
                <a:lumMod val="45000"/>
                <a:lumOff val="55000"/>
              </a:schemeClr>
            </a:gs>
            <a:gs pos="62000">
              <a:srgbClr val="00B0F0"/>
            </a:gs>
            <a:gs pos="75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uble Wave 4"/>
          <p:cNvSpPr/>
          <p:nvPr/>
        </p:nvSpPr>
        <p:spPr>
          <a:xfrm>
            <a:off x="1905000" y="381000"/>
            <a:ext cx="5486400" cy="1143000"/>
          </a:xfrm>
          <a:prstGeom prst="doubleWav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52400"/>
            <a:ext cx="8597900" cy="6553200"/>
          </a:xfrm>
          <a:prstGeom prst="rect">
            <a:avLst/>
          </a:prstGeom>
        </p:spPr>
        <p:txBody>
          <a:bodyPr wrap="square" anchor="t"/>
          <a:lstStyle/>
          <a:p>
            <a:pPr algn="ctr"/>
            <a:r>
              <a:rPr sz="4800" dirty="0" smtClean="0">
                <a:solidFill>
                  <a:srgbClr val="000000"/>
                </a:solidFill>
                <a:latin typeface="NikoshBAN"/>
              </a:rPr>
              <a:t>                           </a:t>
            </a:r>
            <a:endParaRPr lang="en-US" sz="4800" dirty="0">
              <a:solidFill>
                <a:srgbClr val="000000"/>
              </a:solidFill>
              <a:latin typeface="NikoshBAN"/>
            </a:endParaRPr>
          </a:p>
          <a:p>
            <a:pPr algn="ctr"/>
            <a:endParaRPr lang="en-US" sz="4800" dirty="0" smtClean="0">
              <a:solidFill>
                <a:srgbClr val="00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4800" dirty="0">
              <a:solidFill>
                <a:srgbClr val="00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4800" dirty="0" smtClean="0">
              <a:solidFill>
                <a:srgbClr val="00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4800" dirty="0">
              <a:solidFill>
                <a:srgbClr val="00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4800" dirty="0" smtClean="0">
              <a:solidFill>
                <a:srgbClr val="00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sz="4800" dirty="0">
              <a:solidFill>
                <a:srgbClr val="000000"/>
              </a:solidFill>
              <a:latin typeface="NikoshBAN"/>
            </a:endParaRPr>
          </a:p>
          <a:p>
            <a:pPr algn="ctr"/>
            <a:endParaRPr lang="en-US" sz="4800" dirty="0" smtClean="0">
              <a:solidFill>
                <a:srgbClr val="00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sz="4800" dirty="0">
              <a:solidFill>
                <a:srgbClr val="000000"/>
              </a:solidFill>
              <a:latin typeface="NikoshBAN"/>
            </a:endParaRPr>
          </a:p>
          <a:p>
            <a:pPr algn="ctr"/>
            <a:r>
              <a:rPr sz="4800" dirty="0" smtClean="0">
                <a:solidFill>
                  <a:srgbClr val="000000"/>
                </a:solidFill>
                <a:latin typeface="NikoshBAN"/>
              </a:rPr>
              <a:t> </a:t>
            </a:r>
            <a:endParaRPr sz="4800" dirty="0">
              <a:solidFill>
                <a:srgbClr val="000000"/>
              </a:solidFill>
              <a:latin typeface="NikoshB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943" y="1540686"/>
            <a:ext cx="1708514" cy="213926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Rounded Rectangle 1"/>
          <p:cNvSpPr/>
          <p:nvPr/>
        </p:nvSpPr>
        <p:spPr>
          <a:xfrm>
            <a:off x="609600" y="4114800"/>
            <a:ext cx="8293100" cy="2590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মনিরুল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মাধবপুর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উচচ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মাধবপুর,হবিগঞ্জ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03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45000">
              <a:schemeClr val="accent5">
                <a:lumMod val="45000"/>
                <a:lumOff val="55000"/>
              </a:schemeClr>
            </a:gs>
            <a:gs pos="62000">
              <a:srgbClr val="00B0F0"/>
            </a:gs>
            <a:gs pos="75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00200" y="152400"/>
            <a:ext cx="57912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 Same Side Corner Rectangle 2"/>
          <p:cNvSpPr/>
          <p:nvPr/>
        </p:nvSpPr>
        <p:spPr>
          <a:xfrm>
            <a:off x="1352550" y="1981200"/>
            <a:ext cx="6248400" cy="388620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শ্রেণি-৯ম </a:t>
            </a:r>
          </a:p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অধ্যায়-০১</a:t>
            </a:r>
          </a:p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পাঠের নাম</a:t>
            </a:r>
            <a:endParaRPr lang="en-US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সুস্থজীবনের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24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42000">
              <a:schemeClr val="accent5">
                <a:lumMod val="45000"/>
                <a:lumOff val="55000"/>
              </a:schemeClr>
            </a:gs>
            <a:gs pos="92000">
              <a:srgbClr val="00B0F0"/>
            </a:gs>
            <a:gs pos="79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7709"/>
            <a:ext cx="3048000" cy="28194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634161" y="3048000"/>
            <a:ext cx="4070013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ব্যায়ামের  ছবি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3488122" y="48490"/>
            <a:ext cx="3248891" cy="2812473"/>
          </a:xfrm>
          <a:prstGeom prst="flowChartProcess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735" y="55417"/>
            <a:ext cx="2119264" cy="2812473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sp>
        <p:nvSpPr>
          <p:cNvPr id="6" name="Flowchart: Alternate Process 5"/>
          <p:cNvSpPr/>
          <p:nvPr/>
        </p:nvSpPr>
        <p:spPr>
          <a:xfrm>
            <a:off x="6858000" y="2888672"/>
            <a:ext cx="2286000" cy="2438400"/>
          </a:xfrm>
          <a:prstGeom prst="flowChartAlternateProcess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Alternate Process 6"/>
          <p:cNvSpPr/>
          <p:nvPr/>
        </p:nvSpPr>
        <p:spPr>
          <a:xfrm>
            <a:off x="308636" y="3048000"/>
            <a:ext cx="2171700" cy="2611581"/>
          </a:xfrm>
          <a:prstGeom prst="flowChartAlternateProcess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76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42000">
              <a:schemeClr val="accent5">
                <a:lumMod val="45000"/>
                <a:lumOff val="55000"/>
              </a:schemeClr>
            </a:gs>
            <a:gs pos="92000">
              <a:srgbClr val="00B0F0"/>
            </a:gs>
            <a:gs pos="79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95400" y="361950"/>
            <a:ext cx="5524500" cy="93345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09600" y="3048000"/>
            <a:ext cx="8229600" cy="1981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সুস্থ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544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42000">
              <a:schemeClr val="accent5">
                <a:lumMod val="45000"/>
                <a:lumOff val="55000"/>
              </a:schemeClr>
            </a:gs>
            <a:gs pos="92000">
              <a:srgbClr val="00B0F0"/>
            </a:gs>
            <a:gs pos="79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71600" y="0"/>
            <a:ext cx="7239000" cy="1066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447800"/>
            <a:ext cx="8686800" cy="5105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শিক্ষার্থীরা...............</a:t>
            </a:r>
          </a:p>
          <a:p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০১।শারীরিক শিক্ষা কি বলতে পারবে?</a:t>
            </a:r>
          </a:p>
          <a:p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০২।শরীর চর্চার লক্ষ্য ও উদ্দেশ্য বলতে পারবে।</a:t>
            </a:r>
          </a:p>
          <a:p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৩।শারীরিক শিক্ষার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ব্যাখ্যা করতে পারবে।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168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05000" y="152400"/>
            <a:ext cx="5791200" cy="1295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752600"/>
            <a:ext cx="8839200" cy="5105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মানসিক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আবেগিক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সুনাগরিক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মানষিক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গুনাবলি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খেলাধুলার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চিত্তবিনোদন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370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381000"/>
            <a:ext cx="8610600" cy="914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কতিপয়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752600"/>
            <a:ext cx="8610600" cy="5105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ডি,কে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ম্যাথিউস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বলেছেন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কার্যকলাপের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অর্জিত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স্মিথ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ক্লিফটন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বলেছেন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সন্মত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কৌশলগত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অঙ্গসঞ্চালনের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just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,এ.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বুচার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পরিপুরক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2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138112"/>
            <a:ext cx="8915400" cy="85248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0999" y="1600199"/>
            <a:ext cx="8846127" cy="525087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উইলিয়ামের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সুষম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ওয়ান্টারের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:-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মানষিক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সমুহের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47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505</Words>
  <Application>Microsoft Office PowerPoint</Application>
  <PresentationFormat>On-screen Show (4:3)</PresentationFormat>
  <Paragraphs>79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Office Theme</vt:lpstr>
      <vt:lpstr>1_Office Theme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Kawsar Khan</dc:creator>
  <cp:lastModifiedBy>Windows User</cp:lastModifiedBy>
  <cp:revision>129</cp:revision>
  <dcterms:created xsi:type="dcterms:W3CDTF">2015-01-09T04:48:26Z</dcterms:created>
  <dcterms:modified xsi:type="dcterms:W3CDTF">2021-08-26T15:39:27Z</dcterms:modified>
</cp:coreProperties>
</file>