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70" r:id="rId10"/>
    <p:sldId id="268" r:id="rId11"/>
    <p:sldId id="271" r:id="rId12"/>
    <p:sldId id="272" r:id="rId13"/>
    <p:sldId id="273" r:id="rId14"/>
    <p:sldId id="274" r:id="rId15"/>
    <p:sldId id="262" r:id="rId16"/>
    <p:sldId id="263" r:id="rId17"/>
    <p:sldId id="264" r:id="rId18"/>
    <p:sldId id="265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615" autoAdjust="0"/>
  </p:normalViewPr>
  <p:slideViewPr>
    <p:cSldViewPr>
      <p:cViewPr>
        <p:scale>
          <a:sx n="48" d="100"/>
          <a:sy n="48" d="100"/>
        </p:scale>
        <p:origin x="-2016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549E-776B-4FF2-B019-29552E6AE402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3D172-A337-4F55-A1A6-960A30C6A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3D172-A337-4F55-A1A6-960A30C6AC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3D172-A337-4F55-A1A6-960A30C6AC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FE-E5D8-4290-9A3F-44C16E5D60C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B779-232F-4210-B488-A72443A5F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FE-E5D8-4290-9A3F-44C16E5D60C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B779-232F-4210-B488-A72443A5F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FE-E5D8-4290-9A3F-44C16E5D60C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B779-232F-4210-B488-A72443A5F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FE-E5D8-4290-9A3F-44C16E5D60C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B779-232F-4210-B488-A72443A5F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FE-E5D8-4290-9A3F-44C16E5D60C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B779-232F-4210-B488-A72443A5F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FE-E5D8-4290-9A3F-44C16E5D60C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B779-232F-4210-B488-A72443A5F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FE-E5D8-4290-9A3F-44C16E5D60C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B779-232F-4210-B488-A72443A5F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FE-E5D8-4290-9A3F-44C16E5D60C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B779-232F-4210-B488-A72443A5F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FE-E5D8-4290-9A3F-44C16E5D60C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B779-232F-4210-B488-A72443A5F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FE-E5D8-4290-9A3F-44C16E5D60C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B779-232F-4210-B488-A72443A5F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FE-E5D8-4290-9A3F-44C16E5D60C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B779-232F-4210-B488-A72443A5F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A87FE-E5D8-4290-9A3F-44C16E5D60C9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B779-232F-4210-B488-A72443A5F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2200" y="533400"/>
            <a:ext cx="4445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43840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মিলি দত্ত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সহকারী  শিক্ষক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লতিফপুর আলহাজ্ব আব্দুল জলিল উচ্চ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বিদ্যালয় ।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জাফরাবাদ ,সীতাকুন্ড ,চট্টগ্রাম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200809_085841.jpg"/>
          <p:cNvPicPr>
            <a:picLocks noChangeAspect="1"/>
          </p:cNvPicPr>
          <p:nvPr/>
        </p:nvPicPr>
        <p:blipFill>
          <a:blip r:embed="rId2"/>
          <a:srcRect l="76667" t="16191" r="4167" b="43560"/>
          <a:stretch>
            <a:fillRect/>
          </a:stretch>
        </p:blipFill>
        <p:spPr>
          <a:xfrm>
            <a:off x="152400" y="1752600"/>
            <a:ext cx="3127248" cy="339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rtha Nath\Downloads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6" y="228600"/>
            <a:ext cx="8201025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52601"/>
            <a:ext cx="3707422" cy="4968710"/>
          </a:xfrm>
          <a:prstGeom prst="rect">
            <a:avLst/>
          </a:prstGeom>
        </p:spPr>
      </p:pic>
      <p:pic>
        <p:nvPicPr>
          <p:cNvPr id="3" name="Picture 2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4662605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9432"/>
            <a:ext cx="3305175" cy="2199444"/>
          </a:xfrm>
          <a:prstGeom prst="rect">
            <a:avLst/>
          </a:prstGeom>
        </p:spPr>
      </p:pic>
      <p:pic>
        <p:nvPicPr>
          <p:cNvPr id="3" name="Picture 2" descr="dzmarodq4r3ok9xy_159913360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4084"/>
            <a:ext cx="4344444" cy="2477691"/>
          </a:xfrm>
          <a:prstGeom prst="rect">
            <a:avLst/>
          </a:prstGeom>
        </p:spPr>
      </p:pic>
      <p:pic>
        <p:nvPicPr>
          <p:cNvPr id="5" name="Picture 4" descr="ramayan.jpg"/>
          <p:cNvPicPr>
            <a:picLocks noChangeAspect="1"/>
          </p:cNvPicPr>
          <p:nvPr/>
        </p:nvPicPr>
        <p:blipFill>
          <a:blip r:embed="rId4"/>
          <a:srcRect l="10968" r="7810" b="37313"/>
          <a:stretch>
            <a:fillRect/>
          </a:stretch>
        </p:blipFill>
        <p:spPr>
          <a:xfrm>
            <a:off x="2895600" y="2743200"/>
            <a:ext cx="6248400" cy="2523392"/>
          </a:xfrm>
          <a:prstGeom prst="rect">
            <a:avLst/>
          </a:prstGeom>
        </p:spPr>
      </p:pic>
      <p:pic>
        <p:nvPicPr>
          <p:cNvPr id="6" name="Picture 5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46" y="5029200"/>
            <a:ext cx="3254829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45143014287-227236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0460"/>
            <a:ext cx="7543800" cy="427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528b419ea52539c9045ba77ff95bc98be76a3f1dea7277d8fcf4f3a4dc4e66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1524000"/>
            <a:ext cx="50006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0" y="2673727"/>
            <a:ext cx="863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পিতৃ সত্য পালনের জন্য রাম বনবাসে যায় ।সাথে সীতা ও লক্ষণ যায়।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বনবাসে রাম রাবণ থেকে সীতাকে উদ্ধার করে দুষ্টের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দমন ওশিষ্টের পালনের পরিচয় দিয়েছেন।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রাম আর্দশ রাজা। প্রবাদ আছে রামের মতো রাজা কখনো ছিল না এবং হবে না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B_IMG_14966618769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92868"/>
            <a:ext cx="1752600" cy="2574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914400"/>
            <a:ext cx="3429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" y="3429000"/>
            <a:ext cx="894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রামায়ণের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ভাবে পিতা মাতার প্রতি কর্তব্য পালন করবে তার তালিকা তৈরী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066800"/>
            <a:ext cx="3200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উত্তর বলি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429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রামায়ণের আদি কবি কে?    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শ্রী রামচন্দ্রের মায়ের নাম কি?  </a:t>
            </a:r>
          </a:p>
          <a:p>
            <a:pPr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শ্রী রামচন্দ্র কেন বনে গিয়েছিলেন?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990600"/>
            <a:ext cx="3810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908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রামায়ণের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কাহিনী অবলম্বনে তুমি কীভাবে পিতৃ বাক্য পালন করে জীবনে সুখি হবে বর্ণনা কর?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419600"/>
            <a:ext cx="6502400" cy="1862048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 ধন্যবাদ 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ted-flower-image-00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05740"/>
            <a:ext cx="3429000" cy="400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1828800"/>
            <a:ext cx="617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হিন্দু ধর্ম ও নৈতিক শিক্ষা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১০ম শ্রেণি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সময়ঃ৫০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মিঃ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artha Nath\Downloads\inde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1"/>
            <a:ext cx="6019800" cy="6019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6800" y="5562601"/>
            <a:ext cx="42164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শ্রী রামচন্দ্র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668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কয়েকটি ধর্মীয় গ্রন্থের নাম বল ।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কোন গ্রন্থে রামের কথা আছে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1"/>
            <a:ext cx="883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সপ্তম আধ্যায়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ধর্মগ্রন্থে নৈতিক শিক্ষা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পাঠঃ ৫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ধর্মাচরণ এবং মূল্যবোধ ও নৈতিকতা গঠনে রামায়ণের শিক্ষা।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পৃষ্ঠাঃ ১০০ -১০১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800"/>
            <a:ext cx="3733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10575"/>
            <a:ext cx="8229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রামায়ণের রচয়িতা বাল্মিকী মুনি সম্পর্কে লিখতে পারবে । </a:t>
            </a:r>
          </a:p>
          <a:p>
            <a:pPr algn="just"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পিতার প্রতি পুত্রের কর্তব্য,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ভ্রাতৃপ্রেম ও দেশপ্রেমে নিষ্ঠাবান হয়ে উঠবে।                    </a:t>
            </a:r>
          </a:p>
          <a:p>
            <a:pPr algn="just"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 ভাবে দুষ্টের দমন শিষ্টের পালন এবং সত্যের জয় হয় বর্ণনা করতে পারবে । 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rtha Nath\Downloads\1435_rama-wallpaper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819150"/>
            <a:ext cx="7732776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1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1"/>
            <a:ext cx="807720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রামায়ণ  লিখেছেন বাল্মিকী মুনি 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রামায়ণকে আদিকাব্য বলে। </a:t>
            </a:r>
          </a:p>
          <a:p>
            <a:pPr>
              <a:buFont typeface="Wingdings" pitchFamily="2" charset="2"/>
              <a:buChar char="q"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রামায়ণে রত্নাকর দস্যুর কাহিনীর থেকে এই শিক্ষা পাই –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কেহ পাপ কাজ করলে সেটার ফল তাকেই ভোগ করতে হয়।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কাহিনীটি  আমাদের উপদেশ গ্রহণ করার জন্য উদ্বুদ্ধ করে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4114800" cy="3086100"/>
          </a:xfrm>
          <a:prstGeom prst="rect">
            <a:avLst/>
          </a:prstGeom>
        </p:spPr>
      </p:pic>
      <p:pic>
        <p:nvPicPr>
          <p:cNvPr id="3" name="Picture 2" descr="narad-muni-and-ratnak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"/>
            <a:ext cx="3886200" cy="3265868"/>
          </a:xfrm>
          <a:prstGeom prst="rect">
            <a:avLst/>
          </a:prstGeom>
        </p:spPr>
      </p:pic>
      <p:pic>
        <p:nvPicPr>
          <p:cNvPr id="4" name="Picture 3" descr="sd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60045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248</Words>
  <Application>Microsoft Office PowerPoint</Application>
  <PresentationFormat>On-screen Show (4:3)</PresentationFormat>
  <Paragraphs>47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Partha Nath</dc:creator>
  <cp:lastModifiedBy>DELL PC</cp:lastModifiedBy>
  <cp:revision>81</cp:revision>
  <dcterms:created xsi:type="dcterms:W3CDTF">2014-02-17T08:00:39Z</dcterms:created>
  <dcterms:modified xsi:type="dcterms:W3CDTF">2021-07-18T06:26:51Z</dcterms:modified>
</cp:coreProperties>
</file>