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74" r:id="rId2"/>
    <p:sldId id="273" r:id="rId3"/>
    <p:sldId id="275" r:id="rId4"/>
    <p:sldId id="277" r:id="rId5"/>
    <p:sldId id="258" r:id="rId6"/>
    <p:sldId id="262" r:id="rId7"/>
    <p:sldId id="263" r:id="rId8"/>
    <p:sldId id="264" r:id="rId9"/>
    <p:sldId id="270" r:id="rId10"/>
    <p:sldId id="271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1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47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71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106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78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0231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54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42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6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2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05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85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41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1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2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61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://pequesypecas.blogspot.com/2011/09/flores-ilustraciones-en-png-para_6648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2" y="-22860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AF4C62-1031-4302-8AAD-B0911500D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648" y="-228600"/>
            <a:ext cx="12182867" cy="7086600"/>
          </a:xfrm>
          <a:pattFill prst="plaid">
            <a:fgClr>
              <a:schemeClr val="accent1"/>
            </a:fgClr>
            <a:bgClr>
              <a:schemeClr val="bg1"/>
            </a:bgClr>
          </a:pattFill>
        </p:spPr>
        <p:txBody>
          <a:bodyPr>
            <a:prstTxWarp prst="textTriangle">
              <a:avLst/>
            </a:prstTxWarp>
            <a:noAutofit/>
          </a:bodyPr>
          <a:lstStyle/>
          <a:p>
            <a:r>
              <a:rPr lang="en-US" sz="80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3488" y="165767"/>
            <a:ext cx="10134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solidFill>
                  <a:schemeClr val="accent5">
                    <a:lumMod val="75000"/>
                  </a:schemeClr>
                </a:solidFill>
              </a:rPr>
              <a:t>গুগল মিট গণিত ক্লাসে তোমাদের সবাইকে সুস্বাগতম</a:t>
            </a:r>
            <a:endParaRPr lang="en-US" sz="9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206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28515"/>
            <a:ext cx="10896600" cy="54912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2" name="Oval 1"/>
          <p:cNvSpPr/>
          <p:nvPr/>
        </p:nvSpPr>
        <p:spPr>
          <a:xfrm>
            <a:off x="6610350" y="2819401"/>
            <a:ext cx="247650" cy="3047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6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371600" y="1676400"/>
                <a:ext cx="9829800" cy="3339697"/>
              </a:xfrm>
              <a:prstGeom prst="rect">
                <a:avLst/>
              </a:prstGeom>
              <a:pattFill prst="sphere">
                <a:fgClr>
                  <a:schemeClr val="accent1"/>
                </a:fgClr>
                <a:bgClr>
                  <a:srgbClr val="FFC000"/>
                </a:bgClr>
              </a:patt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48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0070C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একক কাজ</a:t>
                </a:r>
                <a:r>
                  <a:rPr lang="en-US" sz="60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glow rad="101600">
                        <a:schemeClr val="accent1">
                          <a:satMod val="175000"/>
                          <a:alpha val="40000"/>
                        </a:schemeClr>
                      </a:glow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  <a:reflection blurRad="6350" stA="55000" endA="50" endPos="85000" dir="5400000" sy="-100000" algn="bl" rotWithShape="0"/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6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50" endPos="85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6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50" endPos="85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54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5400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5400" b="1" dirty="0" err="1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সমস্যা</a:t>
                </a:r>
                <a:r>
                  <a:rPr lang="en-US" sz="54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: ৯ </a:t>
                </a:r>
                <a:r>
                  <a:rPr lang="en-US" sz="48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(২</a:t>
                </a:r>
                <a:r>
                  <a:rPr lang="en-US" sz="54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৭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১২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÷</m:t>
                    </m:r>
                    <m:r>
                      <a:rPr lang="en-US" sz="54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২</m:t>
                    </m:r>
                    <m:f>
                      <m:fPr>
                        <m:ctrlPr>
                          <a:rPr lang="en-US" sz="5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5400" b="1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5400" b="1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৩</m:t>
                        </m:r>
                      </m:den>
                    </m:f>
                    <m:r>
                      <a:rPr lang="en-US" sz="54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f>
                      <m:fPr>
                        <m:ctrlPr>
                          <a:rPr lang="en-US" sz="5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5400" b="1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২</m:t>
                        </m:r>
                      </m:num>
                      <m:den>
                        <m:r>
                          <a:rPr lang="en-US" sz="5400" b="1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4800" b="1" dirty="0">
                    <a:latin typeface="NikoshBAN" pitchFamily="2" charset="0"/>
                    <a:cs typeface="NikoshBAN" pitchFamily="2" charset="0"/>
                  </a:rPr>
                  <a:t>   </a:t>
                </a:r>
                <a:endParaRPr lang="en-US" sz="4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676400"/>
                <a:ext cx="9829800" cy="3339697"/>
              </a:xfrm>
              <a:prstGeom prst="rect">
                <a:avLst/>
              </a:prstGeom>
              <a:blipFill rotWithShape="0">
                <a:blip r:embed="rId2"/>
                <a:stretch>
                  <a:fillRect b="-3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664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63751"/>
            <a:ext cx="8229599" cy="1015663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u="sng" dirty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b="1" u="sng" dirty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625265"/>
            <a:ext cx="11582400" cy="477053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 ১০</a:t>
            </a:r>
            <a:r>
              <a:rPr lang="en-US" sz="7200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(১</a:t>
            </a:r>
            <a:r>
              <a:rPr lang="en-US" sz="8000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80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80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(২)</a:t>
            </a:r>
            <a:endParaRPr lang="en-US" sz="80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</a:t>
            </a:r>
          </a:p>
          <a:p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0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151321">
            <a:off x="2119121" y="785521"/>
            <a:ext cx="760770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b="1" dirty="0" smtClean="0"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আবারো</a:t>
            </a:r>
            <a:r>
              <a:rPr lang="en-US" sz="6000" b="1" dirty="0"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দেখাহবে</a:t>
            </a:r>
            <a:r>
              <a:rPr lang="bn-IN" sz="6000" b="1" dirty="0" smtClean="0"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সে পর্যন্ত তোমরা সবাই ভাল থেক</a:t>
            </a:r>
            <a:r>
              <a:rPr lang="en-US" sz="6000" b="1" dirty="0" smtClean="0"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rgbClr val="C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sz="9600" b="1" dirty="0" err="1"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408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="" xmlns:a16="http://schemas.microsoft.com/office/drawing/2014/main" id="{7BD8CB0F-C3BC-4ED0-A0DE-AB203CC03D02}"/>
              </a:ext>
            </a:extLst>
          </p:cNvPr>
          <p:cNvSpPr/>
          <p:nvPr/>
        </p:nvSpPr>
        <p:spPr>
          <a:xfrm>
            <a:off x="381000" y="0"/>
            <a:ext cx="103632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1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304EBC7-C77B-43E0-BEE8-21FFE7397C1D}"/>
              </a:ext>
            </a:extLst>
          </p:cNvPr>
          <p:cNvSpPr/>
          <p:nvPr/>
        </p:nvSpPr>
        <p:spPr>
          <a:xfrm>
            <a:off x="4384921" y="1238215"/>
            <a:ext cx="3228975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2F2C6B9-856F-4927-97B8-569CF62C22DE}"/>
              </a:ext>
            </a:extLst>
          </p:cNvPr>
          <p:cNvSpPr/>
          <p:nvPr/>
        </p:nvSpPr>
        <p:spPr>
          <a:xfrm>
            <a:off x="533400" y="2905374"/>
            <a:ext cx="5105400" cy="3785652"/>
          </a:xfrm>
          <a:prstGeom prst="rect">
            <a:avLst/>
          </a:prstGeom>
          <a:pattFill prst="ltDnDiag">
            <a:fgClr>
              <a:schemeClr val="accent2">
                <a:lumMod val="75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লাভলী রাণী দেব</a:t>
            </a:r>
          </a:p>
          <a:p>
            <a:pPr algn="ctr"/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প্রধান শিক্ষক</a:t>
            </a:r>
          </a:p>
          <a:p>
            <a:pPr algn="ctr"/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অনন্তপুর সরঃ প্রাঃ বিদ্যালয়।</a:t>
            </a:r>
          </a:p>
          <a:p>
            <a:pPr algn="ctr"/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সিলেট সদর।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65A493A-2A1B-4BCF-9D57-99C1DB1C17F1}"/>
              </a:ext>
            </a:extLst>
          </p:cNvPr>
          <p:cNvSpPr/>
          <p:nvPr/>
        </p:nvSpPr>
        <p:spPr>
          <a:xfrm>
            <a:off x="6610352" y="3143251"/>
            <a:ext cx="3886201" cy="2585323"/>
          </a:xfrm>
          <a:prstGeom prst="rect">
            <a:avLst/>
          </a:prstGeom>
          <a:pattFill prst="sphere">
            <a:fgClr>
              <a:srgbClr val="00B050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ctr"/>
            <a:r>
              <a:rPr lang="bn-IN" sz="2700" b="1" dirty="0">
                <a:ln w="0"/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700" b="1" dirty="0">
                <a:ln w="0"/>
                <a:latin typeface="NikoshBAN" pitchFamily="2" charset="0"/>
                <a:cs typeface="NikoshBAN" pitchFamily="2" charset="0"/>
              </a:rPr>
              <a:t>ঃ </a:t>
            </a:r>
            <a:r>
              <a:rPr lang="bn-IN" sz="2700" b="1" dirty="0">
                <a:ln w="0"/>
                <a:latin typeface="NikoshBAN" pitchFamily="2" charset="0"/>
                <a:cs typeface="NikoshBAN" pitchFamily="2" charset="0"/>
              </a:rPr>
              <a:t>পঞ্চম</a:t>
            </a:r>
            <a:r>
              <a:rPr lang="bn-BD" sz="2700" b="1" dirty="0">
                <a:ln w="0"/>
                <a:latin typeface="NikoshBAN" pitchFamily="2" charset="0"/>
                <a:cs typeface="NikoshBAN" pitchFamily="2" charset="0"/>
              </a:rPr>
              <a:t>   </a:t>
            </a:r>
            <a:endParaRPr lang="en-US" sz="2700" b="1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700" b="1" dirty="0">
                <a:ln w="0"/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700" b="1" dirty="0">
                <a:ln w="0"/>
                <a:latin typeface="NikoshBAN" pitchFamily="2" charset="0"/>
                <a:cs typeface="NikoshBAN" pitchFamily="2" charset="0"/>
              </a:rPr>
              <a:t>ঃ </a:t>
            </a:r>
            <a:r>
              <a:rPr lang="bn-IN" sz="2700" b="1" dirty="0">
                <a:ln w="0"/>
                <a:latin typeface="NikoshBAN" pitchFamily="2" charset="0"/>
                <a:cs typeface="NikoshBAN" pitchFamily="2" charset="0"/>
              </a:rPr>
              <a:t>প্রাথমিক </a:t>
            </a:r>
            <a:r>
              <a:rPr lang="en-US" sz="2700" b="1" dirty="0">
                <a:ln w="0"/>
                <a:latin typeface="NikoshBAN" pitchFamily="2" charset="0"/>
                <a:cs typeface="NikoshBAN" pitchFamily="2" charset="0"/>
              </a:rPr>
              <a:t>গণিত </a:t>
            </a:r>
            <a:r>
              <a:rPr lang="bn-BD" sz="2700" b="1" dirty="0">
                <a:ln w="0"/>
                <a:latin typeface="NikoshBAN" pitchFamily="2" charset="0"/>
                <a:cs typeface="NikoshBAN" pitchFamily="2" charset="0"/>
              </a:rPr>
              <a:t>    </a:t>
            </a:r>
            <a:endParaRPr lang="en-US" sz="2700" b="1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700" b="1" dirty="0">
                <a:ln w="0"/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700" b="1" dirty="0">
                <a:ln w="0"/>
                <a:latin typeface="NikoshBAN" pitchFamily="2" charset="0"/>
                <a:cs typeface="NikoshBAN" pitchFamily="2" charset="0"/>
              </a:rPr>
              <a:t>ঃ </a:t>
            </a:r>
            <a:r>
              <a:rPr lang="bn-IN" sz="2700" b="1" dirty="0">
                <a:ln w="0"/>
                <a:latin typeface="NikoshBAN" pitchFamily="2" charset="0"/>
                <a:cs typeface="NikoshBAN" pitchFamily="2" charset="0"/>
              </a:rPr>
              <a:t>৬</a:t>
            </a:r>
            <a:r>
              <a:rPr lang="en-US" sz="2700" b="1" dirty="0">
                <a:ln w="0"/>
                <a:latin typeface="NikoshBAN" pitchFamily="2" charset="0"/>
                <a:cs typeface="NikoshBAN" pitchFamily="2" charset="0"/>
              </a:rPr>
              <a:t>   </a:t>
            </a:r>
            <a:endParaRPr lang="bn-IN" sz="2700" b="1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700" b="1" dirty="0">
                <a:ln w="0"/>
                <a:latin typeface="NikoshBAN" pitchFamily="2" charset="0"/>
                <a:cs typeface="NikoshBAN" pitchFamily="2" charset="0"/>
              </a:rPr>
              <a:t>পাঠের শিরোনাম</a:t>
            </a:r>
            <a:r>
              <a:rPr lang="en-US" sz="2700" b="1" dirty="0">
                <a:ln w="0"/>
                <a:latin typeface="NikoshBAN" pitchFamily="2" charset="0"/>
                <a:cs typeface="NikoshBAN" pitchFamily="2" charset="0"/>
              </a:rPr>
              <a:t>ঃ</a:t>
            </a:r>
            <a:r>
              <a:rPr lang="bn-IN" sz="27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>
                <a:ln w="0"/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bn-BD" sz="27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>
                <a:ln w="0"/>
                <a:latin typeface="NikoshBAN" pitchFamily="2" charset="0"/>
                <a:cs typeface="NikoshBAN" pitchFamily="2" charset="0"/>
              </a:rPr>
              <a:t>,প</a:t>
            </a:r>
            <a:r>
              <a:rPr lang="bn-IN" sz="2700" b="1" dirty="0">
                <a:ln w="0"/>
                <a:latin typeface="NikoshBAN" pitchFamily="2" charset="0"/>
                <a:cs typeface="NikoshBAN" pitchFamily="2" charset="0"/>
              </a:rPr>
              <a:t>ৃষ্ঠা-</a:t>
            </a:r>
            <a:r>
              <a:rPr lang="en-US" sz="2700" b="1" dirty="0" smtClean="0">
                <a:ln w="0"/>
                <a:latin typeface="NikoshBAN" pitchFamily="2" charset="0"/>
                <a:cs typeface="NikoshBAN" pitchFamily="2" charset="0"/>
              </a:rPr>
              <a:t>৬</a:t>
            </a:r>
            <a:r>
              <a:rPr lang="bn-IN" sz="2700" b="1" dirty="0">
                <a:ln w="0"/>
                <a:latin typeface="NikoshBAN" pitchFamily="2" charset="0"/>
                <a:cs typeface="NikoshBAN" pitchFamily="2" charset="0"/>
              </a:rPr>
              <a:t>৪</a:t>
            </a:r>
            <a:endParaRPr lang="en-US" sz="2700" b="1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700" b="1" dirty="0">
                <a:ln w="0"/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sz="2700" b="1" dirty="0">
                <a:ln w="0"/>
                <a:latin typeface="NikoshBAN" pitchFamily="2" charset="0"/>
                <a:cs typeface="NikoshBAN" pitchFamily="2" charset="0"/>
              </a:rPr>
              <a:t>০</a:t>
            </a:r>
            <a:r>
              <a:rPr lang="bn-IN" sz="2700" b="1" dirty="0">
                <a:ln w="0"/>
                <a:latin typeface="NikoshBAN" pitchFamily="2" charset="0"/>
                <a:cs typeface="NikoshBAN" pitchFamily="2" charset="0"/>
              </a:rPr>
              <a:t> মিনিট।</a:t>
            </a:r>
            <a:r>
              <a:rPr lang="en-US" sz="27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bn-IN" sz="27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Screen Clipping">
            <a:extLst>
              <a:ext uri="{FF2B5EF4-FFF2-40B4-BE49-F238E27FC236}">
                <a16:creationId xmlns="" xmlns:a16="http://schemas.microsoft.com/office/drawing/2014/main" id="{3D28C19E-7D64-4987-AB92-E62F0E035B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1267" y="333622"/>
            <a:ext cx="2208101" cy="27637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7FF9479-CAA6-47AF-A136-E6335E4512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rcRect r="68013"/>
          <a:stretch/>
        </p:blipFill>
        <p:spPr>
          <a:xfrm>
            <a:off x="5755620" y="2857502"/>
            <a:ext cx="934605" cy="291698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88349" y="333623"/>
            <a:ext cx="2603659" cy="2114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 descr="20210308_1652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0965" y="533648"/>
            <a:ext cx="1428751" cy="1714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392007" y="285751"/>
            <a:ext cx="4629259" cy="2571751"/>
          </a:xfrm>
          <a:prstGeom prst="rect">
            <a:avLst/>
          </a:prstGeom>
          <a:pattFill prst="wdDnDiag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FF0000"/>
                </a:solidFill>
              </a:rPr>
              <a:t>শিক্ষক পরিচিতি </a:t>
            </a:r>
          </a:p>
          <a:p>
            <a:pPr algn="ctr"/>
            <a:r>
              <a:rPr lang="bn-IN" sz="3600" b="1" dirty="0">
                <a:solidFill>
                  <a:srgbClr val="FF0000"/>
                </a:solidFill>
              </a:rPr>
              <a:t>ও</a:t>
            </a:r>
          </a:p>
          <a:p>
            <a:pPr algn="ctr"/>
            <a:r>
              <a:rPr lang="bn-IN" sz="3600" b="1" dirty="0">
                <a:solidFill>
                  <a:srgbClr val="FF0000"/>
                </a:solidFill>
              </a:rPr>
              <a:t> পাঠ পরিচিতি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63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AADD8A8-953F-4F6F-809E-4B03C6AE2454}"/>
              </a:ext>
            </a:extLst>
          </p:cNvPr>
          <p:cNvSpPr txBox="1"/>
          <p:nvPr/>
        </p:nvSpPr>
        <p:spPr>
          <a:xfrm>
            <a:off x="-11953" y="2286353"/>
            <a:ext cx="12192000" cy="4811445"/>
          </a:xfrm>
          <a:prstGeom prst="rect">
            <a:avLst/>
          </a:prstGeom>
          <a:pattFill prst="solidDmnd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ctr"/>
            <a:r>
              <a:rPr lang="en-US" sz="15333" b="1" i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 </a:t>
            </a:r>
            <a:r>
              <a:rPr lang="en-US" sz="15333" b="1" i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endParaRPr lang="en-US" sz="15333" b="1" i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2E0FA33-D78F-4E88-9F18-C36FBCA74018}"/>
              </a:ext>
            </a:extLst>
          </p:cNvPr>
          <p:cNvSpPr txBox="1"/>
          <p:nvPr/>
        </p:nvSpPr>
        <p:spPr>
          <a:xfrm>
            <a:off x="11953" y="1"/>
            <a:ext cx="12168095" cy="2062103"/>
          </a:xfrm>
          <a:prstGeom prst="rect">
            <a:avLst/>
          </a:prstGeom>
          <a:pattFill prst="sphere">
            <a:fgClr>
              <a:srgbClr val="FF5050"/>
            </a:fgClr>
            <a:bgClr>
              <a:schemeClr val="bg1"/>
            </a:bgClr>
          </a:patt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8900" h="38100" prst="angle"/>
            </a:sp3d>
          </a:bodyPr>
          <a:lstStyle/>
          <a:p>
            <a:pPr algn="ctr"/>
            <a:r>
              <a:rPr lang="bn-IN" sz="12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128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52" y="1918172"/>
            <a:ext cx="12192000" cy="461665"/>
          </a:xfrm>
          <a:prstGeom prst="rect">
            <a:avLst/>
          </a:prstGeom>
          <a:pattFill prst="wave">
            <a:fgClr>
              <a:srgbClr val="FF5050"/>
            </a:fgClr>
            <a:bgClr>
              <a:srgbClr val="660033"/>
            </a:bgClr>
          </a:pattFill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8503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73"/>
            </a:avLst>
          </a:prstGeom>
          <a:pattFill prst="solidDmnd">
            <a:fgClr>
              <a:srgbClr val="FF0000"/>
            </a:fgClr>
            <a:bgClr>
              <a:schemeClr val="bg1"/>
            </a:bgClr>
          </a:pattFill>
          <a:ln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27000" h="114300" prst="coolSlant"/>
            <a:bevelB w="1016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62400" y="425920"/>
            <a:ext cx="3759200" cy="55600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95453" y="1182029"/>
            <a:ext cx="10363201" cy="61377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733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২০.৩ ভগ্নাংশকে ভগ্নাংশ দ্বারা গুণ করতে পারবে।</a:t>
            </a:r>
            <a:r>
              <a:rPr lang="bn-IN" sz="48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3852" y="1963851"/>
            <a:ext cx="10566400" cy="10414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733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২০.৪ পূর্ণ সংখ্যার ভগ্নাংশ এবং ভগ্নাংশের ভগ্নাংশ সম্পর্কে ধারণা লাভ করবে এবং প্রয়োগ করতে পারবে। </a:t>
            </a:r>
            <a:endParaRPr lang="en-US" sz="1867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93852" y="3169336"/>
            <a:ext cx="10566400" cy="115895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733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২০.৫ ভগ্নাংশকে পূর্ণ সংখ্যা দ্বারা এবং পূর্ণ সংখ্যাকে ভগ্নাংশ দ্বারা ভাগ করতে পারবে। </a:t>
            </a:r>
            <a:endParaRPr lang="en-US" sz="1867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3853" y="4461105"/>
            <a:ext cx="10516839" cy="59349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733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২০.৬ ভগ্নাংশকে ভগ্নাংশ দ্বারা ভাগ করতে পারবে।</a:t>
            </a:r>
            <a:r>
              <a:rPr lang="bn-IN" sz="48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93852" y="5187412"/>
            <a:ext cx="10566400" cy="115895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733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২০.৭ ভগ্নাংশের যোগ, বিয়োগ, গুণ, এর, ভাগ ও বন্ধনী ব্যবহার করে গাণিতিক ও দৈনন্দিন জীবনের সহজ সমস্যা সমাধান করতে পারবে। </a:t>
            </a:r>
            <a:endParaRPr lang="en-US" sz="1867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04971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rgbClr val="FF0000"/>
          </a:fgClr>
          <a:bgClr>
            <a:srgbClr val="FF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685801"/>
            <a:ext cx="8077200" cy="1015663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downloa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1000" out="75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0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9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accent2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284546"/>
            <a:ext cx="12496800" cy="847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3244961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FF0000"/>
                </a:solidFill>
              </a:rPr>
              <a:t>=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4572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FF0000"/>
                </a:solidFill>
              </a:rPr>
              <a:t>=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8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00B0F0"/>
          </a:fgClr>
          <a:bgClr>
            <a:schemeClr val="accent4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10744200" cy="616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34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rgbClr val="FF0000"/>
          </a:fgClr>
          <a:bgClr>
            <a:schemeClr val="accent2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9" y="255589"/>
            <a:ext cx="9139237" cy="634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83820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</a:rPr>
              <a:t>৯)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76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1"/>
          </a:fgClr>
          <a:bgClr>
            <a:srgbClr val="FF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6389"/>
            <a:ext cx="9982200" cy="624363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/>
        </p:spPr>
      </p:pic>
      <p:sp>
        <p:nvSpPr>
          <p:cNvPr id="2" name="Oval 1"/>
          <p:cNvSpPr/>
          <p:nvPr/>
        </p:nvSpPr>
        <p:spPr>
          <a:xfrm>
            <a:off x="7158036" y="5219700"/>
            <a:ext cx="200026" cy="3429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0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413</TotalTime>
  <Words>173</Words>
  <Application>Microsoft Office PowerPoint</Application>
  <PresentationFormat>Widescreen</PresentationFormat>
  <Paragraphs>36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Cambria Math</vt:lpstr>
      <vt:lpstr>NikoshBAN</vt:lpstr>
      <vt:lpstr>Trebuchet MS</vt:lpstr>
      <vt:lpstr>Vrinda</vt:lpstr>
      <vt:lpstr>Wingdings 3</vt:lpstr>
      <vt:lpstr>Facet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hinda gps</dc:creator>
  <cp:lastModifiedBy>Lenovo</cp:lastModifiedBy>
  <cp:revision>142</cp:revision>
  <dcterms:created xsi:type="dcterms:W3CDTF">2006-08-16T00:00:00Z</dcterms:created>
  <dcterms:modified xsi:type="dcterms:W3CDTF">2021-08-26T11:09:34Z</dcterms:modified>
</cp:coreProperties>
</file>