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77" r:id="rId2"/>
    <p:sldId id="279" r:id="rId3"/>
    <p:sldId id="278" r:id="rId4"/>
    <p:sldId id="272" r:id="rId5"/>
    <p:sldId id="280" r:id="rId6"/>
    <p:sldId id="281" r:id="rId7"/>
    <p:sldId id="258" r:id="rId8"/>
    <p:sldId id="283" r:id="rId9"/>
    <p:sldId id="282" r:id="rId10"/>
    <p:sldId id="288" r:id="rId11"/>
    <p:sldId id="289" r:id="rId12"/>
    <p:sldId id="284" r:id="rId13"/>
    <p:sldId id="285" r:id="rId14"/>
    <p:sldId id="286" r:id="rId15"/>
    <p:sldId id="287" r:id="rId16"/>
    <p:sldId id="290" r:id="rId17"/>
    <p:sldId id="291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6F1"/>
    <a:srgbClr val="FFFFFF"/>
    <a:srgbClr val="77D2F7"/>
    <a:srgbClr val="0EDC89"/>
    <a:srgbClr val="2E75B6"/>
    <a:srgbClr val="3079BC"/>
    <a:srgbClr val="6ACDF6"/>
    <a:srgbClr val="0093D8"/>
    <a:srgbClr val="28A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3886" autoAdjust="0"/>
  </p:normalViewPr>
  <p:slideViewPr>
    <p:cSldViewPr snapToGrid="0">
      <p:cViewPr varScale="1">
        <p:scale>
          <a:sx n="68" d="100"/>
          <a:sy n="68" d="100"/>
        </p:scale>
        <p:origin x="7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A9190-EC25-44F6-9B54-7C0D6C655DC2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8C8F-B6C9-434B-9522-7AF3A718D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1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5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9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5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E689-537C-4026-A8A0-CBB6D746276A}" type="datetimeFigureOut">
              <a:rPr lang="en-US" smtClean="0"/>
              <a:t>25-Aug-21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76FD-DFA1-4084-B5C6-AF8D6530E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9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Laila\picture\images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4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33046" y="0"/>
            <a:ext cx="10691445" cy="68580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39" y="2342614"/>
            <a:ext cx="4382346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8948" y="1649170"/>
            <a:ext cx="3228794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2167" y="3767580"/>
            <a:ext cx="2975574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558" y="3054255"/>
            <a:ext cx="3116252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3551" y="4496755"/>
            <a:ext cx="3104530" cy="646331"/>
          </a:xfrm>
          <a:prstGeom prst="rect">
            <a:avLst/>
          </a:prstGeom>
          <a:solidFill>
            <a:srgbClr val="00B6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অবস্থা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84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4955" y="3753465"/>
            <a:ext cx="19050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00" y="0"/>
            <a:ext cx="5257800" cy="83099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bn-IN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9645" y="1447800"/>
            <a:ext cx="1752600" cy="769441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লাল দল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3692" y="2077533"/>
            <a:ext cx="5293165" cy="707886"/>
          </a:xfrm>
          <a:prstGeom prst="rect">
            <a:avLst/>
          </a:prstGeom>
          <a:solidFill>
            <a:srgbClr val="0EDC8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3012" y="1271765"/>
            <a:ext cx="5293165" cy="707886"/>
          </a:xfrm>
          <a:prstGeom prst="rect">
            <a:avLst/>
          </a:prstGeom>
          <a:solidFill>
            <a:srgbClr val="0EDC8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3786" y="5411450"/>
            <a:ext cx="33079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দলনেতা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9614" y="3747476"/>
            <a:ext cx="5397909" cy="707886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9110" y="4571999"/>
            <a:ext cx="5397909" cy="707886"/>
          </a:xfrm>
          <a:prstGeom prst="rect">
            <a:avLst/>
          </a:prstGeom>
          <a:solidFill>
            <a:srgbClr val="00B6F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অবস্থা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99051" y="224822"/>
            <a:ext cx="8629285" cy="12625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Deflate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5036" y="800249"/>
            <a:ext cx="53340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তোমাদের বইয়ের ১৮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নং পৃষ্টা খোল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281" y="1411457"/>
            <a:ext cx="4401628" cy="769441"/>
          </a:xfrm>
          <a:prstGeom prst="rect">
            <a:avLst/>
          </a:prstGeom>
          <a:solidFill>
            <a:srgbClr val="6ACDF6"/>
          </a:solidFill>
          <a:ln w="57150">
            <a:solidFill>
              <a:srgbClr val="2E75B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1" y="2308092"/>
            <a:ext cx="11237857" cy="173884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7" y="4046937"/>
            <a:ext cx="11197321" cy="10238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8306" y="5070763"/>
            <a:ext cx="1611086" cy="805543"/>
          </a:xfrm>
          <a:prstGeom prst="rect">
            <a:avLst/>
          </a:prstGeom>
          <a:solidFill>
            <a:srgbClr val="77D2F7"/>
          </a:solidFill>
          <a:ln>
            <a:solidFill>
              <a:srgbClr val="77D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47465" y="5070763"/>
            <a:ext cx="1611086" cy="805543"/>
          </a:xfrm>
          <a:prstGeom prst="rect">
            <a:avLst/>
          </a:prstGeom>
          <a:solidFill>
            <a:srgbClr val="77D2F7"/>
          </a:solidFill>
          <a:ln>
            <a:solidFill>
              <a:srgbClr val="77D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96625" y="5070765"/>
            <a:ext cx="2460170" cy="805543"/>
          </a:xfrm>
          <a:prstGeom prst="rect">
            <a:avLst/>
          </a:prstGeom>
          <a:solidFill>
            <a:srgbClr val="77D2F7"/>
          </a:solidFill>
          <a:ln>
            <a:solidFill>
              <a:srgbClr val="77D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219114" y="6147582"/>
            <a:ext cx="1223889" cy="71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6" y="166759"/>
            <a:ext cx="8545216" cy="4700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" y="4814031"/>
            <a:ext cx="8581292" cy="160083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10508566" y="6049108"/>
            <a:ext cx="1223889" cy="71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30" y="182412"/>
            <a:ext cx="10445698" cy="5832472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219114" y="6147582"/>
            <a:ext cx="1223889" cy="7104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92" y="191015"/>
            <a:ext cx="9996285" cy="590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4CCC84-876E-4737-953E-21510D73F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13068" r="12417" b="16332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Double Wave 2"/>
          <p:cNvSpPr/>
          <p:nvPr/>
        </p:nvSpPr>
        <p:spPr>
          <a:xfrm>
            <a:off x="3855155" y="518873"/>
            <a:ext cx="4397284" cy="1371599"/>
          </a:xfrm>
          <a:prstGeom prst="doubleWav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6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2178" y="1927273"/>
            <a:ext cx="683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পানির কয়টি অবস্থা ও কিকি?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বাষ্প কি?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পানি কি ভাবে বরফে পরিণত হয়?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7292" y="4091355"/>
            <a:ext cx="7978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৩টি অবস্থা- তরল, কঠিন, বায়ুবীয় অবস্থা।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পানির বায়ুবীয় অবস্থা। </a:t>
            </a:r>
          </a:p>
          <a:p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পানি অনেক বেশি ঠাণ্ডা হলে।  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44394" y="1392700"/>
            <a:ext cx="6654018" cy="378421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Pour">
              <a:avLst/>
            </a:prstTxWarp>
          </a:bodyPr>
          <a:lstStyle/>
          <a:p>
            <a:pPr algn="ctr"/>
            <a:r>
              <a:rPr lang="bn-BD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6933" y="5978768"/>
            <a:ext cx="858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পানির কয়টি অবস্থা ও কিকি লিখে আনবে।  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19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465" cy="6858001"/>
          </a:xfrm>
          <a:prstGeom prst="rect">
            <a:avLst/>
          </a:prstGeom>
        </p:spPr>
      </p:pic>
      <p:pic>
        <p:nvPicPr>
          <p:cNvPr id="7" name="Picture 6" descr="animated-tree-image-00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455" y="2096087"/>
            <a:ext cx="5328666" cy="4079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89712" y="1222941"/>
            <a:ext cx="7298349" cy="460108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7200" b="1" spc="50" dirty="0" smtClean="0">
                <a:ln w="0">
                  <a:solidFill>
                    <a:srgbClr val="FF00FF"/>
                  </a:solidFill>
                </a:ln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cap="none" spc="50" dirty="0">
              <a:ln w="0">
                <a:solidFill>
                  <a:srgbClr val="FF00FF"/>
                </a:solidFill>
              </a:ln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99204" y="3037673"/>
            <a:ext cx="2980230" cy="202669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Down">
              <a:avLst/>
            </a:prstTxWarp>
            <a:spAutoFit/>
          </a:bodyPr>
          <a:lstStyle/>
          <a:p>
            <a:pPr algn="ctr"/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2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3223" y="858129"/>
            <a:ext cx="5305865" cy="45297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5400" b="1" cap="none" spc="0" dirty="0" err="1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cap="none" spc="0" dirty="0" err="1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5400" b="1" cap="none" spc="0" dirty="0" smtClean="0">
                <a:ln>
                  <a:solidFill>
                    <a:srgbClr val="FFFF00"/>
                  </a:solidFill>
                </a:ln>
                <a:solidFill>
                  <a:srgbClr val="00B6F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cap="none" spc="0" dirty="0">
              <a:ln>
                <a:solidFill>
                  <a:srgbClr val="FFFF00"/>
                </a:solidFill>
              </a:ln>
              <a:solidFill>
                <a:srgbClr val="00B6F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2941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9203" y="234461"/>
            <a:ext cx="7286826" cy="1340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616C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616C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616C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616C6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616C6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8723" y="1548470"/>
            <a:ext cx="78486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শাহজাহান আলী </a:t>
            </a:r>
          </a:p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বড়শলুয়া উত্তর পাড়া সরকারী প্রাথমিক বিদ্যালয়</a:t>
            </a:r>
          </a:p>
          <a:p>
            <a:r>
              <a:rPr lang="bn-BD" sz="4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 ও জেলাঃ চুয়াডাঙ্গা 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ইমেল- shajahana755@gmail.com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181A50-36E7-480D-BDD8-613D9185F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1" y="4635822"/>
            <a:ext cx="2063262" cy="198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7" t="23839" r="21932"/>
          <a:stretch/>
        </p:blipFill>
        <p:spPr>
          <a:xfrm>
            <a:off x="1075006" y="5016821"/>
            <a:ext cx="1295400" cy="12586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9453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4CCC84-876E-4737-953E-21510D73F7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0" t="13068" r="12417" b="16332"/>
          <a:stretch/>
        </p:blipFill>
        <p:spPr>
          <a:xfrm flipH="1">
            <a:off x="-1" y="0"/>
            <a:ext cx="12192001" cy="68580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66" y="694582"/>
            <a:ext cx="7193280" cy="929501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345201" y="2145323"/>
            <a:ext cx="7234897" cy="383344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তৃতীয়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 বিভিন্ন ধরনের পদার্থ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পানির বিভিন্ন অবস্থা 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                   সময়ঃ ৪৫মিনিট 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3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2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2433" y="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শিক্ষার্থিরা যা শিক্ষবে তা </a:t>
            </a:r>
            <a:r>
              <a:rPr lang="bn-BD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হলঃ-</a:t>
            </a:r>
            <a:endParaRPr lang="bn-BD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4672" y="1969478"/>
            <a:ext cx="7607973" cy="37701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১৬.১.২ পানির তিন অবস্থা পরীক্ষা </a:t>
            </a:r>
          </a:p>
          <a:p>
            <a:pPr algn="ctr"/>
            <a:r>
              <a:rPr lang="bn-IN" sz="5400" b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দেখতে পারবে। </a:t>
            </a: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107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5945" y="1"/>
            <a:ext cx="5458055" cy="259079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পূর্বপাঠ</a:t>
            </a:r>
            <a:r>
              <a:rPr lang="bn-BD" sz="5400" b="1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1514" y="3009875"/>
            <a:ext cx="8975188" cy="1015663"/>
          </a:xfrm>
          <a:prstGeom prst="rect">
            <a:avLst/>
          </a:prstGeom>
          <a:solidFill>
            <a:srgbClr val="00B6F1"/>
          </a:solidFill>
          <a:ln w="57150"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2511" y="2475186"/>
            <a:ext cx="5108027" cy="9538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606"/>
            <a:ext cx="12192001" cy="6844394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2766353" y="0"/>
            <a:ext cx="6377648" cy="1577927"/>
          </a:xfrm>
          <a:prstGeom prst="cloud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bn-IN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একটি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৩.২_পানির_বিভিন্ন_অবস্থা(360p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3419" y="1561514"/>
            <a:ext cx="7469897" cy="4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yh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51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-Right Arrow 5"/>
          <p:cNvSpPr/>
          <p:nvPr/>
        </p:nvSpPr>
        <p:spPr>
          <a:xfrm>
            <a:off x="2438400" y="304800"/>
            <a:ext cx="7315200" cy="2667000"/>
          </a:xfrm>
          <a:prstGeom prst="left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ঘোষনা 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2743200"/>
            <a:ext cx="8839200" cy="35052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আজ আমরা পড়বো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2515772" y="0"/>
            <a:ext cx="7008056" cy="1143000"/>
          </a:xfrm>
          <a:prstGeom prst="doubleWave">
            <a:avLst/>
          </a:prstGeom>
          <a:solidFill>
            <a:srgbClr val="00B0F0"/>
          </a:solidFill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কিছু ছবি </a:t>
            </a:r>
            <a:r>
              <a:rPr lang="bn-BD" sz="4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আলোচোনা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825" y="1163131"/>
            <a:ext cx="4693058" cy="264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685" y="3923216"/>
            <a:ext cx="8084091" cy="2533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330" y="1169833"/>
            <a:ext cx="3063462" cy="26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38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2293</TotalTime>
  <Words>241</Words>
  <Application>Microsoft Office PowerPoint</Application>
  <PresentationFormat>Widescreen</PresentationFormat>
  <Paragraphs>54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190</cp:revision>
  <dcterms:created xsi:type="dcterms:W3CDTF">2019-11-21T02:40:57Z</dcterms:created>
  <dcterms:modified xsi:type="dcterms:W3CDTF">2021-08-25T15:03:05Z</dcterms:modified>
</cp:coreProperties>
</file>