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8" r:id="rId3"/>
    <p:sldId id="287" r:id="rId4"/>
    <p:sldId id="261" r:id="rId5"/>
    <p:sldId id="259" r:id="rId6"/>
    <p:sldId id="260" r:id="rId7"/>
    <p:sldId id="289" r:id="rId8"/>
    <p:sldId id="293" r:id="rId9"/>
    <p:sldId id="292" r:id="rId10"/>
    <p:sldId id="290" r:id="rId11"/>
    <p:sldId id="263" r:id="rId12"/>
    <p:sldId id="291" r:id="rId13"/>
    <p:sldId id="265" r:id="rId14"/>
    <p:sldId id="271" r:id="rId15"/>
    <p:sldId id="272" r:id="rId16"/>
    <p:sldId id="274" r:id="rId17"/>
    <p:sldId id="275"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A0CCF2-F483-407C-BAEF-04FE5461B15B}" type="datetimeFigureOut">
              <a:rPr lang="en-US" smtClean="0"/>
              <a:t>27-Aug-21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98FDFD-0A2C-482A-A8C4-EC943C904219}" type="slidenum">
              <a:rPr lang="en-US" smtClean="0"/>
              <a:t>‹#›</a:t>
            </a:fld>
            <a:endParaRPr lang="en-US"/>
          </a:p>
        </p:txBody>
      </p:sp>
    </p:spTree>
    <p:extLst>
      <p:ext uri="{BB962C8B-B14F-4D97-AF65-F5344CB8AC3E}">
        <p14:creationId xmlns:p14="http://schemas.microsoft.com/office/powerpoint/2010/main" val="2968328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66763"/>
            <a:ext cx="6823075" cy="3838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A0EA98-5831-4853-B862-C702E6EB345C}" type="slidenum">
              <a:rPr lang="en-US" smtClean="0"/>
              <a:t>1</a:t>
            </a:fld>
            <a:endParaRPr lang="en-US" dirty="0"/>
          </a:p>
        </p:txBody>
      </p:sp>
    </p:spTree>
    <p:extLst>
      <p:ext uri="{BB962C8B-B14F-4D97-AF65-F5344CB8AC3E}">
        <p14:creationId xmlns:p14="http://schemas.microsoft.com/office/powerpoint/2010/main" val="3889226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66763"/>
            <a:ext cx="6823075" cy="3838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A0EA98-5831-4853-B862-C702E6EB345C}" type="slidenum">
              <a:rPr lang="en-US" smtClean="0"/>
              <a:t>17</a:t>
            </a:fld>
            <a:endParaRPr lang="en-US" dirty="0"/>
          </a:p>
        </p:txBody>
      </p:sp>
    </p:spTree>
    <p:extLst>
      <p:ext uri="{BB962C8B-B14F-4D97-AF65-F5344CB8AC3E}">
        <p14:creationId xmlns:p14="http://schemas.microsoft.com/office/powerpoint/2010/main" val="2682888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68F276-737B-48CB-A617-A04D05DB8BE9}" type="datetimeFigureOut">
              <a:rPr lang="en-US" smtClean="0"/>
              <a:t>27-Aug-21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09D65-CEA9-4292-B3F1-BB8880670121}" type="slidenum">
              <a:rPr lang="en-US" smtClean="0"/>
              <a:t>‹#›</a:t>
            </a:fld>
            <a:endParaRPr lang="en-US"/>
          </a:p>
        </p:txBody>
      </p:sp>
    </p:spTree>
    <p:extLst>
      <p:ext uri="{BB962C8B-B14F-4D97-AF65-F5344CB8AC3E}">
        <p14:creationId xmlns:p14="http://schemas.microsoft.com/office/powerpoint/2010/main" val="3931568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68F276-737B-48CB-A617-A04D05DB8BE9}" type="datetimeFigureOut">
              <a:rPr lang="en-US" smtClean="0"/>
              <a:t>27-Aug-21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09D65-CEA9-4292-B3F1-BB8880670121}" type="slidenum">
              <a:rPr lang="en-US" smtClean="0"/>
              <a:t>‹#›</a:t>
            </a:fld>
            <a:endParaRPr lang="en-US"/>
          </a:p>
        </p:txBody>
      </p:sp>
    </p:spTree>
    <p:extLst>
      <p:ext uri="{BB962C8B-B14F-4D97-AF65-F5344CB8AC3E}">
        <p14:creationId xmlns:p14="http://schemas.microsoft.com/office/powerpoint/2010/main" val="2554694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68F276-737B-48CB-A617-A04D05DB8BE9}" type="datetimeFigureOut">
              <a:rPr lang="en-US" smtClean="0"/>
              <a:t>27-Aug-21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09D65-CEA9-4292-B3F1-BB8880670121}" type="slidenum">
              <a:rPr lang="en-US" smtClean="0"/>
              <a:t>‹#›</a:t>
            </a:fld>
            <a:endParaRPr lang="en-US"/>
          </a:p>
        </p:txBody>
      </p:sp>
    </p:spTree>
    <p:extLst>
      <p:ext uri="{BB962C8B-B14F-4D97-AF65-F5344CB8AC3E}">
        <p14:creationId xmlns:p14="http://schemas.microsoft.com/office/powerpoint/2010/main" val="2605709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68F276-737B-48CB-A617-A04D05DB8BE9}" type="datetimeFigureOut">
              <a:rPr lang="en-US" smtClean="0"/>
              <a:t>27-Aug-21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09D65-CEA9-4292-B3F1-BB8880670121}" type="slidenum">
              <a:rPr lang="en-US" smtClean="0"/>
              <a:t>‹#›</a:t>
            </a:fld>
            <a:endParaRPr lang="en-US"/>
          </a:p>
        </p:txBody>
      </p:sp>
    </p:spTree>
    <p:extLst>
      <p:ext uri="{BB962C8B-B14F-4D97-AF65-F5344CB8AC3E}">
        <p14:creationId xmlns:p14="http://schemas.microsoft.com/office/powerpoint/2010/main" val="2723482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368F276-737B-48CB-A617-A04D05DB8BE9}" type="datetimeFigureOut">
              <a:rPr lang="en-US" smtClean="0"/>
              <a:t>27-Aug-21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09D65-CEA9-4292-B3F1-BB8880670121}" type="slidenum">
              <a:rPr lang="en-US" smtClean="0"/>
              <a:t>‹#›</a:t>
            </a:fld>
            <a:endParaRPr lang="en-US"/>
          </a:p>
        </p:txBody>
      </p:sp>
    </p:spTree>
    <p:extLst>
      <p:ext uri="{BB962C8B-B14F-4D97-AF65-F5344CB8AC3E}">
        <p14:creationId xmlns:p14="http://schemas.microsoft.com/office/powerpoint/2010/main" val="3837552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68F276-737B-48CB-A617-A04D05DB8BE9}" type="datetimeFigureOut">
              <a:rPr lang="en-US" smtClean="0"/>
              <a:t>27-Aug-21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09D65-CEA9-4292-B3F1-BB8880670121}" type="slidenum">
              <a:rPr lang="en-US" smtClean="0"/>
              <a:t>‹#›</a:t>
            </a:fld>
            <a:endParaRPr lang="en-US"/>
          </a:p>
        </p:txBody>
      </p:sp>
    </p:spTree>
    <p:extLst>
      <p:ext uri="{BB962C8B-B14F-4D97-AF65-F5344CB8AC3E}">
        <p14:creationId xmlns:p14="http://schemas.microsoft.com/office/powerpoint/2010/main" val="3518425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68F276-737B-48CB-A617-A04D05DB8BE9}" type="datetimeFigureOut">
              <a:rPr lang="en-US" smtClean="0"/>
              <a:t>27-Aug-21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709D65-CEA9-4292-B3F1-BB8880670121}" type="slidenum">
              <a:rPr lang="en-US" smtClean="0"/>
              <a:t>‹#›</a:t>
            </a:fld>
            <a:endParaRPr lang="en-US"/>
          </a:p>
        </p:txBody>
      </p:sp>
    </p:spTree>
    <p:extLst>
      <p:ext uri="{BB962C8B-B14F-4D97-AF65-F5344CB8AC3E}">
        <p14:creationId xmlns:p14="http://schemas.microsoft.com/office/powerpoint/2010/main" val="3061318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68F276-737B-48CB-A617-A04D05DB8BE9}" type="datetimeFigureOut">
              <a:rPr lang="en-US" smtClean="0"/>
              <a:t>27-Aug-21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709D65-CEA9-4292-B3F1-BB8880670121}" type="slidenum">
              <a:rPr lang="en-US" smtClean="0"/>
              <a:t>‹#›</a:t>
            </a:fld>
            <a:endParaRPr lang="en-US"/>
          </a:p>
        </p:txBody>
      </p:sp>
    </p:spTree>
    <p:extLst>
      <p:ext uri="{BB962C8B-B14F-4D97-AF65-F5344CB8AC3E}">
        <p14:creationId xmlns:p14="http://schemas.microsoft.com/office/powerpoint/2010/main" val="2368324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68F276-737B-48CB-A617-A04D05DB8BE9}" type="datetimeFigureOut">
              <a:rPr lang="en-US" smtClean="0"/>
              <a:t>27-Aug-21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709D65-CEA9-4292-B3F1-BB8880670121}" type="slidenum">
              <a:rPr lang="en-US" smtClean="0"/>
              <a:t>‹#›</a:t>
            </a:fld>
            <a:endParaRPr lang="en-US"/>
          </a:p>
        </p:txBody>
      </p:sp>
    </p:spTree>
    <p:extLst>
      <p:ext uri="{BB962C8B-B14F-4D97-AF65-F5344CB8AC3E}">
        <p14:creationId xmlns:p14="http://schemas.microsoft.com/office/powerpoint/2010/main" val="566585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68F276-737B-48CB-A617-A04D05DB8BE9}" type="datetimeFigureOut">
              <a:rPr lang="en-US" smtClean="0"/>
              <a:t>27-Aug-21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09D65-CEA9-4292-B3F1-BB8880670121}" type="slidenum">
              <a:rPr lang="en-US" smtClean="0"/>
              <a:t>‹#›</a:t>
            </a:fld>
            <a:endParaRPr lang="en-US"/>
          </a:p>
        </p:txBody>
      </p:sp>
    </p:spTree>
    <p:extLst>
      <p:ext uri="{BB962C8B-B14F-4D97-AF65-F5344CB8AC3E}">
        <p14:creationId xmlns:p14="http://schemas.microsoft.com/office/powerpoint/2010/main" val="556237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68F276-737B-48CB-A617-A04D05DB8BE9}" type="datetimeFigureOut">
              <a:rPr lang="en-US" smtClean="0"/>
              <a:t>27-Aug-21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09D65-CEA9-4292-B3F1-BB8880670121}" type="slidenum">
              <a:rPr lang="en-US" smtClean="0"/>
              <a:t>‹#›</a:t>
            </a:fld>
            <a:endParaRPr lang="en-US"/>
          </a:p>
        </p:txBody>
      </p:sp>
    </p:spTree>
    <p:extLst>
      <p:ext uri="{BB962C8B-B14F-4D97-AF65-F5344CB8AC3E}">
        <p14:creationId xmlns:p14="http://schemas.microsoft.com/office/powerpoint/2010/main" val="382300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68F276-737B-48CB-A617-A04D05DB8BE9}" type="datetimeFigureOut">
              <a:rPr lang="en-US" smtClean="0"/>
              <a:t>27-Aug-21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709D65-CEA9-4292-B3F1-BB8880670121}" type="slidenum">
              <a:rPr lang="en-US" smtClean="0"/>
              <a:t>‹#›</a:t>
            </a:fld>
            <a:endParaRPr lang="en-US"/>
          </a:p>
        </p:txBody>
      </p:sp>
    </p:spTree>
    <p:extLst>
      <p:ext uri="{BB962C8B-B14F-4D97-AF65-F5344CB8AC3E}">
        <p14:creationId xmlns:p14="http://schemas.microsoft.com/office/powerpoint/2010/main" val="2134805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37"/>
          <p:cNvSpPr/>
          <p:nvPr/>
        </p:nvSpPr>
        <p:spPr>
          <a:xfrm>
            <a:off x="0" y="0"/>
            <a:ext cx="12205855" cy="6871855"/>
          </a:xfrm>
          <a:custGeom>
            <a:avLst/>
            <a:gdLst>
              <a:gd name="connsiteX0" fmla="*/ 143691 w 12205855"/>
              <a:gd name="connsiteY0" fmla="*/ 138546 h 6871855"/>
              <a:gd name="connsiteX1" fmla="*/ 143691 w 12205855"/>
              <a:gd name="connsiteY1" fmla="*/ 6733310 h 6871855"/>
              <a:gd name="connsiteX2" fmla="*/ 12062164 w 12205855"/>
              <a:gd name="connsiteY2" fmla="*/ 6733310 h 6871855"/>
              <a:gd name="connsiteX3" fmla="*/ 12062164 w 12205855"/>
              <a:gd name="connsiteY3" fmla="*/ 138546 h 6871855"/>
              <a:gd name="connsiteX4" fmla="*/ 0 w 12205855"/>
              <a:gd name="connsiteY4" fmla="*/ 0 h 6871855"/>
              <a:gd name="connsiteX5" fmla="*/ 143691 w 12205855"/>
              <a:gd name="connsiteY5" fmla="*/ 0 h 6871855"/>
              <a:gd name="connsiteX6" fmla="*/ 143691 w 12205855"/>
              <a:gd name="connsiteY6" fmla="*/ 1 h 6871855"/>
              <a:gd name="connsiteX7" fmla="*/ 12062164 w 12205855"/>
              <a:gd name="connsiteY7" fmla="*/ 1 h 6871855"/>
              <a:gd name="connsiteX8" fmla="*/ 12062164 w 12205855"/>
              <a:gd name="connsiteY8" fmla="*/ 0 h 6871855"/>
              <a:gd name="connsiteX9" fmla="*/ 12205855 w 12205855"/>
              <a:gd name="connsiteY9" fmla="*/ 0 h 6871855"/>
              <a:gd name="connsiteX10" fmla="*/ 12205855 w 12205855"/>
              <a:gd name="connsiteY10" fmla="*/ 6858000 h 6871855"/>
              <a:gd name="connsiteX11" fmla="*/ 12192002 w 12205855"/>
              <a:gd name="connsiteY11" fmla="*/ 6858000 h 6871855"/>
              <a:gd name="connsiteX12" fmla="*/ 12192002 w 12205855"/>
              <a:gd name="connsiteY12" fmla="*/ 6871855 h 6871855"/>
              <a:gd name="connsiteX13" fmla="*/ 0 w 12205855"/>
              <a:gd name="connsiteY13" fmla="*/ 6871855 h 6871855"/>
              <a:gd name="connsiteX14" fmla="*/ 0 w 12205855"/>
              <a:gd name="connsiteY14" fmla="*/ 6733310 h 6871855"/>
              <a:gd name="connsiteX15" fmla="*/ 0 w 12205855"/>
              <a:gd name="connsiteY15" fmla="*/ 6733310 h 687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05855" h="6871855">
                <a:moveTo>
                  <a:pt x="143691" y="138546"/>
                </a:moveTo>
                <a:lnTo>
                  <a:pt x="143691" y="6733310"/>
                </a:lnTo>
                <a:lnTo>
                  <a:pt x="12062164" y="6733310"/>
                </a:lnTo>
                <a:lnTo>
                  <a:pt x="12062164" y="138546"/>
                </a:lnTo>
                <a:close/>
                <a:moveTo>
                  <a:pt x="0" y="0"/>
                </a:moveTo>
                <a:lnTo>
                  <a:pt x="143691" y="0"/>
                </a:lnTo>
                <a:lnTo>
                  <a:pt x="143691" y="1"/>
                </a:lnTo>
                <a:lnTo>
                  <a:pt x="12062164" y="1"/>
                </a:lnTo>
                <a:lnTo>
                  <a:pt x="12062164" y="0"/>
                </a:lnTo>
                <a:lnTo>
                  <a:pt x="12205855" y="0"/>
                </a:lnTo>
                <a:lnTo>
                  <a:pt x="12205855" y="6858000"/>
                </a:lnTo>
                <a:lnTo>
                  <a:pt x="12192002" y="6858000"/>
                </a:lnTo>
                <a:lnTo>
                  <a:pt x="12192002" y="6871855"/>
                </a:lnTo>
                <a:lnTo>
                  <a:pt x="0" y="6871855"/>
                </a:lnTo>
                <a:lnTo>
                  <a:pt x="0" y="6733310"/>
                </a:lnTo>
                <a:lnTo>
                  <a:pt x="0" y="6733310"/>
                </a:lnTo>
                <a:close/>
              </a:path>
            </a:pathLst>
          </a:cu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endParaRPr lang="en-US" dirty="0"/>
          </a:p>
        </p:txBody>
      </p:sp>
      <p:sp>
        <p:nvSpPr>
          <p:cNvPr id="39" name="Freeform 38"/>
          <p:cNvSpPr/>
          <p:nvPr/>
        </p:nvSpPr>
        <p:spPr>
          <a:xfrm>
            <a:off x="138546" y="138545"/>
            <a:ext cx="11928764" cy="6594764"/>
          </a:xfrm>
          <a:custGeom>
            <a:avLst/>
            <a:gdLst>
              <a:gd name="connsiteX0" fmla="*/ 143691 w 12205855"/>
              <a:gd name="connsiteY0" fmla="*/ 138546 h 6871855"/>
              <a:gd name="connsiteX1" fmla="*/ 143691 w 12205855"/>
              <a:gd name="connsiteY1" fmla="*/ 6733310 h 6871855"/>
              <a:gd name="connsiteX2" fmla="*/ 12062164 w 12205855"/>
              <a:gd name="connsiteY2" fmla="*/ 6733310 h 6871855"/>
              <a:gd name="connsiteX3" fmla="*/ 12062164 w 12205855"/>
              <a:gd name="connsiteY3" fmla="*/ 138546 h 6871855"/>
              <a:gd name="connsiteX4" fmla="*/ 0 w 12205855"/>
              <a:gd name="connsiteY4" fmla="*/ 0 h 6871855"/>
              <a:gd name="connsiteX5" fmla="*/ 143691 w 12205855"/>
              <a:gd name="connsiteY5" fmla="*/ 0 h 6871855"/>
              <a:gd name="connsiteX6" fmla="*/ 143691 w 12205855"/>
              <a:gd name="connsiteY6" fmla="*/ 1 h 6871855"/>
              <a:gd name="connsiteX7" fmla="*/ 12062164 w 12205855"/>
              <a:gd name="connsiteY7" fmla="*/ 1 h 6871855"/>
              <a:gd name="connsiteX8" fmla="*/ 12062164 w 12205855"/>
              <a:gd name="connsiteY8" fmla="*/ 0 h 6871855"/>
              <a:gd name="connsiteX9" fmla="*/ 12205855 w 12205855"/>
              <a:gd name="connsiteY9" fmla="*/ 0 h 6871855"/>
              <a:gd name="connsiteX10" fmla="*/ 12205855 w 12205855"/>
              <a:gd name="connsiteY10" fmla="*/ 6858000 h 6871855"/>
              <a:gd name="connsiteX11" fmla="*/ 12192002 w 12205855"/>
              <a:gd name="connsiteY11" fmla="*/ 6858000 h 6871855"/>
              <a:gd name="connsiteX12" fmla="*/ 12192002 w 12205855"/>
              <a:gd name="connsiteY12" fmla="*/ 6871855 h 6871855"/>
              <a:gd name="connsiteX13" fmla="*/ 0 w 12205855"/>
              <a:gd name="connsiteY13" fmla="*/ 6871855 h 6871855"/>
              <a:gd name="connsiteX14" fmla="*/ 0 w 12205855"/>
              <a:gd name="connsiteY14" fmla="*/ 6733310 h 6871855"/>
              <a:gd name="connsiteX15" fmla="*/ 0 w 12205855"/>
              <a:gd name="connsiteY15" fmla="*/ 6733310 h 687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05855" h="6871855">
                <a:moveTo>
                  <a:pt x="143691" y="138546"/>
                </a:moveTo>
                <a:lnTo>
                  <a:pt x="143691" y="6733310"/>
                </a:lnTo>
                <a:lnTo>
                  <a:pt x="12062164" y="6733310"/>
                </a:lnTo>
                <a:lnTo>
                  <a:pt x="12062164" y="138546"/>
                </a:lnTo>
                <a:close/>
                <a:moveTo>
                  <a:pt x="0" y="0"/>
                </a:moveTo>
                <a:lnTo>
                  <a:pt x="143691" y="0"/>
                </a:lnTo>
                <a:lnTo>
                  <a:pt x="143691" y="1"/>
                </a:lnTo>
                <a:lnTo>
                  <a:pt x="12062164" y="1"/>
                </a:lnTo>
                <a:lnTo>
                  <a:pt x="12062164" y="0"/>
                </a:lnTo>
                <a:lnTo>
                  <a:pt x="12205855" y="0"/>
                </a:lnTo>
                <a:lnTo>
                  <a:pt x="12205855" y="6858000"/>
                </a:lnTo>
                <a:lnTo>
                  <a:pt x="12192002" y="6858000"/>
                </a:lnTo>
                <a:lnTo>
                  <a:pt x="12192002" y="6871855"/>
                </a:lnTo>
                <a:lnTo>
                  <a:pt x="0" y="6871855"/>
                </a:lnTo>
                <a:lnTo>
                  <a:pt x="0" y="6733310"/>
                </a:lnTo>
                <a:lnTo>
                  <a:pt x="0" y="6733310"/>
                </a:lnTo>
                <a:close/>
              </a:path>
            </a:pathLst>
          </a:custGeom>
          <a:solidFill>
            <a:srgbClr val="F8F7BB"/>
          </a:solidFill>
          <a:ln>
            <a:no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73085" y="1618985"/>
            <a:ext cx="7620000" cy="4981712"/>
          </a:xfrm>
          <a:prstGeom prst="rect">
            <a:avLst/>
          </a:prstGeom>
        </p:spPr>
      </p:pic>
      <p:grpSp>
        <p:nvGrpSpPr>
          <p:cNvPr id="4" name="Group 3"/>
          <p:cNvGrpSpPr/>
          <p:nvPr/>
        </p:nvGrpSpPr>
        <p:grpSpPr>
          <a:xfrm>
            <a:off x="286986" y="5486272"/>
            <a:ext cx="11643757" cy="1114425"/>
            <a:chOff x="286986" y="5486272"/>
            <a:chExt cx="11643757" cy="1114425"/>
          </a:xfrm>
        </p:grpSpPr>
        <p:pic>
          <p:nvPicPr>
            <p:cNvPr id="10" name="Picture 9"/>
            <p:cNvPicPr>
              <a:picLocks noChangeAspect="1"/>
            </p:cNvPicPr>
            <p:nvPr/>
          </p:nvPicPr>
          <p:blipFill rotWithShape="1">
            <a:blip r:embed="rId4">
              <a:extLst>
                <a:ext uri="{28A0092B-C50C-407E-A947-70E740481C1C}">
                  <a14:useLocalDpi xmlns:a14="http://schemas.microsoft.com/office/drawing/2010/main"/>
                </a:ext>
              </a:extLst>
            </a:blip>
            <a:srcRect l="18349" r="8650"/>
            <a:stretch/>
          </p:blipFill>
          <p:spPr>
            <a:xfrm>
              <a:off x="8940800" y="5486272"/>
              <a:ext cx="2989943" cy="1114425"/>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a:ext>
              </a:extLst>
            </a:blip>
            <a:srcRect l="18349" r="8650"/>
            <a:stretch/>
          </p:blipFill>
          <p:spPr>
            <a:xfrm>
              <a:off x="5950857" y="5486272"/>
              <a:ext cx="2989943" cy="1114425"/>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a:ext>
              </a:extLst>
            </a:blip>
            <a:srcRect l="18349" r="8650"/>
            <a:stretch/>
          </p:blipFill>
          <p:spPr>
            <a:xfrm>
              <a:off x="3044701" y="5486272"/>
              <a:ext cx="2989943" cy="1114425"/>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a:ext>
              </a:extLst>
            </a:blip>
            <a:srcRect l="18349" r="8650"/>
            <a:stretch/>
          </p:blipFill>
          <p:spPr>
            <a:xfrm>
              <a:off x="286986" y="5486272"/>
              <a:ext cx="2989943" cy="1114425"/>
            </a:xfrm>
            <a:prstGeom prst="rect">
              <a:avLst/>
            </a:prstGeom>
          </p:spPr>
        </p:pic>
      </p:grpSp>
    </p:spTree>
    <p:extLst>
      <p:ext uri="{BB962C8B-B14F-4D97-AF65-F5344CB8AC3E}">
        <p14:creationId xmlns:p14="http://schemas.microsoft.com/office/powerpoint/2010/main" val="812467354"/>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00117 0.11805 L -1.45833E-6 -0.25 " pathEditMode="relative" rAng="0" ptsTypes="AA">
                                      <p:cBhvr>
                                        <p:cTn id="6" dur="10000" fill="hold"/>
                                        <p:tgtEl>
                                          <p:spTgt spid="5"/>
                                        </p:tgtEl>
                                        <p:attrNameLst>
                                          <p:attrName>ppt_x</p:attrName>
                                          <p:attrName>ppt_y</p:attrName>
                                        </p:attrNameLst>
                                      </p:cBhvr>
                                      <p:rCtr x="52" y="-184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512D7E9-E8F8-4332-8109-BD138AAAC956}"/>
              </a:ext>
            </a:extLst>
          </p:cNvPr>
          <p:cNvSpPr txBox="1"/>
          <p:nvPr/>
        </p:nvSpPr>
        <p:spPr>
          <a:xfrm>
            <a:off x="319314" y="381316"/>
            <a:ext cx="11553372" cy="76944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4400" dirty="0" smtClean="0">
                <a:solidFill>
                  <a:srgbClr val="FF0000"/>
                </a:solidFill>
              </a:rPr>
              <a:t>Student</a:t>
            </a:r>
            <a:r>
              <a:rPr lang="en-US" sz="4400" dirty="0" smtClean="0">
                <a:solidFill>
                  <a:srgbClr val="0070C0"/>
                </a:solidFill>
              </a:rPr>
              <a:t>’s </a:t>
            </a:r>
            <a:r>
              <a:rPr lang="en-US" sz="4400" dirty="0">
                <a:solidFill>
                  <a:srgbClr val="0070C0"/>
                </a:solidFill>
              </a:rPr>
              <a:t>reading </a:t>
            </a:r>
          </a:p>
        </p:txBody>
      </p:sp>
      <p:sp>
        <p:nvSpPr>
          <p:cNvPr id="5" name="TextBox 4">
            <a:extLst>
              <a:ext uri="{FF2B5EF4-FFF2-40B4-BE49-F238E27FC236}">
                <a16:creationId xmlns:a16="http://schemas.microsoft.com/office/drawing/2014/main" id="{1512D7E9-E8F8-4332-8109-BD138AAAC956}"/>
              </a:ext>
            </a:extLst>
          </p:cNvPr>
          <p:cNvSpPr txBox="1"/>
          <p:nvPr/>
        </p:nvSpPr>
        <p:spPr>
          <a:xfrm>
            <a:off x="319314" y="1468310"/>
            <a:ext cx="11553372" cy="4832092"/>
          </a:xfrm>
          <a:prstGeom prst="rect">
            <a:avLst/>
          </a:prstGeom>
          <a:noFill/>
        </p:spPr>
        <p:txBody>
          <a:bodyPr wrap="square" rtlCol="0">
            <a:spAutoFit/>
          </a:bodyPr>
          <a:lstStyle/>
          <a:p>
            <a:r>
              <a:rPr lang="en-US" sz="4400" dirty="0" smtClean="0">
                <a:solidFill>
                  <a:srgbClr val="FF0000"/>
                </a:solidFill>
              </a:rPr>
              <a:t>C. </a:t>
            </a:r>
            <a:r>
              <a:rPr lang="en-US" sz="4400" dirty="0" smtClean="0"/>
              <a:t>Pairwork. Ask and answer the questions. Make sure your voice goes down.</a:t>
            </a:r>
          </a:p>
          <a:p>
            <a:r>
              <a:rPr lang="en-US" sz="4400" dirty="0" smtClean="0"/>
              <a:t>1 What's your name? (</a:t>
            </a:r>
            <a:r>
              <a:rPr lang="en-US" sz="4400" dirty="0" smtClean="0">
                <a:sym typeface="Wingdings 3" panose="05040102010807070707" pitchFamily="18" charset="2"/>
              </a:rPr>
              <a:t></a:t>
            </a:r>
            <a:r>
              <a:rPr lang="en-US" sz="4400" dirty="0" smtClean="0"/>
              <a:t>)</a:t>
            </a:r>
          </a:p>
          <a:p>
            <a:r>
              <a:rPr lang="en-US" sz="4400" dirty="0" smtClean="0"/>
              <a:t>2 Where do you live? (</a:t>
            </a:r>
            <a:r>
              <a:rPr lang="en-US" sz="4400" dirty="0" smtClean="0">
                <a:sym typeface="Wingdings 3" panose="05040102010807070707" pitchFamily="18" charset="2"/>
              </a:rPr>
              <a:t></a:t>
            </a:r>
            <a:r>
              <a:rPr lang="en-US" sz="4400" dirty="0" smtClean="0"/>
              <a:t>)</a:t>
            </a:r>
          </a:p>
          <a:p>
            <a:r>
              <a:rPr lang="en-US" sz="4400" dirty="0" smtClean="0"/>
              <a:t>3 How old are you? (</a:t>
            </a:r>
            <a:r>
              <a:rPr lang="en-US" sz="4400" dirty="0" smtClean="0">
                <a:sym typeface="Wingdings 3" panose="05040102010807070707" pitchFamily="18" charset="2"/>
              </a:rPr>
              <a:t></a:t>
            </a:r>
            <a:r>
              <a:rPr lang="en-US" sz="4400" dirty="0" smtClean="0"/>
              <a:t>)</a:t>
            </a:r>
          </a:p>
          <a:p>
            <a:r>
              <a:rPr lang="en-US" sz="4400" dirty="0" smtClean="0"/>
              <a:t>4 What's your favourite food? (</a:t>
            </a:r>
            <a:r>
              <a:rPr lang="en-US" sz="4400" dirty="0" smtClean="0">
                <a:sym typeface="Wingdings 3" panose="05040102010807070707" pitchFamily="18" charset="2"/>
              </a:rPr>
              <a:t></a:t>
            </a:r>
            <a:r>
              <a:rPr lang="en-US" sz="4400" dirty="0" smtClean="0"/>
              <a:t>)</a:t>
            </a:r>
          </a:p>
          <a:p>
            <a:r>
              <a:rPr lang="en-US" sz="4400" dirty="0" smtClean="0"/>
              <a:t>5. What's your favourite folour? (</a:t>
            </a:r>
            <a:r>
              <a:rPr lang="en-US" sz="4400" dirty="0" smtClean="0">
                <a:sym typeface="Wingdings 3" panose="05040102010807070707" pitchFamily="18" charset="2"/>
              </a:rPr>
              <a:t></a:t>
            </a:r>
            <a:r>
              <a:rPr lang="en-US" sz="4400" dirty="0" smtClean="0"/>
              <a:t>)</a:t>
            </a:r>
          </a:p>
        </p:txBody>
      </p:sp>
      <p:sp>
        <p:nvSpPr>
          <p:cNvPr id="4" name="Freeform 3"/>
          <p:cNvSpPr/>
          <p:nvPr/>
        </p:nvSpPr>
        <p:spPr>
          <a:xfrm>
            <a:off x="0" y="0"/>
            <a:ext cx="12205855" cy="6871855"/>
          </a:xfrm>
          <a:custGeom>
            <a:avLst/>
            <a:gdLst>
              <a:gd name="connsiteX0" fmla="*/ 143691 w 12205855"/>
              <a:gd name="connsiteY0" fmla="*/ 138546 h 6871855"/>
              <a:gd name="connsiteX1" fmla="*/ 143691 w 12205855"/>
              <a:gd name="connsiteY1" fmla="*/ 6733310 h 6871855"/>
              <a:gd name="connsiteX2" fmla="*/ 12062164 w 12205855"/>
              <a:gd name="connsiteY2" fmla="*/ 6733310 h 6871855"/>
              <a:gd name="connsiteX3" fmla="*/ 12062164 w 12205855"/>
              <a:gd name="connsiteY3" fmla="*/ 138546 h 6871855"/>
              <a:gd name="connsiteX4" fmla="*/ 0 w 12205855"/>
              <a:gd name="connsiteY4" fmla="*/ 0 h 6871855"/>
              <a:gd name="connsiteX5" fmla="*/ 143691 w 12205855"/>
              <a:gd name="connsiteY5" fmla="*/ 0 h 6871855"/>
              <a:gd name="connsiteX6" fmla="*/ 143691 w 12205855"/>
              <a:gd name="connsiteY6" fmla="*/ 1 h 6871855"/>
              <a:gd name="connsiteX7" fmla="*/ 12062164 w 12205855"/>
              <a:gd name="connsiteY7" fmla="*/ 1 h 6871855"/>
              <a:gd name="connsiteX8" fmla="*/ 12062164 w 12205855"/>
              <a:gd name="connsiteY8" fmla="*/ 0 h 6871855"/>
              <a:gd name="connsiteX9" fmla="*/ 12205855 w 12205855"/>
              <a:gd name="connsiteY9" fmla="*/ 0 h 6871855"/>
              <a:gd name="connsiteX10" fmla="*/ 12205855 w 12205855"/>
              <a:gd name="connsiteY10" fmla="*/ 6858000 h 6871855"/>
              <a:gd name="connsiteX11" fmla="*/ 12192002 w 12205855"/>
              <a:gd name="connsiteY11" fmla="*/ 6858000 h 6871855"/>
              <a:gd name="connsiteX12" fmla="*/ 12192002 w 12205855"/>
              <a:gd name="connsiteY12" fmla="*/ 6871855 h 6871855"/>
              <a:gd name="connsiteX13" fmla="*/ 0 w 12205855"/>
              <a:gd name="connsiteY13" fmla="*/ 6871855 h 6871855"/>
              <a:gd name="connsiteX14" fmla="*/ 0 w 12205855"/>
              <a:gd name="connsiteY14" fmla="*/ 6733310 h 6871855"/>
              <a:gd name="connsiteX15" fmla="*/ 0 w 12205855"/>
              <a:gd name="connsiteY15" fmla="*/ 6733310 h 687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05855" h="6871855">
                <a:moveTo>
                  <a:pt x="143691" y="138546"/>
                </a:moveTo>
                <a:lnTo>
                  <a:pt x="143691" y="6733310"/>
                </a:lnTo>
                <a:lnTo>
                  <a:pt x="12062164" y="6733310"/>
                </a:lnTo>
                <a:lnTo>
                  <a:pt x="12062164" y="138546"/>
                </a:lnTo>
                <a:close/>
                <a:moveTo>
                  <a:pt x="0" y="0"/>
                </a:moveTo>
                <a:lnTo>
                  <a:pt x="143691" y="0"/>
                </a:lnTo>
                <a:lnTo>
                  <a:pt x="143691" y="1"/>
                </a:lnTo>
                <a:lnTo>
                  <a:pt x="12062164" y="1"/>
                </a:lnTo>
                <a:lnTo>
                  <a:pt x="12062164" y="0"/>
                </a:lnTo>
                <a:lnTo>
                  <a:pt x="12205855" y="0"/>
                </a:lnTo>
                <a:lnTo>
                  <a:pt x="12205855" y="6858000"/>
                </a:lnTo>
                <a:lnTo>
                  <a:pt x="12192002" y="6858000"/>
                </a:lnTo>
                <a:lnTo>
                  <a:pt x="12192002" y="6871855"/>
                </a:lnTo>
                <a:lnTo>
                  <a:pt x="0" y="6871855"/>
                </a:lnTo>
                <a:lnTo>
                  <a:pt x="0" y="6733310"/>
                </a:lnTo>
                <a:lnTo>
                  <a:pt x="0" y="6733310"/>
                </a:lnTo>
                <a:close/>
              </a:path>
            </a:pathLst>
          </a:custGeom>
          <a:solidFill>
            <a:schemeClr val="bg1">
              <a:lumMod val="75000"/>
            </a:schemeClr>
          </a:solidFill>
          <a:ln>
            <a:no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endParaRPr lang="en-US" dirty="0"/>
          </a:p>
        </p:txBody>
      </p:sp>
      <p:sp>
        <p:nvSpPr>
          <p:cNvPr id="7" name="Freeform 6"/>
          <p:cNvSpPr/>
          <p:nvPr/>
        </p:nvSpPr>
        <p:spPr>
          <a:xfrm>
            <a:off x="138546" y="138545"/>
            <a:ext cx="11928764" cy="6594764"/>
          </a:xfrm>
          <a:custGeom>
            <a:avLst/>
            <a:gdLst>
              <a:gd name="connsiteX0" fmla="*/ 143691 w 12205855"/>
              <a:gd name="connsiteY0" fmla="*/ 138546 h 6871855"/>
              <a:gd name="connsiteX1" fmla="*/ 143691 w 12205855"/>
              <a:gd name="connsiteY1" fmla="*/ 6733310 h 6871855"/>
              <a:gd name="connsiteX2" fmla="*/ 12062164 w 12205855"/>
              <a:gd name="connsiteY2" fmla="*/ 6733310 h 6871855"/>
              <a:gd name="connsiteX3" fmla="*/ 12062164 w 12205855"/>
              <a:gd name="connsiteY3" fmla="*/ 138546 h 6871855"/>
              <a:gd name="connsiteX4" fmla="*/ 0 w 12205855"/>
              <a:gd name="connsiteY4" fmla="*/ 0 h 6871855"/>
              <a:gd name="connsiteX5" fmla="*/ 143691 w 12205855"/>
              <a:gd name="connsiteY5" fmla="*/ 0 h 6871855"/>
              <a:gd name="connsiteX6" fmla="*/ 143691 w 12205855"/>
              <a:gd name="connsiteY6" fmla="*/ 1 h 6871855"/>
              <a:gd name="connsiteX7" fmla="*/ 12062164 w 12205855"/>
              <a:gd name="connsiteY7" fmla="*/ 1 h 6871855"/>
              <a:gd name="connsiteX8" fmla="*/ 12062164 w 12205855"/>
              <a:gd name="connsiteY8" fmla="*/ 0 h 6871855"/>
              <a:gd name="connsiteX9" fmla="*/ 12205855 w 12205855"/>
              <a:gd name="connsiteY9" fmla="*/ 0 h 6871855"/>
              <a:gd name="connsiteX10" fmla="*/ 12205855 w 12205855"/>
              <a:gd name="connsiteY10" fmla="*/ 6858000 h 6871855"/>
              <a:gd name="connsiteX11" fmla="*/ 12192002 w 12205855"/>
              <a:gd name="connsiteY11" fmla="*/ 6858000 h 6871855"/>
              <a:gd name="connsiteX12" fmla="*/ 12192002 w 12205855"/>
              <a:gd name="connsiteY12" fmla="*/ 6871855 h 6871855"/>
              <a:gd name="connsiteX13" fmla="*/ 0 w 12205855"/>
              <a:gd name="connsiteY13" fmla="*/ 6871855 h 6871855"/>
              <a:gd name="connsiteX14" fmla="*/ 0 w 12205855"/>
              <a:gd name="connsiteY14" fmla="*/ 6733310 h 6871855"/>
              <a:gd name="connsiteX15" fmla="*/ 0 w 12205855"/>
              <a:gd name="connsiteY15" fmla="*/ 6733310 h 687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05855" h="6871855">
                <a:moveTo>
                  <a:pt x="143691" y="138546"/>
                </a:moveTo>
                <a:lnTo>
                  <a:pt x="143691" y="6733310"/>
                </a:lnTo>
                <a:lnTo>
                  <a:pt x="12062164" y="6733310"/>
                </a:lnTo>
                <a:lnTo>
                  <a:pt x="12062164" y="138546"/>
                </a:lnTo>
                <a:close/>
                <a:moveTo>
                  <a:pt x="0" y="0"/>
                </a:moveTo>
                <a:lnTo>
                  <a:pt x="143691" y="0"/>
                </a:lnTo>
                <a:lnTo>
                  <a:pt x="143691" y="1"/>
                </a:lnTo>
                <a:lnTo>
                  <a:pt x="12062164" y="1"/>
                </a:lnTo>
                <a:lnTo>
                  <a:pt x="12062164" y="0"/>
                </a:lnTo>
                <a:lnTo>
                  <a:pt x="12205855" y="0"/>
                </a:lnTo>
                <a:lnTo>
                  <a:pt x="12205855" y="6858000"/>
                </a:lnTo>
                <a:lnTo>
                  <a:pt x="12192002" y="6858000"/>
                </a:lnTo>
                <a:lnTo>
                  <a:pt x="12192002" y="6871855"/>
                </a:lnTo>
                <a:lnTo>
                  <a:pt x="0" y="6871855"/>
                </a:lnTo>
                <a:lnTo>
                  <a:pt x="0" y="6733310"/>
                </a:lnTo>
                <a:lnTo>
                  <a:pt x="0" y="6733310"/>
                </a:lnTo>
                <a:close/>
              </a:path>
            </a:pathLst>
          </a:custGeom>
          <a:solidFill>
            <a:srgbClr val="F8F7BB"/>
          </a:solidFill>
          <a:ln>
            <a:no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846840876"/>
      </p:ext>
    </p:extLst>
  </p:cSld>
  <p:clrMapOvr>
    <a:masterClrMapping/>
  </p:clrMapOvr>
  <mc:AlternateContent xmlns:mc="http://schemas.openxmlformats.org/markup-compatibility/2006" xmlns:p14="http://schemas.microsoft.com/office/powerpoint/2010/main">
    <mc:Choice Requires="p14">
      <p:transition spd="slow" p14:dur="35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3000"/>
                                        <p:tgtEl>
                                          <p:spTgt spid="5">
                                            <p:txEl>
                                              <p:pRg st="0" end="0"/>
                                            </p:txEl>
                                          </p:spTgt>
                                        </p:tgtEl>
                                      </p:cBhvr>
                                    </p:animEffect>
                                    <p:anim calcmode="lin" valueType="num">
                                      <p:cBhvr>
                                        <p:cTn id="8" dur="3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3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00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3000"/>
                                        <p:tgtEl>
                                          <p:spTgt spid="5">
                                            <p:txEl>
                                              <p:pRg st="1" end="1"/>
                                            </p:txEl>
                                          </p:spTgt>
                                        </p:tgtEl>
                                      </p:cBhvr>
                                    </p:animEffect>
                                    <p:anim calcmode="lin" valueType="num">
                                      <p:cBhvr>
                                        <p:cTn id="15" dur="3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3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100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3000"/>
                                        <p:tgtEl>
                                          <p:spTgt spid="5">
                                            <p:txEl>
                                              <p:pRg st="2" end="2"/>
                                            </p:txEl>
                                          </p:spTgt>
                                        </p:tgtEl>
                                      </p:cBhvr>
                                    </p:animEffect>
                                    <p:anim calcmode="lin" valueType="num">
                                      <p:cBhvr>
                                        <p:cTn id="22" dur="3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3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100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3000"/>
                                        <p:tgtEl>
                                          <p:spTgt spid="5">
                                            <p:txEl>
                                              <p:pRg st="3" end="3"/>
                                            </p:txEl>
                                          </p:spTgt>
                                        </p:tgtEl>
                                      </p:cBhvr>
                                    </p:animEffect>
                                    <p:anim calcmode="lin" valueType="num">
                                      <p:cBhvr>
                                        <p:cTn id="29" dur="3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3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100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3000"/>
                                        <p:tgtEl>
                                          <p:spTgt spid="5">
                                            <p:txEl>
                                              <p:pRg st="4" end="4"/>
                                            </p:txEl>
                                          </p:spTgt>
                                        </p:tgtEl>
                                      </p:cBhvr>
                                    </p:animEffect>
                                    <p:anim calcmode="lin" valueType="num">
                                      <p:cBhvr>
                                        <p:cTn id="36" dur="3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3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100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3000"/>
                                        <p:tgtEl>
                                          <p:spTgt spid="5">
                                            <p:txEl>
                                              <p:pRg st="5" end="5"/>
                                            </p:txEl>
                                          </p:spTgt>
                                        </p:tgtEl>
                                      </p:cBhvr>
                                    </p:animEffect>
                                    <p:anim calcmode="lin" valueType="num">
                                      <p:cBhvr>
                                        <p:cTn id="43" dur="3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3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9314" y="329540"/>
            <a:ext cx="11553371" cy="625760"/>
          </a:xfrm>
          <a:prstGeom prst="roundRect">
            <a:avLst/>
          </a:prstGeom>
          <a:solidFill>
            <a:srgbClr val="DFF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n w="0"/>
                <a:solidFill>
                  <a:srgbClr val="7030A0"/>
                </a:solidFill>
              </a:rPr>
              <a:t>Today's topic</a:t>
            </a:r>
            <a:endParaRPr lang="en-US" sz="4000" dirty="0">
              <a:ln w="0"/>
              <a:solidFill>
                <a:srgbClr val="7030A0"/>
              </a:solidFill>
            </a:endParaRPr>
          </a:p>
        </p:txBody>
      </p:sp>
      <p:sp>
        <p:nvSpPr>
          <p:cNvPr id="4" name="Freeform 3"/>
          <p:cNvSpPr/>
          <p:nvPr/>
        </p:nvSpPr>
        <p:spPr>
          <a:xfrm>
            <a:off x="0" y="0"/>
            <a:ext cx="12205855" cy="6871855"/>
          </a:xfrm>
          <a:custGeom>
            <a:avLst/>
            <a:gdLst>
              <a:gd name="connsiteX0" fmla="*/ 143691 w 12205855"/>
              <a:gd name="connsiteY0" fmla="*/ 138546 h 6871855"/>
              <a:gd name="connsiteX1" fmla="*/ 143691 w 12205855"/>
              <a:gd name="connsiteY1" fmla="*/ 6733310 h 6871855"/>
              <a:gd name="connsiteX2" fmla="*/ 12062164 w 12205855"/>
              <a:gd name="connsiteY2" fmla="*/ 6733310 h 6871855"/>
              <a:gd name="connsiteX3" fmla="*/ 12062164 w 12205855"/>
              <a:gd name="connsiteY3" fmla="*/ 138546 h 6871855"/>
              <a:gd name="connsiteX4" fmla="*/ 0 w 12205855"/>
              <a:gd name="connsiteY4" fmla="*/ 0 h 6871855"/>
              <a:gd name="connsiteX5" fmla="*/ 143691 w 12205855"/>
              <a:gd name="connsiteY5" fmla="*/ 0 h 6871855"/>
              <a:gd name="connsiteX6" fmla="*/ 143691 w 12205855"/>
              <a:gd name="connsiteY6" fmla="*/ 1 h 6871855"/>
              <a:gd name="connsiteX7" fmla="*/ 12062164 w 12205855"/>
              <a:gd name="connsiteY7" fmla="*/ 1 h 6871855"/>
              <a:gd name="connsiteX8" fmla="*/ 12062164 w 12205855"/>
              <a:gd name="connsiteY8" fmla="*/ 0 h 6871855"/>
              <a:gd name="connsiteX9" fmla="*/ 12205855 w 12205855"/>
              <a:gd name="connsiteY9" fmla="*/ 0 h 6871855"/>
              <a:gd name="connsiteX10" fmla="*/ 12205855 w 12205855"/>
              <a:gd name="connsiteY10" fmla="*/ 6858000 h 6871855"/>
              <a:gd name="connsiteX11" fmla="*/ 12192002 w 12205855"/>
              <a:gd name="connsiteY11" fmla="*/ 6858000 h 6871855"/>
              <a:gd name="connsiteX12" fmla="*/ 12192002 w 12205855"/>
              <a:gd name="connsiteY12" fmla="*/ 6871855 h 6871855"/>
              <a:gd name="connsiteX13" fmla="*/ 0 w 12205855"/>
              <a:gd name="connsiteY13" fmla="*/ 6871855 h 6871855"/>
              <a:gd name="connsiteX14" fmla="*/ 0 w 12205855"/>
              <a:gd name="connsiteY14" fmla="*/ 6733310 h 6871855"/>
              <a:gd name="connsiteX15" fmla="*/ 0 w 12205855"/>
              <a:gd name="connsiteY15" fmla="*/ 6733310 h 687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05855" h="6871855">
                <a:moveTo>
                  <a:pt x="143691" y="138546"/>
                </a:moveTo>
                <a:lnTo>
                  <a:pt x="143691" y="6733310"/>
                </a:lnTo>
                <a:lnTo>
                  <a:pt x="12062164" y="6733310"/>
                </a:lnTo>
                <a:lnTo>
                  <a:pt x="12062164" y="138546"/>
                </a:lnTo>
                <a:close/>
                <a:moveTo>
                  <a:pt x="0" y="0"/>
                </a:moveTo>
                <a:lnTo>
                  <a:pt x="143691" y="0"/>
                </a:lnTo>
                <a:lnTo>
                  <a:pt x="143691" y="1"/>
                </a:lnTo>
                <a:lnTo>
                  <a:pt x="12062164" y="1"/>
                </a:lnTo>
                <a:lnTo>
                  <a:pt x="12062164" y="0"/>
                </a:lnTo>
                <a:lnTo>
                  <a:pt x="12205855" y="0"/>
                </a:lnTo>
                <a:lnTo>
                  <a:pt x="12205855" y="6858000"/>
                </a:lnTo>
                <a:lnTo>
                  <a:pt x="12192002" y="6858000"/>
                </a:lnTo>
                <a:lnTo>
                  <a:pt x="12192002" y="6871855"/>
                </a:lnTo>
                <a:lnTo>
                  <a:pt x="0" y="6871855"/>
                </a:lnTo>
                <a:lnTo>
                  <a:pt x="0" y="6733310"/>
                </a:lnTo>
                <a:lnTo>
                  <a:pt x="0" y="6733310"/>
                </a:lnTo>
                <a:close/>
              </a:path>
            </a:pathLst>
          </a:custGeom>
          <a:solidFill>
            <a:schemeClr val="bg1">
              <a:lumMod val="75000"/>
            </a:schemeClr>
          </a:solidFill>
          <a:ln>
            <a:no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endParaRPr lang="en-US" dirty="0"/>
          </a:p>
        </p:txBody>
      </p:sp>
      <p:sp>
        <p:nvSpPr>
          <p:cNvPr id="5" name="Freeform 4"/>
          <p:cNvSpPr/>
          <p:nvPr/>
        </p:nvSpPr>
        <p:spPr>
          <a:xfrm>
            <a:off x="138546" y="138545"/>
            <a:ext cx="11928764" cy="6594764"/>
          </a:xfrm>
          <a:custGeom>
            <a:avLst/>
            <a:gdLst>
              <a:gd name="connsiteX0" fmla="*/ 143691 w 12205855"/>
              <a:gd name="connsiteY0" fmla="*/ 138546 h 6871855"/>
              <a:gd name="connsiteX1" fmla="*/ 143691 w 12205855"/>
              <a:gd name="connsiteY1" fmla="*/ 6733310 h 6871855"/>
              <a:gd name="connsiteX2" fmla="*/ 12062164 w 12205855"/>
              <a:gd name="connsiteY2" fmla="*/ 6733310 h 6871855"/>
              <a:gd name="connsiteX3" fmla="*/ 12062164 w 12205855"/>
              <a:gd name="connsiteY3" fmla="*/ 138546 h 6871855"/>
              <a:gd name="connsiteX4" fmla="*/ 0 w 12205855"/>
              <a:gd name="connsiteY4" fmla="*/ 0 h 6871855"/>
              <a:gd name="connsiteX5" fmla="*/ 143691 w 12205855"/>
              <a:gd name="connsiteY5" fmla="*/ 0 h 6871855"/>
              <a:gd name="connsiteX6" fmla="*/ 143691 w 12205855"/>
              <a:gd name="connsiteY6" fmla="*/ 1 h 6871855"/>
              <a:gd name="connsiteX7" fmla="*/ 12062164 w 12205855"/>
              <a:gd name="connsiteY7" fmla="*/ 1 h 6871855"/>
              <a:gd name="connsiteX8" fmla="*/ 12062164 w 12205855"/>
              <a:gd name="connsiteY8" fmla="*/ 0 h 6871855"/>
              <a:gd name="connsiteX9" fmla="*/ 12205855 w 12205855"/>
              <a:gd name="connsiteY9" fmla="*/ 0 h 6871855"/>
              <a:gd name="connsiteX10" fmla="*/ 12205855 w 12205855"/>
              <a:gd name="connsiteY10" fmla="*/ 6858000 h 6871855"/>
              <a:gd name="connsiteX11" fmla="*/ 12192002 w 12205855"/>
              <a:gd name="connsiteY11" fmla="*/ 6858000 h 6871855"/>
              <a:gd name="connsiteX12" fmla="*/ 12192002 w 12205855"/>
              <a:gd name="connsiteY12" fmla="*/ 6871855 h 6871855"/>
              <a:gd name="connsiteX13" fmla="*/ 0 w 12205855"/>
              <a:gd name="connsiteY13" fmla="*/ 6871855 h 6871855"/>
              <a:gd name="connsiteX14" fmla="*/ 0 w 12205855"/>
              <a:gd name="connsiteY14" fmla="*/ 6733310 h 6871855"/>
              <a:gd name="connsiteX15" fmla="*/ 0 w 12205855"/>
              <a:gd name="connsiteY15" fmla="*/ 6733310 h 687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05855" h="6871855">
                <a:moveTo>
                  <a:pt x="143691" y="138546"/>
                </a:moveTo>
                <a:lnTo>
                  <a:pt x="143691" y="6733310"/>
                </a:lnTo>
                <a:lnTo>
                  <a:pt x="12062164" y="6733310"/>
                </a:lnTo>
                <a:lnTo>
                  <a:pt x="12062164" y="138546"/>
                </a:lnTo>
                <a:close/>
                <a:moveTo>
                  <a:pt x="0" y="0"/>
                </a:moveTo>
                <a:lnTo>
                  <a:pt x="143691" y="0"/>
                </a:lnTo>
                <a:lnTo>
                  <a:pt x="143691" y="1"/>
                </a:lnTo>
                <a:lnTo>
                  <a:pt x="12062164" y="1"/>
                </a:lnTo>
                <a:lnTo>
                  <a:pt x="12062164" y="0"/>
                </a:lnTo>
                <a:lnTo>
                  <a:pt x="12205855" y="0"/>
                </a:lnTo>
                <a:lnTo>
                  <a:pt x="12205855" y="6858000"/>
                </a:lnTo>
                <a:lnTo>
                  <a:pt x="12192002" y="6858000"/>
                </a:lnTo>
                <a:lnTo>
                  <a:pt x="12192002" y="6871855"/>
                </a:lnTo>
                <a:lnTo>
                  <a:pt x="0" y="6871855"/>
                </a:lnTo>
                <a:lnTo>
                  <a:pt x="0" y="6733310"/>
                </a:lnTo>
                <a:lnTo>
                  <a:pt x="0" y="6733310"/>
                </a:lnTo>
                <a:close/>
              </a:path>
            </a:pathLst>
          </a:custGeom>
          <a:solidFill>
            <a:srgbClr val="F8F7BB"/>
          </a:solidFill>
          <a:ln>
            <a:no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endParaRPr lang="en-US" dirty="0"/>
          </a:p>
        </p:txBody>
      </p:sp>
      <p:sp>
        <p:nvSpPr>
          <p:cNvPr id="6" name="Rectangle 5"/>
          <p:cNvSpPr/>
          <p:nvPr/>
        </p:nvSpPr>
        <p:spPr>
          <a:xfrm>
            <a:off x="551540" y="1388586"/>
            <a:ext cx="5639035"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3600" dirty="0" smtClean="0">
                <a:ln w="0"/>
                <a:solidFill>
                  <a:srgbClr val="0070C0"/>
                </a:solidFill>
              </a:rPr>
              <a:t>Page no. 44</a:t>
            </a:r>
            <a:endParaRPr lang="en-US" sz="3600" dirty="0">
              <a:ln w="0"/>
              <a:solidFill>
                <a:srgbClr val="0070C0"/>
              </a:solidFill>
            </a:endParaRPr>
          </a:p>
        </p:txBody>
      </p:sp>
      <p:sp>
        <p:nvSpPr>
          <p:cNvPr id="8" name="Rectangle 7"/>
          <p:cNvSpPr/>
          <p:nvPr/>
        </p:nvSpPr>
        <p:spPr>
          <a:xfrm>
            <a:off x="551542" y="2390950"/>
            <a:ext cx="5639034"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3600" dirty="0" smtClean="0">
                <a:ln w="0"/>
                <a:solidFill>
                  <a:srgbClr val="FF0000"/>
                </a:solidFill>
              </a:rPr>
              <a:t>B. Using our voices</a:t>
            </a:r>
          </a:p>
          <a:p>
            <a:r>
              <a:rPr lang="en-US" sz="3600" dirty="0" smtClean="0">
                <a:ln w="0"/>
                <a:solidFill>
                  <a:srgbClr val="FF0000"/>
                </a:solidFill>
              </a:rPr>
              <a:t>C. Pairwork. Ask and answer the questions. Make sure your voice does down.</a:t>
            </a:r>
            <a:endParaRPr lang="en-US" sz="3600" dirty="0">
              <a:ln w="0"/>
              <a:solidFill>
                <a:srgbClr val="FF0000"/>
              </a:solidFill>
            </a:endParaRPr>
          </a:p>
        </p:txBody>
      </p:sp>
      <p:pic>
        <p:nvPicPr>
          <p:cNvPr id="9" name="Picture 8"/>
          <p:cNvPicPr>
            <a:picLocks noChangeAspect="1"/>
          </p:cNvPicPr>
          <p:nvPr/>
        </p:nvPicPr>
        <p:blipFill>
          <a:blip r:embed="rId2"/>
          <a:stretch>
            <a:fillRect/>
          </a:stretch>
        </p:blipFill>
        <p:spPr>
          <a:xfrm>
            <a:off x="7126513" y="1277257"/>
            <a:ext cx="4710684" cy="5247268"/>
          </a:xfrm>
          <a:prstGeom prst="rect">
            <a:avLst/>
          </a:prstGeom>
        </p:spPr>
      </p:pic>
    </p:spTree>
    <p:extLst>
      <p:ext uri="{BB962C8B-B14F-4D97-AF65-F5344CB8AC3E}">
        <p14:creationId xmlns:p14="http://schemas.microsoft.com/office/powerpoint/2010/main" val="3290211782"/>
      </p:ext>
    </p:extLst>
  </p:cSld>
  <p:clrMapOvr>
    <a:masterClrMapping/>
  </p:clrMapOvr>
  <mc:AlternateContent xmlns:mc="http://schemas.openxmlformats.org/markup-compatibility/2006" xmlns:p14="http://schemas.microsoft.com/office/powerpoint/2010/main">
    <mc:Choice Requires="p14">
      <p:transition spd="slow" p14:dur="35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17CBBD1-7B7D-42A0-8109-0B111E358D6D}"/>
              </a:ext>
            </a:extLst>
          </p:cNvPr>
          <p:cNvSpPr txBox="1"/>
          <p:nvPr/>
        </p:nvSpPr>
        <p:spPr>
          <a:xfrm>
            <a:off x="341085" y="338736"/>
            <a:ext cx="11524340" cy="707886"/>
          </a:xfrm>
          <a:prstGeom prst="rect">
            <a:avLst/>
          </a:prstGeom>
          <a:noFill/>
        </p:spPr>
        <p:txBody>
          <a:bodyPr wrap="square" rtlCol="0">
            <a:spAutoFit/>
          </a:bodyPr>
          <a:lstStyle/>
          <a:p>
            <a:pPr algn="ctr"/>
            <a:r>
              <a:rPr lang="en-US" sz="4000" dirty="0" smtClean="0">
                <a:solidFill>
                  <a:srgbClr val="0070C0"/>
                </a:solidFill>
              </a:rPr>
              <a:t>Pair work... </a:t>
            </a:r>
            <a:r>
              <a:rPr lang="en-US" sz="2800" dirty="0" smtClean="0">
                <a:solidFill>
                  <a:srgbClr val="FF0000"/>
                </a:solidFill>
              </a:rPr>
              <a:t>(for 10 minutes)</a:t>
            </a:r>
            <a:endParaRPr lang="en-US" sz="2800" dirty="0">
              <a:solidFill>
                <a:srgbClr val="FF0000"/>
              </a:solidFill>
            </a:endParaRP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t="38699" r="53014"/>
          <a:stretch/>
        </p:blipFill>
        <p:spPr>
          <a:xfrm flipH="1">
            <a:off x="333829" y="456337"/>
            <a:ext cx="2068286" cy="1952749"/>
          </a:xfrm>
          <a:prstGeom prst="rect">
            <a:avLst/>
          </a:prstGeom>
        </p:spPr>
      </p:pic>
      <p:pic>
        <p:nvPicPr>
          <p:cNvPr id="24" name="Picture 23"/>
          <p:cNvPicPr>
            <a:picLocks noChangeAspect="1"/>
          </p:cNvPicPr>
          <p:nvPr/>
        </p:nvPicPr>
        <p:blipFill rotWithShape="1">
          <a:blip r:embed="rId3"/>
          <a:srcRect l="63690" t="33349"/>
          <a:stretch/>
        </p:blipFill>
        <p:spPr>
          <a:xfrm>
            <a:off x="9898742" y="397584"/>
            <a:ext cx="1850571" cy="1952749"/>
          </a:xfrm>
          <a:prstGeom prst="rect">
            <a:avLst/>
          </a:prstGeom>
        </p:spPr>
      </p:pic>
      <p:sp>
        <p:nvSpPr>
          <p:cNvPr id="25" name="Rectangle 24"/>
          <p:cNvSpPr/>
          <p:nvPr/>
        </p:nvSpPr>
        <p:spPr>
          <a:xfrm>
            <a:off x="6291702" y="2667622"/>
            <a:ext cx="5572245" cy="584775"/>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r>
              <a:rPr lang="en-US" sz="3200" dirty="0" smtClean="0"/>
              <a:t>1) My name is Ali.</a:t>
            </a:r>
          </a:p>
        </p:txBody>
      </p:sp>
      <p:sp>
        <p:nvSpPr>
          <p:cNvPr id="26" name="Rectangle 25"/>
          <p:cNvSpPr/>
          <p:nvPr/>
        </p:nvSpPr>
        <p:spPr>
          <a:xfrm>
            <a:off x="333830" y="2672659"/>
            <a:ext cx="5819327" cy="584775"/>
          </a:xfrm>
          <a:prstGeom prst="rect">
            <a:avLst/>
          </a:prstGeom>
          <a:solidFill>
            <a:schemeClr val="accent2">
              <a:lumMod val="40000"/>
              <a:lumOff val="60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r>
              <a:rPr lang="en-US" sz="3200" dirty="0" smtClean="0"/>
              <a:t>1. What's your name? (</a:t>
            </a:r>
            <a:r>
              <a:rPr lang="en-US" sz="3200" dirty="0" smtClean="0">
                <a:sym typeface="Wingdings 3" panose="05040102010807070707" pitchFamily="18" charset="2"/>
              </a:rPr>
              <a:t></a:t>
            </a:r>
            <a:r>
              <a:rPr lang="en-US" sz="3200" dirty="0" smtClean="0"/>
              <a:t>)</a:t>
            </a:r>
          </a:p>
        </p:txBody>
      </p:sp>
      <p:sp>
        <p:nvSpPr>
          <p:cNvPr id="27" name="Rectangle 26"/>
          <p:cNvSpPr/>
          <p:nvPr/>
        </p:nvSpPr>
        <p:spPr>
          <a:xfrm>
            <a:off x="333829" y="3273979"/>
            <a:ext cx="5819327" cy="584775"/>
          </a:xfrm>
          <a:prstGeom prst="rect">
            <a:avLst/>
          </a:prstGeom>
          <a:solidFill>
            <a:schemeClr val="accent2">
              <a:lumMod val="40000"/>
              <a:lumOff val="60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r>
              <a:rPr lang="en-US" sz="3200" dirty="0" smtClean="0"/>
              <a:t>2. Where do you live? (</a:t>
            </a:r>
            <a:r>
              <a:rPr lang="en-US" sz="3200" dirty="0" smtClean="0">
                <a:sym typeface="Wingdings 3" panose="05040102010807070707" pitchFamily="18" charset="2"/>
              </a:rPr>
              <a:t></a:t>
            </a:r>
            <a:r>
              <a:rPr lang="en-US" sz="3200" dirty="0" smtClean="0"/>
              <a:t>)</a:t>
            </a:r>
          </a:p>
        </p:txBody>
      </p:sp>
      <p:sp>
        <p:nvSpPr>
          <p:cNvPr id="28" name="Rectangle 27"/>
          <p:cNvSpPr/>
          <p:nvPr/>
        </p:nvSpPr>
        <p:spPr>
          <a:xfrm>
            <a:off x="333829" y="3887767"/>
            <a:ext cx="5819327" cy="584775"/>
          </a:xfrm>
          <a:prstGeom prst="rect">
            <a:avLst/>
          </a:prstGeom>
          <a:solidFill>
            <a:schemeClr val="accent2">
              <a:lumMod val="40000"/>
              <a:lumOff val="60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r>
              <a:rPr lang="en-US" sz="3200" dirty="0" smtClean="0"/>
              <a:t>3. How old are you? (</a:t>
            </a:r>
            <a:r>
              <a:rPr lang="en-US" sz="3200" dirty="0" smtClean="0">
                <a:sym typeface="Wingdings 3" panose="05040102010807070707" pitchFamily="18" charset="2"/>
              </a:rPr>
              <a:t></a:t>
            </a:r>
            <a:r>
              <a:rPr lang="en-US" sz="3200" dirty="0" smtClean="0"/>
              <a:t>)</a:t>
            </a:r>
          </a:p>
        </p:txBody>
      </p:sp>
      <p:sp>
        <p:nvSpPr>
          <p:cNvPr id="29" name="Rectangle 28"/>
          <p:cNvSpPr/>
          <p:nvPr/>
        </p:nvSpPr>
        <p:spPr>
          <a:xfrm>
            <a:off x="333829" y="4518211"/>
            <a:ext cx="5819327" cy="1077218"/>
          </a:xfrm>
          <a:prstGeom prst="rect">
            <a:avLst/>
          </a:prstGeom>
          <a:solidFill>
            <a:schemeClr val="accent2">
              <a:lumMod val="40000"/>
              <a:lumOff val="60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r>
              <a:rPr lang="en-US" sz="3200" dirty="0" smtClean="0"/>
              <a:t>4. What's your favourite food? (</a:t>
            </a:r>
            <a:r>
              <a:rPr lang="en-US" sz="3200" dirty="0" smtClean="0">
                <a:sym typeface="Wingdings 3" panose="05040102010807070707" pitchFamily="18" charset="2"/>
              </a:rPr>
              <a:t></a:t>
            </a:r>
            <a:r>
              <a:rPr lang="en-US" sz="3200" dirty="0" smtClean="0"/>
              <a:t>)</a:t>
            </a:r>
          </a:p>
        </p:txBody>
      </p:sp>
      <p:sp>
        <p:nvSpPr>
          <p:cNvPr id="30" name="Rectangle 29"/>
          <p:cNvSpPr/>
          <p:nvPr/>
        </p:nvSpPr>
        <p:spPr>
          <a:xfrm>
            <a:off x="333829" y="5155001"/>
            <a:ext cx="5819327" cy="1077218"/>
          </a:xfrm>
          <a:prstGeom prst="rect">
            <a:avLst/>
          </a:prstGeom>
          <a:solidFill>
            <a:schemeClr val="accent2">
              <a:lumMod val="40000"/>
              <a:lumOff val="60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r>
              <a:rPr lang="en-US" sz="3200" dirty="0" smtClean="0"/>
              <a:t>5. What's your favourite folour? (</a:t>
            </a:r>
            <a:r>
              <a:rPr lang="en-US" sz="3200" dirty="0" smtClean="0">
                <a:sym typeface="Wingdings 3" panose="05040102010807070707" pitchFamily="18" charset="2"/>
              </a:rPr>
              <a:t></a:t>
            </a:r>
            <a:r>
              <a:rPr lang="en-US" sz="3200" dirty="0" smtClean="0"/>
              <a:t>)</a:t>
            </a:r>
            <a:endParaRPr lang="en-US" sz="3200" dirty="0"/>
          </a:p>
        </p:txBody>
      </p:sp>
      <p:sp>
        <p:nvSpPr>
          <p:cNvPr id="31" name="Rectangle 30"/>
          <p:cNvSpPr/>
          <p:nvPr/>
        </p:nvSpPr>
        <p:spPr>
          <a:xfrm>
            <a:off x="6291702" y="3306220"/>
            <a:ext cx="5572245" cy="584775"/>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r>
              <a:rPr lang="en-US" sz="3200" dirty="0" smtClean="0"/>
              <a:t>2) I live in Dhaka.</a:t>
            </a:r>
          </a:p>
        </p:txBody>
      </p:sp>
      <p:sp>
        <p:nvSpPr>
          <p:cNvPr id="32" name="Rectangle 31"/>
          <p:cNvSpPr/>
          <p:nvPr/>
        </p:nvSpPr>
        <p:spPr>
          <a:xfrm>
            <a:off x="6291702" y="3926353"/>
            <a:ext cx="5572245" cy="584775"/>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r>
              <a:rPr lang="en-US" sz="3200" dirty="0" smtClean="0"/>
              <a:t>3) I am 10 years old.</a:t>
            </a:r>
          </a:p>
        </p:txBody>
      </p:sp>
      <p:sp>
        <p:nvSpPr>
          <p:cNvPr id="33" name="Rectangle 32"/>
          <p:cNvSpPr/>
          <p:nvPr/>
        </p:nvSpPr>
        <p:spPr>
          <a:xfrm>
            <a:off x="6291702" y="4567331"/>
            <a:ext cx="5572245" cy="584775"/>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r>
              <a:rPr lang="en-US" sz="3200" dirty="0" smtClean="0"/>
              <a:t>4) My favourite food is Biryani.</a:t>
            </a:r>
          </a:p>
        </p:txBody>
      </p:sp>
      <p:sp>
        <p:nvSpPr>
          <p:cNvPr id="34" name="Rectangle 33"/>
          <p:cNvSpPr/>
          <p:nvPr/>
        </p:nvSpPr>
        <p:spPr>
          <a:xfrm>
            <a:off x="6291702" y="5208309"/>
            <a:ext cx="5572245" cy="584775"/>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r>
              <a:rPr lang="en-US" sz="3200" dirty="0" smtClean="0"/>
              <a:t>5) My favourite folour is white.</a:t>
            </a:r>
            <a:endParaRPr lang="en-US" sz="3200" dirty="0"/>
          </a:p>
        </p:txBody>
      </p:sp>
      <p:sp>
        <p:nvSpPr>
          <p:cNvPr id="15" name="Freeform 14"/>
          <p:cNvSpPr/>
          <p:nvPr/>
        </p:nvSpPr>
        <p:spPr>
          <a:xfrm>
            <a:off x="0" y="0"/>
            <a:ext cx="12205855" cy="6871855"/>
          </a:xfrm>
          <a:custGeom>
            <a:avLst/>
            <a:gdLst>
              <a:gd name="connsiteX0" fmla="*/ 143691 w 12205855"/>
              <a:gd name="connsiteY0" fmla="*/ 138546 h 6871855"/>
              <a:gd name="connsiteX1" fmla="*/ 143691 w 12205855"/>
              <a:gd name="connsiteY1" fmla="*/ 6733310 h 6871855"/>
              <a:gd name="connsiteX2" fmla="*/ 12062164 w 12205855"/>
              <a:gd name="connsiteY2" fmla="*/ 6733310 h 6871855"/>
              <a:gd name="connsiteX3" fmla="*/ 12062164 w 12205855"/>
              <a:gd name="connsiteY3" fmla="*/ 138546 h 6871855"/>
              <a:gd name="connsiteX4" fmla="*/ 0 w 12205855"/>
              <a:gd name="connsiteY4" fmla="*/ 0 h 6871855"/>
              <a:gd name="connsiteX5" fmla="*/ 143691 w 12205855"/>
              <a:gd name="connsiteY5" fmla="*/ 0 h 6871855"/>
              <a:gd name="connsiteX6" fmla="*/ 143691 w 12205855"/>
              <a:gd name="connsiteY6" fmla="*/ 1 h 6871855"/>
              <a:gd name="connsiteX7" fmla="*/ 12062164 w 12205855"/>
              <a:gd name="connsiteY7" fmla="*/ 1 h 6871855"/>
              <a:gd name="connsiteX8" fmla="*/ 12062164 w 12205855"/>
              <a:gd name="connsiteY8" fmla="*/ 0 h 6871855"/>
              <a:gd name="connsiteX9" fmla="*/ 12205855 w 12205855"/>
              <a:gd name="connsiteY9" fmla="*/ 0 h 6871855"/>
              <a:gd name="connsiteX10" fmla="*/ 12205855 w 12205855"/>
              <a:gd name="connsiteY10" fmla="*/ 6858000 h 6871855"/>
              <a:gd name="connsiteX11" fmla="*/ 12192002 w 12205855"/>
              <a:gd name="connsiteY11" fmla="*/ 6858000 h 6871855"/>
              <a:gd name="connsiteX12" fmla="*/ 12192002 w 12205855"/>
              <a:gd name="connsiteY12" fmla="*/ 6871855 h 6871855"/>
              <a:gd name="connsiteX13" fmla="*/ 0 w 12205855"/>
              <a:gd name="connsiteY13" fmla="*/ 6871855 h 6871855"/>
              <a:gd name="connsiteX14" fmla="*/ 0 w 12205855"/>
              <a:gd name="connsiteY14" fmla="*/ 6733310 h 6871855"/>
              <a:gd name="connsiteX15" fmla="*/ 0 w 12205855"/>
              <a:gd name="connsiteY15" fmla="*/ 6733310 h 687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05855" h="6871855">
                <a:moveTo>
                  <a:pt x="143691" y="138546"/>
                </a:moveTo>
                <a:lnTo>
                  <a:pt x="143691" y="6733310"/>
                </a:lnTo>
                <a:lnTo>
                  <a:pt x="12062164" y="6733310"/>
                </a:lnTo>
                <a:lnTo>
                  <a:pt x="12062164" y="138546"/>
                </a:lnTo>
                <a:close/>
                <a:moveTo>
                  <a:pt x="0" y="0"/>
                </a:moveTo>
                <a:lnTo>
                  <a:pt x="143691" y="0"/>
                </a:lnTo>
                <a:lnTo>
                  <a:pt x="143691" y="1"/>
                </a:lnTo>
                <a:lnTo>
                  <a:pt x="12062164" y="1"/>
                </a:lnTo>
                <a:lnTo>
                  <a:pt x="12062164" y="0"/>
                </a:lnTo>
                <a:lnTo>
                  <a:pt x="12205855" y="0"/>
                </a:lnTo>
                <a:lnTo>
                  <a:pt x="12205855" y="6858000"/>
                </a:lnTo>
                <a:lnTo>
                  <a:pt x="12192002" y="6858000"/>
                </a:lnTo>
                <a:lnTo>
                  <a:pt x="12192002" y="6871855"/>
                </a:lnTo>
                <a:lnTo>
                  <a:pt x="0" y="6871855"/>
                </a:lnTo>
                <a:lnTo>
                  <a:pt x="0" y="6733310"/>
                </a:lnTo>
                <a:lnTo>
                  <a:pt x="0" y="6733310"/>
                </a:lnTo>
                <a:close/>
              </a:path>
            </a:pathLst>
          </a:custGeom>
          <a:solidFill>
            <a:schemeClr val="bg1">
              <a:lumMod val="75000"/>
            </a:schemeClr>
          </a:solidFill>
          <a:ln>
            <a:no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endParaRPr lang="en-US" dirty="0"/>
          </a:p>
        </p:txBody>
      </p:sp>
      <p:sp>
        <p:nvSpPr>
          <p:cNvPr id="16" name="Freeform 15"/>
          <p:cNvSpPr/>
          <p:nvPr/>
        </p:nvSpPr>
        <p:spPr>
          <a:xfrm>
            <a:off x="138546" y="138545"/>
            <a:ext cx="11928764" cy="6594764"/>
          </a:xfrm>
          <a:custGeom>
            <a:avLst/>
            <a:gdLst>
              <a:gd name="connsiteX0" fmla="*/ 143691 w 12205855"/>
              <a:gd name="connsiteY0" fmla="*/ 138546 h 6871855"/>
              <a:gd name="connsiteX1" fmla="*/ 143691 w 12205855"/>
              <a:gd name="connsiteY1" fmla="*/ 6733310 h 6871855"/>
              <a:gd name="connsiteX2" fmla="*/ 12062164 w 12205855"/>
              <a:gd name="connsiteY2" fmla="*/ 6733310 h 6871855"/>
              <a:gd name="connsiteX3" fmla="*/ 12062164 w 12205855"/>
              <a:gd name="connsiteY3" fmla="*/ 138546 h 6871855"/>
              <a:gd name="connsiteX4" fmla="*/ 0 w 12205855"/>
              <a:gd name="connsiteY4" fmla="*/ 0 h 6871855"/>
              <a:gd name="connsiteX5" fmla="*/ 143691 w 12205855"/>
              <a:gd name="connsiteY5" fmla="*/ 0 h 6871855"/>
              <a:gd name="connsiteX6" fmla="*/ 143691 w 12205855"/>
              <a:gd name="connsiteY6" fmla="*/ 1 h 6871855"/>
              <a:gd name="connsiteX7" fmla="*/ 12062164 w 12205855"/>
              <a:gd name="connsiteY7" fmla="*/ 1 h 6871855"/>
              <a:gd name="connsiteX8" fmla="*/ 12062164 w 12205855"/>
              <a:gd name="connsiteY8" fmla="*/ 0 h 6871855"/>
              <a:gd name="connsiteX9" fmla="*/ 12205855 w 12205855"/>
              <a:gd name="connsiteY9" fmla="*/ 0 h 6871855"/>
              <a:gd name="connsiteX10" fmla="*/ 12205855 w 12205855"/>
              <a:gd name="connsiteY10" fmla="*/ 6858000 h 6871855"/>
              <a:gd name="connsiteX11" fmla="*/ 12192002 w 12205855"/>
              <a:gd name="connsiteY11" fmla="*/ 6858000 h 6871855"/>
              <a:gd name="connsiteX12" fmla="*/ 12192002 w 12205855"/>
              <a:gd name="connsiteY12" fmla="*/ 6871855 h 6871855"/>
              <a:gd name="connsiteX13" fmla="*/ 0 w 12205855"/>
              <a:gd name="connsiteY13" fmla="*/ 6871855 h 6871855"/>
              <a:gd name="connsiteX14" fmla="*/ 0 w 12205855"/>
              <a:gd name="connsiteY14" fmla="*/ 6733310 h 6871855"/>
              <a:gd name="connsiteX15" fmla="*/ 0 w 12205855"/>
              <a:gd name="connsiteY15" fmla="*/ 6733310 h 687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05855" h="6871855">
                <a:moveTo>
                  <a:pt x="143691" y="138546"/>
                </a:moveTo>
                <a:lnTo>
                  <a:pt x="143691" y="6733310"/>
                </a:lnTo>
                <a:lnTo>
                  <a:pt x="12062164" y="6733310"/>
                </a:lnTo>
                <a:lnTo>
                  <a:pt x="12062164" y="138546"/>
                </a:lnTo>
                <a:close/>
                <a:moveTo>
                  <a:pt x="0" y="0"/>
                </a:moveTo>
                <a:lnTo>
                  <a:pt x="143691" y="0"/>
                </a:lnTo>
                <a:lnTo>
                  <a:pt x="143691" y="1"/>
                </a:lnTo>
                <a:lnTo>
                  <a:pt x="12062164" y="1"/>
                </a:lnTo>
                <a:lnTo>
                  <a:pt x="12062164" y="0"/>
                </a:lnTo>
                <a:lnTo>
                  <a:pt x="12205855" y="0"/>
                </a:lnTo>
                <a:lnTo>
                  <a:pt x="12205855" y="6858000"/>
                </a:lnTo>
                <a:lnTo>
                  <a:pt x="12192002" y="6858000"/>
                </a:lnTo>
                <a:lnTo>
                  <a:pt x="12192002" y="6871855"/>
                </a:lnTo>
                <a:lnTo>
                  <a:pt x="0" y="6871855"/>
                </a:lnTo>
                <a:lnTo>
                  <a:pt x="0" y="6733310"/>
                </a:lnTo>
                <a:lnTo>
                  <a:pt x="0" y="6733310"/>
                </a:lnTo>
                <a:close/>
              </a:path>
            </a:pathLst>
          </a:custGeom>
          <a:solidFill>
            <a:srgbClr val="F8F7BB"/>
          </a:solidFill>
          <a:ln>
            <a:no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366934793"/>
      </p:ext>
    </p:extLst>
  </p:cSld>
  <p:clrMapOvr>
    <a:masterClrMapping/>
  </p:clrMapOvr>
  <mc:AlternateContent xmlns:mc="http://schemas.openxmlformats.org/markup-compatibility/2006" xmlns:p14="http://schemas.microsoft.com/office/powerpoint/2010/main">
    <mc:Choice Requires="p14">
      <p:transition spd="slow" p14:dur="35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1160">
                                          <p:stCondLst>
                                            <p:cond delay="0"/>
                                          </p:stCondLst>
                                        </p:cTn>
                                        <p:tgtEl>
                                          <p:spTgt spid="26"/>
                                        </p:tgtEl>
                                      </p:cBhvr>
                                    </p:animEffect>
                                    <p:anim calcmode="lin" valueType="num">
                                      <p:cBhvr>
                                        <p:cTn id="8" dur="3644"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9" dur="1328"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0" dur="1328" tmFilter="0, 0; 0.125,0.2665; 0.25,0.4; 0.375,0.465; 0.5,0.5;  0.625,0.535; 0.75,0.6; 0.875,0.7335; 1,1">
                                          <p:stCondLst>
                                            <p:cond delay="1328"/>
                                          </p:stCondLst>
                                        </p:cTn>
                                        <p:tgtEl>
                                          <p:spTgt spid="26"/>
                                        </p:tgtEl>
                                        <p:attrNameLst>
                                          <p:attrName>ppt_y</p:attrName>
                                        </p:attrNameLst>
                                      </p:cBhvr>
                                      <p:tavLst>
                                        <p:tav tm="0" fmla="#ppt_y-sin(pi*$)/9">
                                          <p:val>
                                            <p:fltVal val="0"/>
                                          </p:val>
                                        </p:tav>
                                        <p:tav tm="100000">
                                          <p:val>
                                            <p:fltVal val="1"/>
                                          </p:val>
                                        </p:tav>
                                      </p:tavLst>
                                    </p:anim>
                                    <p:anim calcmode="lin" valueType="num">
                                      <p:cBhvr>
                                        <p:cTn id="11" dur="664" tmFilter="0, 0; 0.125,0.2665; 0.25,0.4; 0.375,0.465; 0.5,0.5;  0.625,0.535; 0.75,0.6; 0.875,0.7335; 1,1">
                                          <p:stCondLst>
                                            <p:cond delay="2648"/>
                                          </p:stCondLst>
                                        </p:cTn>
                                        <p:tgtEl>
                                          <p:spTgt spid="26"/>
                                        </p:tgtEl>
                                        <p:attrNameLst>
                                          <p:attrName>ppt_y</p:attrName>
                                        </p:attrNameLst>
                                      </p:cBhvr>
                                      <p:tavLst>
                                        <p:tav tm="0" fmla="#ppt_y-sin(pi*$)/27">
                                          <p:val>
                                            <p:fltVal val="0"/>
                                          </p:val>
                                        </p:tav>
                                        <p:tav tm="100000">
                                          <p:val>
                                            <p:fltVal val="1"/>
                                          </p:val>
                                        </p:tav>
                                      </p:tavLst>
                                    </p:anim>
                                    <p:anim calcmode="lin" valueType="num">
                                      <p:cBhvr>
                                        <p:cTn id="12" dur="328" tmFilter="0, 0; 0.125,0.2665; 0.25,0.4; 0.375,0.465; 0.5,0.5;  0.625,0.535; 0.75,0.6; 0.875,0.7335; 1,1">
                                          <p:stCondLst>
                                            <p:cond delay="3312"/>
                                          </p:stCondLst>
                                        </p:cTn>
                                        <p:tgtEl>
                                          <p:spTgt spid="26"/>
                                        </p:tgtEl>
                                        <p:attrNameLst>
                                          <p:attrName>ppt_y</p:attrName>
                                        </p:attrNameLst>
                                      </p:cBhvr>
                                      <p:tavLst>
                                        <p:tav tm="0" fmla="#ppt_y-sin(pi*$)/81">
                                          <p:val>
                                            <p:fltVal val="0"/>
                                          </p:val>
                                        </p:tav>
                                        <p:tav tm="100000">
                                          <p:val>
                                            <p:fltVal val="1"/>
                                          </p:val>
                                        </p:tav>
                                      </p:tavLst>
                                    </p:anim>
                                    <p:animScale>
                                      <p:cBhvr>
                                        <p:cTn id="13" dur="52">
                                          <p:stCondLst>
                                            <p:cond delay="1300"/>
                                          </p:stCondLst>
                                        </p:cTn>
                                        <p:tgtEl>
                                          <p:spTgt spid="26"/>
                                        </p:tgtEl>
                                      </p:cBhvr>
                                      <p:to x="100000" y="60000"/>
                                    </p:animScale>
                                    <p:animScale>
                                      <p:cBhvr>
                                        <p:cTn id="14" dur="332" decel="50000">
                                          <p:stCondLst>
                                            <p:cond delay="1352"/>
                                          </p:stCondLst>
                                        </p:cTn>
                                        <p:tgtEl>
                                          <p:spTgt spid="26"/>
                                        </p:tgtEl>
                                      </p:cBhvr>
                                      <p:to x="100000" y="100000"/>
                                    </p:animScale>
                                    <p:animScale>
                                      <p:cBhvr>
                                        <p:cTn id="15" dur="52">
                                          <p:stCondLst>
                                            <p:cond delay="2624"/>
                                          </p:stCondLst>
                                        </p:cTn>
                                        <p:tgtEl>
                                          <p:spTgt spid="26"/>
                                        </p:tgtEl>
                                      </p:cBhvr>
                                      <p:to x="100000" y="80000"/>
                                    </p:animScale>
                                    <p:animScale>
                                      <p:cBhvr>
                                        <p:cTn id="16" dur="332" decel="50000">
                                          <p:stCondLst>
                                            <p:cond delay="2676"/>
                                          </p:stCondLst>
                                        </p:cTn>
                                        <p:tgtEl>
                                          <p:spTgt spid="26"/>
                                        </p:tgtEl>
                                      </p:cBhvr>
                                      <p:to x="100000" y="100000"/>
                                    </p:animScale>
                                    <p:animScale>
                                      <p:cBhvr>
                                        <p:cTn id="17" dur="52">
                                          <p:stCondLst>
                                            <p:cond delay="3284"/>
                                          </p:stCondLst>
                                        </p:cTn>
                                        <p:tgtEl>
                                          <p:spTgt spid="26"/>
                                        </p:tgtEl>
                                      </p:cBhvr>
                                      <p:to x="100000" y="90000"/>
                                    </p:animScale>
                                    <p:animScale>
                                      <p:cBhvr>
                                        <p:cTn id="18" dur="332" decel="50000">
                                          <p:stCondLst>
                                            <p:cond delay="3336"/>
                                          </p:stCondLst>
                                        </p:cTn>
                                        <p:tgtEl>
                                          <p:spTgt spid="26"/>
                                        </p:tgtEl>
                                      </p:cBhvr>
                                      <p:to x="100000" y="100000"/>
                                    </p:animScale>
                                    <p:animScale>
                                      <p:cBhvr>
                                        <p:cTn id="19" dur="52">
                                          <p:stCondLst>
                                            <p:cond delay="3616"/>
                                          </p:stCondLst>
                                        </p:cTn>
                                        <p:tgtEl>
                                          <p:spTgt spid="26"/>
                                        </p:tgtEl>
                                      </p:cBhvr>
                                      <p:to x="100000" y="95000"/>
                                    </p:animScale>
                                    <p:animScale>
                                      <p:cBhvr>
                                        <p:cTn id="20" dur="332" decel="50000">
                                          <p:stCondLst>
                                            <p:cond delay="3668"/>
                                          </p:stCondLst>
                                        </p:cTn>
                                        <p:tgtEl>
                                          <p:spTgt spid="26"/>
                                        </p:tgtEl>
                                      </p:cBhvr>
                                      <p:to x="100000" y="100000"/>
                                    </p:animScale>
                                  </p:childTnLst>
                                </p:cTn>
                              </p:par>
                            </p:childTnLst>
                          </p:cTn>
                        </p:par>
                        <p:par>
                          <p:cTn id="21" fill="hold">
                            <p:stCondLst>
                              <p:cond delay="4000"/>
                            </p:stCondLst>
                            <p:childTnLst>
                              <p:par>
                                <p:cTn id="22" presetID="42" presetClass="entr" presetSubtype="0" fill="hold" grpId="0" nodeType="afterEffect">
                                  <p:stCondLst>
                                    <p:cond delay="500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3000"/>
                                        <p:tgtEl>
                                          <p:spTgt spid="25"/>
                                        </p:tgtEl>
                                      </p:cBhvr>
                                    </p:animEffect>
                                    <p:anim calcmode="lin" valueType="num">
                                      <p:cBhvr>
                                        <p:cTn id="25" dur="3000" fill="hold"/>
                                        <p:tgtEl>
                                          <p:spTgt spid="25"/>
                                        </p:tgtEl>
                                        <p:attrNameLst>
                                          <p:attrName>ppt_x</p:attrName>
                                        </p:attrNameLst>
                                      </p:cBhvr>
                                      <p:tavLst>
                                        <p:tav tm="0">
                                          <p:val>
                                            <p:strVal val="#ppt_x"/>
                                          </p:val>
                                        </p:tav>
                                        <p:tav tm="100000">
                                          <p:val>
                                            <p:strVal val="#ppt_x"/>
                                          </p:val>
                                        </p:tav>
                                      </p:tavLst>
                                    </p:anim>
                                    <p:anim calcmode="lin" valueType="num">
                                      <p:cBhvr>
                                        <p:cTn id="26" dur="3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down)">
                                      <p:cBhvr>
                                        <p:cTn id="31" dur="1160">
                                          <p:stCondLst>
                                            <p:cond delay="0"/>
                                          </p:stCondLst>
                                        </p:cTn>
                                        <p:tgtEl>
                                          <p:spTgt spid="27"/>
                                        </p:tgtEl>
                                      </p:cBhvr>
                                    </p:animEffect>
                                    <p:anim calcmode="lin" valueType="num">
                                      <p:cBhvr>
                                        <p:cTn id="32" dur="3644"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33" dur="1328"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34" dur="1328" tmFilter="0, 0; 0.125,0.2665; 0.25,0.4; 0.375,0.465; 0.5,0.5;  0.625,0.535; 0.75,0.6; 0.875,0.7335; 1,1">
                                          <p:stCondLst>
                                            <p:cond delay="1328"/>
                                          </p:stCondLst>
                                        </p:cTn>
                                        <p:tgtEl>
                                          <p:spTgt spid="27"/>
                                        </p:tgtEl>
                                        <p:attrNameLst>
                                          <p:attrName>ppt_y</p:attrName>
                                        </p:attrNameLst>
                                      </p:cBhvr>
                                      <p:tavLst>
                                        <p:tav tm="0" fmla="#ppt_y-sin(pi*$)/9">
                                          <p:val>
                                            <p:fltVal val="0"/>
                                          </p:val>
                                        </p:tav>
                                        <p:tav tm="100000">
                                          <p:val>
                                            <p:fltVal val="1"/>
                                          </p:val>
                                        </p:tav>
                                      </p:tavLst>
                                    </p:anim>
                                    <p:anim calcmode="lin" valueType="num">
                                      <p:cBhvr>
                                        <p:cTn id="35" dur="664" tmFilter="0, 0; 0.125,0.2665; 0.25,0.4; 0.375,0.465; 0.5,0.5;  0.625,0.535; 0.75,0.6; 0.875,0.7335; 1,1">
                                          <p:stCondLst>
                                            <p:cond delay="2648"/>
                                          </p:stCondLst>
                                        </p:cTn>
                                        <p:tgtEl>
                                          <p:spTgt spid="27"/>
                                        </p:tgtEl>
                                        <p:attrNameLst>
                                          <p:attrName>ppt_y</p:attrName>
                                        </p:attrNameLst>
                                      </p:cBhvr>
                                      <p:tavLst>
                                        <p:tav tm="0" fmla="#ppt_y-sin(pi*$)/27">
                                          <p:val>
                                            <p:fltVal val="0"/>
                                          </p:val>
                                        </p:tav>
                                        <p:tav tm="100000">
                                          <p:val>
                                            <p:fltVal val="1"/>
                                          </p:val>
                                        </p:tav>
                                      </p:tavLst>
                                    </p:anim>
                                    <p:anim calcmode="lin" valueType="num">
                                      <p:cBhvr>
                                        <p:cTn id="36" dur="328" tmFilter="0, 0; 0.125,0.2665; 0.25,0.4; 0.375,0.465; 0.5,0.5;  0.625,0.535; 0.75,0.6; 0.875,0.7335; 1,1">
                                          <p:stCondLst>
                                            <p:cond delay="3312"/>
                                          </p:stCondLst>
                                        </p:cTn>
                                        <p:tgtEl>
                                          <p:spTgt spid="27"/>
                                        </p:tgtEl>
                                        <p:attrNameLst>
                                          <p:attrName>ppt_y</p:attrName>
                                        </p:attrNameLst>
                                      </p:cBhvr>
                                      <p:tavLst>
                                        <p:tav tm="0" fmla="#ppt_y-sin(pi*$)/81">
                                          <p:val>
                                            <p:fltVal val="0"/>
                                          </p:val>
                                        </p:tav>
                                        <p:tav tm="100000">
                                          <p:val>
                                            <p:fltVal val="1"/>
                                          </p:val>
                                        </p:tav>
                                      </p:tavLst>
                                    </p:anim>
                                    <p:animScale>
                                      <p:cBhvr>
                                        <p:cTn id="37" dur="52">
                                          <p:stCondLst>
                                            <p:cond delay="1300"/>
                                          </p:stCondLst>
                                        </p:cTn>
                                        <p:tgtEl>
                                          <p:spTgt spid="27"/>
                                        </p:tgtEl>
                                      </p:cBhvr>
                                      <p:to x="100000" y="60000"/>
                                    </p:animScale>
                                    <p:animScale>
                                      <p:cBhvr>
                                        <p:cTn id="38" dur="332" decel="50000">
                                          <p:stCondLst>
                                            <p:cond delay="1352"/>
                                          </p:stCondLst>
                                        </p:cTn>
                                        <p:tgtEl>
                                          <p:spTgt spid="27"/>
                                        </p:tgtEl>
                                      </p:cBhvr>
                                      <p:to x="100000" y="100000"/>
                                    </p:animScale>
                                    <p:animScale>
                                      <p:cBhvr>
                                        <p:cTn id="39" dur="52">
                                          <p:stCondLst>
                                            <p:cond delay="2624"/>
                                          </p:stCondLst>
                                        </p:cTn>
                                        <p:tgtEl>
                                          <p:spTgt spid="27"/>
                                        </p:tgtEl>
                                      </p:cBhvr>
                                      <p:to x="100000" y="80000"/>
                                    </p:animScale>
                                    <p:animScale>
                                      <p:cBhvr>
                                        <p:cTn id="40" dur="332" decel="50000">
                                          <p:stCondLst>
                                            <p:cond delay="2676"/>
                                          </p:stCondLst>
                                        </p:cTn>
                                        <p:tgtEl>
                                          <p:spTgt spid="27"/>
                                        </p:tgtEl>
                                      </p:cBhvr>
                                      <p:to x="100000" y="100000"/>
                                    </p:animScale>
                                    <p:animScale>
                                      <p:cBhvr>
                                        <p:cTn id="41" dur="52">
                                          <p:stCondLst>
                                            <p:cond delay="3284"/>
                                          </p:stCondLst>
                                        </p:cTn>
                                        <p:tgtEl>
                                          <p:spTgt spid="27"/>
                                        </p:tgtEl>
                                      </p:cBhvr>
                                      <p:to x="100000" y="90000"/>
                                    </p:animScale>
                                    <p:animScale>
                                      <p:cBhvr>
                                        <p:cTn id="42" dur="332" decel="50000">
                                          <p:stCondLst>
                                            <p:cond delay="3336"/>
                                          </p:stCondLst>
                                        </p:cTn>
                                        <p:tgtEl>
                                          <p:spTgt spid="27"/>
                                        </p:tgtEl>
                                      </p:cBhvr>
                                      <p:to x="100000" y="100000"/>
                                    </p:animScale>
                                    <p:animScale>
                                      <p:cBhvr>
                                        <p:cTn id="43" dur="52">
                                          <p:stCondLst>
                                            <p:cond delay="3616"/>
                                          </p:stCondLst>
                                        </p:cTn>
                                        <p:tgtEl>
                                          <p:spTgt spid="27"/>
                                        </p:tgtEl>
                                      </p:cBhvr>
                                      <p:to x="100000" y="95000"/>
                                    </p:animScale>
                                    <p:animScale>
                                      <p:cBhvr>
                                        <p:cTn id="44" dur="332" decel="50000">
                                          <p:stCondLst>
                                            <p:cond delay="3668"/>
                                          </p:stCondLst>
                                        </p:cTn>
                                        <p:tgtEl>
                                          <p:spTgt spid="27"/>
                                        </p:tgtEl>
                                      </p:cBhvr>
                                      <p:to x="100000" y="100000"/>
                                    </p:animScale>
                                  </p:childTnLst>
                                </p:cTn>
                              </p:par>
                            </p:childTnLst>
                          </p:cTn>
                        </p:par>
                        <p:par>
                          <p:cTn id="45" fill="hold">
                            <p:stCondLst>
                              <p:cond delay="4000"/>
                            </p:stCondLst>
                            <p:childTnLst>
                              <p:par>
                                <p:cTn id="46" presetID="42" presetClass="entr" presetSubtype="0" fill="hold" grpId="0" nodeType="afterEffect">
                                  <p:stCondLst>
                                    <p:cond delay="500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3000"/>
                                        <p:tgtEl>
                                          <p:spTgt spid="31"/>
                                        </p:tgtEl>
                                      </p:cBhvr>
                                    </p:animEffect>
                                    <p:anim calcmode="lin" valueType="num">
                                      <p:cBhvr>
                                        <p:cTn id="49" dur="3000" fill="hold"/>
                                        <p:tgtEl>
                                          <p:spTgt spid="31"/>
                                        </p:tgtEl>
                                        <p:attrNameLst>
                                          <p:attrName>ppt_x</p:attrName>
                                        </p:attrNameLst>
                                      </p:cBhvr>
                                      <p:tavLst>
                                        <p:tav tm="0">
                                          <p:val>
                                            <p:strVal val="#ppt_x"/>
                                          </p:val>
                                        </p:tav>
                                        <p:tav tm="100000">
                                          <p:val>
                                            <p:strVal val="#ppt_x"/>
                                          </p:val>
                                        </p:tav>
                                      </p:tavLst>
                                    </p:anim>
                                    <p:anim calcmode="lin" valueType="num">
                                      <p:cBhvr>
                                        <p:cTn id="50" dur="3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down)">
                                      <p:cBhvr>
                                        <p:cTn id="55" dur="580">
                                          <p:stCondLst>
                                            <p:cond delay="0"/>
                                          </p:stCondLst>
                                        </p:cTn>
                                        <p:tgtEl>
                                          <p:spTgt spid="28"/>
                                        </p:tgtEl>
                                      </p:cBhvr>
                                    </p:animEffect>
                                    <p:anim calcmode="lin" valueType="num">
                                      <p:cBhvr>
                                        <p:cTn id="56"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1" dur="26">
                                          <p:stCondLst>
                                            <p:cond delay="650"/>
                                          </p:stCondLst>
                                        </p:cTn>
                                        <p:tgtEl>
                                          <p:spTgt spid="28"/>
                                        </p:tgtEl>
                                      </p:cBhvr>
                                      <p:to x="100000" y="60000"/>
                                    </p:animScale>
                                    <p:animScale>
                                      <p:cBhvr>
                                        <p:cTn id="62" dur="166" decel="50000">
                                          <p:stCondLst>
                                            <p:cond delay="676"/>
                                          </p:stCondLst>
                                        </p:cTn>
                                        <p:tgtEl>
                                          <p:spTgt spid="28"/>
                                        </p:tgtEl>
                                      </p:cBhvr>
                                      <p:to x="100000" y="100000"/>
                                    </p:animScale>
                                    <p:animScale>
                                      <p:cBhvr>
                                        <p:cTn id="63" dur="26">
                                          <p:stCondLst>
                                            <p:cond delay="1312"/>
                                          </p:stCondLst>
                                        </p:cTn>
                                        <p:tgtEl>
                                          <p:spTgt spid="28"/>
                                        </p:tgtEl>
                                      </p:cBhvr>
                                      <p:to x="100000" y="80000"/>
                                    </p:animScale>
                                    <p:animScale>
                                      <p:cBhvr>
                                        <p:cTn id="64" dur="166" decel="50000">
                                          <p:stCondLst>
                                            <p:cond delay="1338"/>
                                          </p:stCondLst>
                                        </p:cTn>
                                        <p:tgtEl>
                                          <p:spTgt spid="28"/>
                                        </p:tgtEl>
                                      </p:cBhvr>
                                      <p:to x="100000" y="100000"/>
                                    </p:animScale>
                                    <p:animScale>
                                      <p:cBhvr>
                                        <p:cTn id="65" dur="26">
                                          <p:stCondLst>
                                            <p:cond delay="1642"/>
                                          </p:stCondLst>
                                        </p:cTn>
                                        <p:tgtEl>
                                          <p:spTgt spid="28"/>
                                        </p:tgtEl>
                                      </p:cBhvr>
                                      <p:to x="100000" y="90000"/>
                                    </p:animScale>
                                    <p:animScale>
                                      <p:cBhvr>
                                        <p:cTn id="66" dur="166" decel="50000">
                                          <p:stCondLst>
                                            <p:cond delay="1668"/>
                                          </p:stCondLst>
                                        </p:cTn>
                                        <p:tgtEl>
                                          <p:spTgt spid="28"/>
                                        </p:tgtEl>
                                      </p:cBhvr>
                                      <p:to x="100000" y="100000"/>
                                    </p:animScale>
                                    <p:animScale>
                                      <p:cBhvr>
                                        <p:cTn id="67" dur="26">
                                          <p:stCondLst>
                                            <p:cond delay="1808"/>
                                          </p:stCondLst>
                                        </p:cTn>
                                        <p:tgtEl>
                                          <p:spTgt spid="28"/>
                                        </p:tgtEl>
                                      </p:cBhvr>
                                      <p:to x="100000" y="95000"/>
                                    </p:animScale>
                                    <p:animScale>
                                      <p:cBhvr>
                                        <p:cTn id="68" dur="166" decel="50000">
                                          <p:stCondLst>
                                            <p:cond delay="1834"/>
                                          </p:stCondLst>
                                        </p:cTn>
                                        <p:tgtEl>
                                          <p:spTgt spid="28"/>
                                        </p:tgtEl>
                                      </p:cBhvr>
                                      <p:to x="100000" y="100000"/>
                                    </p:animScale>
                                  </p:childTnLst>
                                </p:cTn>
                              </p:par>
                            </p:childTnLst>
                          </p:cTn>
                        </p:par>
                        <p:par>
                          <p:cTn id="69" fill="hold">
                            <p:stCondLst>
                              <p:cond delay="2000"/>
                            </p:stCondLst>
                            <p:childTnLst>
                              <p:par>
                                <p:cTn id="70" presetID="42" presetClass="entr" presetSubtype="0" fill="hold" grpId="0" nodeType="afterEffect">
                                  <p:stCondLst>
                                    <p:cond delay="500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3000"/>
                                        <p:tgtEl>
                                          <p:spTgt spid="32"/>
                                        </p:tgtEl>
                                      </p:cBhvr>
                                    </p:animEffect>
                                    <p:anim calcmode="lin" valueType="num">
                                      <p:cBhvr>
                                        <p:cTn id="73" dur="3000" fill="hold"/>
                                        <p:tgtEl>
                                          <p:spTgt spid="32"/>
                                        </p:tgtEl>
                                        <p:attrNameLst>
                                          <p:attrName>ppt_x</p:attrName>
                                        </p:attrNameLst>
                                      </p:cBhvr>
                                      <p:tavLst>
                                        <p:tav tm="0">
                                          <p:val>
                                            <p:strVal val="#ppt_x"/>
                                          </p:val>
                                        </p:tav>
                                        <p:tav tm="100000">
                                          <p:val>
                                            <p:strVal val="#ppt_x"/>
                                          </p:val>
                                        </p:tav>
                                      </p:tavLst>
                                    </p:anim>
                                    <p:anim calcmode="lin" valueType="num">
                                      <p:cBhvr>
                                        <p:cTn id="74" dur="3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wipe(down)">
                                      <p:cBhvr>
                                        <p:cTn id="79" dur="580">
                                          <p:stCondLst>
                                            <p:cond delay="0"/>
                                          </p:stCondLst>
                                        </p:cTn>
                                        <p:tgtEl>
                                          <p:spTgt spid="29"/>
                                        </p:tgtEl>
                                      </p:cBhvr>
                                    </p:animEffect>
                                    <p:anim calcmode="lin" valueType="num">
                                      <p:cBhvr>
                                        <p:cTn id="80"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85" dur="26">
                                          <p:stCondLst>
                                            <p:cond delay="650"/>
                                          </p:stCondLst>
                                        </p:cTn>
                                        <p:tgtEl>
                                          <p:spTgt spid="29"/>
                                        </p:tgtEl>
                                      </p:cBhvr>
                                      <p:to x="100000" y="60000"/>
                                    </p:animScale>
                                    <p:animScale>
                                      <p:cBhvr>
                                        <p:cTn id="86" dur="166" decel="50000">
                                          <p:stCondLst>
                                            <p:cond delay="676"/>
                                          </p:stCondLst>
                                        </p:cTn>
                                        <p:tgtEl>
                                          <p:spTgt spid="29"/>
                                        </p:tgtEl>
                                      </p:cBhvr>
                                      <p:to x="100000" y="100000"/>
                                    </p:animScale>
                                    <p:animScale>
                                      <p:cBhvr>
                                        <p:cTn id="87" dur="26">
                                          <p:stCondLst>
                                            <p:cond delay="1312"/>
                                          </p:stCondLst>
                                        </p:cTn>
                                        <p:tgtEl>
                                          <p:spTgt spid="29"/>
                                        </p:tgtEl>
                                      </p:cBhvr>
                                      <p:to x="100000" y="80000"/>
                                    </p:animScale>
                                    <p:animScale>
                                      <p:cBhvr>
                                        <p:cTn id="88" dur="166" decel="50000">
                                          <p:stCondLst>
                                            <p:cond delay="1338"/>
                                          </p:stCondLst>
                                        </p:cTn>
                                        <p:tgtEl>
                                          <p:spTgt spid="29"/>
                                        </p:tgtEl>
                                      </p:cBhvr>
                                      <p:to x="100000" y="100000"/>
                                    </p:animScale>
                                    <p:animScale>
                                      <p:cBhvr>
                                        <p:cTn id="89" dur="26">
                                          <p:stCondLst>
                                            <p:cond delay="1642"/>
                                          </p:stCondLst>
                                        </p:cTn>
                                        <p:tgtEl>
                                          <p:spTgt spid="29"/>
                                        </p:tgtEl>
                                      </p:cBhvr>
                                      <p:to x="100000" y="90000"/>
                                    </p:animScale>
                                    <p:animScale>
                                      <p:cBhvr>
                                        <p:cTn id="90" dur="166" decel="50000">
                                          <p:stCondLst>
                                            <p:cond delay="1668"/>
                                          </p:stCondLst>
                                        </p:cTn>
                                        <p:tgtEl>
                                          <p:spTgt spid="29"/>
                                        </p:tgtEl>
                                      </p:cBhvr>
                                      <p:to x="100000" y="100000"/>
                                    </p:animScale>
                                    <p:animScale>
                                      <p:cBhvr>
                                        <p:cTn id="91" dur="26">
                                          <p:stCondLst>
                                            <p:cond delay="1808"/>
                                          </p:stCondLst>
                                        </p:cTn>
                                        <p:tgtEl>
                                          <p:spTgt spid="29"/>
                                        </p:tgtEl>
                                      </p:cBhvr>
                                      <p:to x="100000" y="95000"/>
                                    </p:animScale>
                                    <p:animScale>
                                      <p:cBhvr>
                                        <p:cTn id="92" dur="166" decel="50000">
                                          <p:stCondLst>
                                            <p:cond delay="1834"/>
                                          </p:stCondLst>
                                        </p:cTn>
                                        <p:tgtEl>
                                          <p:spTgt spid="29"/>
                                        </p:tgtEl>
                                      </p:cBhvr>
                                      <p:to x="100000" y="100000"/>
                                    </p:animScale>
                                  </p:childTnLst>
                                </p:cTn>
                              </p:par>
                            </p:childTnLst>
                          </p:cTn>
                        </p:par>
                        <p:par>
                          <p:cTn id="93" fill="hold">
                            <p:stCondLst>
                              <p:cond delay="2000"/>
                            </p:stCondLst>
                            <p:childTnLst>
                              <p:par>
                                <p:cTn id="94" presetID="42" presetClass="entr" presetSubtype="0" fill="hold" grpId="0" nodeType="afterEffect">
                                  <p:stCondLst>
                                    <p:cond delay="500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3000"/>
                                        <p:tgtEl>
                                          <p:spTgt spid="33"/>
                                        </p:tgtEl>
                                      </p:cBhvr>
                                    </p:animEffect>
                                    <p:anim calcmode="lin" valueType="num">
                                      <p:cBhvr>
                                        <p:cTn id="97" dur="3000" fill="hold"/>
                                        <p:tgtEl>
                                          <p:spTgt spid="33"/>
                                        </p:tgtEl>
                                        <p:attrNameLst>
                                          <p:attrName>ppt_x</p:attrName>
                                        </p:attrNameLst>
                                      </p:cBhvr>
                                      <p:tavLst>
                                        <p:tav tm="0">
                                          <p:val>
                                            <p:strVal val="#ppt_x"/>
                                          </p:val>
                                        </p:tav>
                                        <p:tav tm="100000">
                                          <p:val>
                                            <p:strVal val="#ppt_x"/>
                                          </p:val>
                                        </p:tav>
                                      </p:tavLst>
                                    </p:anim>
                                    <p:anim calcmode="lin" valueType="num">
                                      <p:cBhvr>
                                        <p:cTn id="98" dur="3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6" presetClass="entr" presetSubtype="0" fill="hold" grpId="0" nodeType="click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wipe(down)">
                                      <p:cBhvr>
                                        <p:cTn id="103" dur="580">
                                          <p:stCondLst>
                                            <p:cond delay="0"/>
                                          </p:stCondLst>
                                        </p:cTn>
                                        <p:tgtEl>
                                          <p:spTgt spid="30"/>
                                        </p:tgtEl>
                                      </p:cBhvr>
                                    </p:animEffect>
                                    <p:anim calcmode="lin" valueType="num">
                                      <p:cBhvr>
                                        <p:cTn id="104"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09" dur="26">
                                          <p:stCondLst>
                                            <p:cond delay="650"/>
                                          </p:stCondLst>
                                        </p:cTn>
                                        <p:tgtEl>
                                          <p:spTgt spid="30"/>
                                        </p:tgtEl>
                                      </p:cBhvr>
                                      <p:to x="100000" y="60000"/>
                                    </p:animScale>
                                    <p:animScale>
                                      <p:cBhvr>
                                        <p:cTn id="110" dur="166" decel="50000">
                                          <p:stCondLst>
                                            <p:cond delay="676"/>
                                          </p:stCondLst>
                                        </p:cTn>
                                        <p:tgtEl>
                                          <p:spTgt spid="30"/>
                                        </p:tgtEl>
                                      </p:cBhvr>
                                      <p:to x="100000" y="100000"/>
                                    </p:animScale>
                                    <p:animScale>
                                      <p:cBhvr>
                                        <p:cTn id="111" dur="26">
                                          <p:stCondLst>
                                            <p:cond delay="1312"/>
                                          </p:stCondLst>
                                        </p:cTn>
                                        <p:tgtEl>
                                          <p:spTgt spid="30"/>
                                        </p:tgtEl>
                                      </p:cBhvr>
                                      <p:to x="100000" y="80000"/>
                                    </p:animScale>
                                    <p:animScale>
                                      <p:cBhvr>
                                        <p:cTn id="112" dur="166" decel="50000">
                                          <p:stCondLst>
                                            <p:cond delay="1338"/>
                                          </p:stCondLst>
                                        </p:cTn>
                                        <p:tgtEl>
                                          <p:spTgt spid="30"/>
                                        </p:tgtEl>
                                      </p:cBhvr>
                                      <p:to x="100000" y="100000"/>
                                    </p:animScale>
                                    <p:animScale>
                                      <p:cBhvr>
                                        <p:cTn id="113" dur="26">
                                          <p:stCondLst>
                                            <p:cond delay="1642"/>
                                          </p:stCondLst>
                                        </p:cTn>
                                        <p:tgtEl>
                                          <p:spTgt spid="30"/>
                                        </p:tgtEl>
                                      </p:cBhvr>
                                      <p:to x="100000" y="90000"/>
                                    </p:animScale>
                                    <p:animScale>
                                      <p:cBhvr>
                                        <p:cTn id="114" dur="166" decel="50000">
                                          <p:stCondLst>
                                            <p:cond delay="1668"/>
                                          </p:stCondLst>
                                        </p:cTn>
                                        <p:tgtEl>
                                          <p:spTgt spid="30"/>
                                        </p:tgtEl>
                                      </p:cBhvr>
                                      <p:to x="100000" y="100000"/>
                                    </p:animScale>
                                    <p:animScale>
                                      <p:cBhvr>
                                        <p:cTn id="115" dur="26">
                                          <p:stCondLst>
                                            <p:cond delay="1808"/>
                                          </p:stCondLst>
                                        </p:cTn>
                                        <p:tgtEl>
                                          <p:spTgt spid="30"/>
                                        </p:tgtEl>
                                      </p:cBhvr>
                                      <p:to x="100000" y="95000"/>
                                    </p:animScale>
                                    <p:animScale>
                                      <p:cBhvr>
                                        <p:cTn id="116" dur="166" decel="50000">
                                          <p:stCondLst>
                                            <p:cond delay="1834"/>
                                          </p:stCondLst>
                                        </p:cTn>
                                        <p:tgtEl>
                                          <p:spTgt spid="30"/>
                                        </p:tgtEl>
                                      </p:cBhvr>
                                      <p:to x="100000" y="100000"/>
                                    </p:animScale>
                                  </p:childTnLst>
                                </p:cTn>
                              </p:par>
                            </p:childTnLst>
                          </p:cTn>
                        </p:par>
                        <p:par>
                          <p:cTn id="117" fill="hold">
                            <p:stCondLst>
                              <p:cond delay="2000"/>
                            </p:stCondLst>
                            <p:childTnLst>
                              <p:par>
                                <p:cTn id="118" presetID="42" presetClass="entr" presetSubtype="0" fill="hold" grpId="0" nodeType="afterEffect">
                                  <p:stCondLst>
                                    <p:cond delay="5000"/>
                                  </p:stCondLst>
                                  <p:childTnLst>
                                    <p:set>
                                      <p:cBhvr>
                                        <p:cTn id="119" dur="1" fill="hold">
                                          <p:stCondLst>
                                            <p:cond delay="0"/>
                                          </p:stCondLst>
                                        </p:cTn>
                                        <p:tgtEl>
                                          <p:spTgt spid="34"/>
                                        </p:tgtEl>
                                        <p:attrNameLst>
                                          <p:attrName>style.visibility</p:attrName>
                                        </p:attrNameLst>
                                      </p:cBhvr>
                                      <p:to>
                                        <p:strVal val="visible"/>
                                      </p:to>
                                    </p:set>
                                    <p:animEffect transition="in" filter="fade">
                                      <p:cBhvr>
                                        <p:cTn id="120" dur="3000"/>
                                        <p:tgtEl>
                                          <p:spTgt spid="34"/>
                                        </p:tgtEl>
                                      </p:cBhvr>
                                    </p:animEffect>
                                    <p:anim calcmode="lin" valueType="num">
                                      <p:cBhvr>
                                        <p:cTn id="121" dur="3000" fill="hold"/>
                                        <p:tgtEl>
                                          <p:spTgt spid="34"/>
                                        </p:tgtEl>
                                        <p:attrNameLst>
                                          <p:attrName>ppt_x</p:attrName>
                                        </p:attrNameLst>
                                      </p:cBhvr>
                                      <p:tavLst>
                                        <p:tav tm="0">
                                          <p:val>
                                            <p:strVal val="#ppt_x"/>
                                          </p:val>
                                        </p:tav>
                                        <p:tav tm="100000">
                                          <p:val>
                                            <p:strVal val="#ppt_x"/>
                                          </p:val>
                                        </p:tav>
                                      </p:tavLst>
                                    </p:anim>
                                    <p:anim calcmode="lin" valueType="num">
                                      <p:cBhvr>
                                        <p:cTn id="122" dur="3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12205855" cy="6871855"/>
          </a:xfrm>
          <a:custGeom>
            <a:avLst/>
            <a:gdLst>
              <a:gd name="connsiteX0" fmla="*/ 143691 w 12205855"/>
              <a:gd name="connsiteY0" fmla="*/ 138546 h 6871855"/>
              <a:gd name="connsiteX1" fmla="*/ 143691 w 12205855"/>
              <a:gd name="connsiteY1" fmla="*/ 6733310 h 6871855"/>
              <a:gd name="connsiteX2" fmla="*/ 12062164 w 12205855"/>
              <a:gd name="connsiteY2" fmla="*/ 6733310 h 6871855"/>
              <a:gd name="connsiteX3" fmla="*/ 12062164 w 12205855"/>
              <a:gd name="connsiteY3" fmla="*/ 138546 h 6871855"/>
              <a:gd name="connsiteX4" fmla="*/ 0 w 12205855"/>
              <a:gd name="connsiteY4" fmla="*/ 0 h 6871855"/>
              <a:gd name="connsiteX5" fmla="*/ 143691 w 12205855"/>
              <a:gd name="connsiteY5" fmla="*/ 0 h 6871855"/>
              <a:gd name="connsiteX6" fmla="*/ 143691 w 12205855"/>
              <a:gd name="connsiteY6" fmla="*/ 1 h 6871855"/>
              <a:gd name="connsiteX7" fmla="*/ 12062164 w 12205855"/>
              <a:gd name="connsiteY7" fmla="*/ 1 h 6871855"/>
              <a:gd name="connsiteX8" fmla="*/ 12062164 w 12205855"/>
              <a:gd name="connsiteY8" fmla="*/ 0 h 6871855"/>
              <a:gd name="connsiteX9" fmla="*/ 12205855 w 12205855"/>
              <a:gd name="connsiteY9" fmla="*/ 0 h 6871855"/>
              <a:gd name="connsiteX10" fmla="*/ 12205855 w 12205855"/>
              <a:gd name="connsiteY10" fmla="*/ 6858000 h 6871855"/>
              <a:gd name="connsiteX11" fmla="*/ 12192002 w 12205855"/>
              <a:gd name="connsiteY11" fmla="*/ 6858000 h 6871855"/>
              <a:gd name="connsiteX12" fmla="*/ 12192002 w 12205855"/>
              <a:gd name="connsiteY12" fmla="*/ 6871855 h 6871855"/>
              <a:gd name="connsiteX13" fmla="*/ 0 w 12205855"/>
              <a:gd name="connsiteY13" fmla="*/ 6871855 h 6871855"/>
              <a:gd name="connsiteX14" fmla="*/ 0 w 12205855"/>
              <a:gd name="connsiteY14" fmla="*/ 6733310 h 6871855"/>
              <a:gd name="connsiteX15" fmla="*/ 0 w 12205855"/>
              <a:gd name="connsiteY15" fmla="*/ 6733310 h 687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05855" h="6871855">
                <a:moveTo>
                  <a:pt x="143691" y="138546"/>
                </a:moveTo>
                <a:lnTo>
                  <a:pt x="143691" y="6733310"/>
                </a:lnTo>
                <a:lnTo>
                  <a:pt x="12062164" y="6733310"/>
                </a:lnTo>
                <a:lnTo>
                  <a:pt x="12062164" y="138546"/>
                </a:lnTo>
                <a:close/>
                <a:moveTo>
                  <a:pt x="0" y="0"/>
                </a:moveTo>
                <a:lnTo>
                  <a:pt x="143691" y="0"/>
                </a:lnTo>
                <a:lnTo>
                  <a:pt x="143691" y="1"/>
                </a:lnTo>
                <a:lnTo>
                  <a:pt x="12062164" y="1"/>
                </a:lnTo>
                <a:lnTo>
                  <a:pt x="12062164" y="0"/>
                </a:lnTo>
                <a:lnTo>
                  <a:pt x="12205855" y="0"/>
                </a:lnTo>
                <a:lnTo>
                  <a:pt x="12205855" y="6858000"/>
                </a:lnTo>
                <a:lnTo>
                  <a:pt x="12192002" y="6858000"/>
                </a:lnTo>
                <a:lnTo>
                  <a:pt x="12192002" y="6871855"/>
                </a:lnTo>
                <a:lnTo>
                  <a:pt x="0" y="6871855"/>
                </a:lnTo>
                <a:lnTo>
                  <a:pt x="0" y="6733310"/>
                </a:lnTo>
                <a:lnTo>
                  <a:pt x="0" y="6733310"/>
                </a:lnTo>
                <a:close/>
              </a:path>
            </a:pathLst>
          </a:custGeom>
          <a:solidFill>
            <a:schemeClr val="bg1">
              <a:lumMod val="75000"/>
            </a:schemeClr>
          </a:solidFill>
          <a:ln>
            <a:no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endParaRPr lang="en-US" dirty="0"/>
          </a:p>
        </p:txBody>
      </p:sp>
      <p:sp>
        <p:nvSpPr>
          <p:cNvPr id="5" name="Freeform 4"/>
          <p:cNvSpPr/>
          <p:nvPr/>
        </p:nvSpPr>
        <p:spPr>
          <a:xfrm>
            <a:off x="138546" y="138545"/>
            <a:ext cx="11928764" cy="6594764"/>
          </a:xfrm>
          <a:custGeom>
            <a:avLst/>
            <a:gdLst>
              <a:gd name="connsiteX0" fmla="*/ 143691 w 12205855"/>
              <a:gd name="connsiteY0" fmla="*/ 138546 h 6871855"/>
              <a:gd name="connsiteX1" fmla="*/ 143691 w 12205855"/>
              <a:gd name="connsiteY1" fmla="*/ 6733310 h 6871855"/>
              <a:gd name="connsiteX2" fmla="*/ 12062164 w 12205855"/>
              <a:gd name="connsiteY2" fmla="*/ 6733310 h 6871855"/>
              <a:gd name="connsiteX3" fmla="*/ 12062164 w 12205855"/>
              <a:gd name="connsiteY3" fmla="*/ 138546 h 6871855"/>
              <a:gd name="connsiteX4" fmla="*/ 0 w 12205855"/>
              <a:gd name="connsiteY4" fmla="*/ 0 h 6871855"/>
              <a:gd name="connsiteX5" fmla="*/ 143691 w 12205855"/>
              <a:gd name="connsiteY5" fmla="*/ 0 h 6871855"/>
              <a:gd name="connsiteX6" fmla="*/ 143691 w 12205855"/>
              <a:gd name="connsiteY6" fmla="*/ 1 h 6871855"/>
              <a:gd name="connsiteX7" fmla="*/ 12062164 w 12205855"/>
              <a:gd name="connsiteY7" fmla="*/ 1 h 6871855"/>
              <a:gd name="connsiteX8" fmla="*/ 12062164 w 12205855"/>
              <a:gd name="connsiteY8" fmla="*/ 0 h 6871855"/>
              <a:gd name="connsiteX9" fmla="*/ 12205855 w 12205855"/>
              <a:gd name="connsiteY9" fmla="*/ 0 h 6871855"/>
              <a:gd name="connsiteX10" fmla="*/ 12205855 w 12205855"/>
              <a:gd name="connsiteY10" fmla="*/ 6858000 h 6871855"/>
              <a:gd name="connsiteX11" fmla="*/ 12192002 w 12205855"/>
              <a:gd name="connsiteY11" fmla="*/ 6858000 h 6871855"/>
              <a:gd name="connsiteX12" fmla="*/ 12192002 w 12205855"/>
              <a:gd name="connsiteY12" fmla="*/ 6871855 h 6871855"/>
              <a:gd name="connsiteX13" fmla="*/ 0 w 12205855"/>
              <a:gd name="connsiteY13" fmla="*/ 6871855 h 6871855"/>
              <a:gd name="connsiteX14" fmla="*/ 0 w 12205855"/>
              <a:gd name="connsiteY14" fmla="*/ 6733310 h 6871855"/>
              <a:gd name="connsiteX15" fmla="*/ 0 w 12205855"/>
              <a:gd name="connsiteY15" fmla="*/ 6733310 h 687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05855" h="6871855">
                <a:moveTo>
                  <a:pt x="143691" y="138546"/>
                </a:moveTo>
                <a:lnTo>
                  <a:pt x="143691" y="6733310"/>
                </a:lnTo>
                <a:lnTo>
                  <a:pt x="12062164" y="6733310"/>
                </a:lnTo>
                <a:lnTo>
                  <a:pt x="12062164" y="138546"/>
                </a:lnTo>
                <a:close/>
                <a:moveTo>
                  <a:pt x="0" y="0"/>
                </a:moveTo>
                <a:lnTo>
                  <a:pt x="143691" y="0"/>
                </a:lnTo>
                <a:lnTo>
                  <a:pt x="143691" y="1"/>
                </a:lnTo>
                <a:lnTo>
                  <a:pt x="12062164" y="1"/>
                </a:lnTo>
                <a:lnTo>
                  <a:pt x="12062164" y="0"/>
                </a:lnTo>
                <a:lnTo>
                  <a:pt x="12205855" y="0"/>
                </a:lnTo>
                <a:lnTo>
                  <a:pt x="12205855" y="6858000"/>
                </a:lnTo>
                <a:lnTo>
                  <a:pt x="12192002" y="6858000"/>
                </a:lnTo>
                <a:lnTo>
                  <a:pt x="12192002" y="6871855"/>
                </a:lnTo>
                <a:lnTo>
                  <a:pt x="0" y="6871855"/>
                </a:lnTo>
                <a:lnTo>
                  <a:pt x="0" y="6733310"/>
                </a:lnTo>
                <a:lnTo>
                  <a:pt x="0" y="6733310"/>
                </a:lnTo>
                <a:close/>
              </a:path>
            </a:pathLst>
          </a:custGeom>
          <a:solidFill>
            <a:srgbClr val="F8F7BB"/>
          </a:solidFill>
          <a:ln>
            <a:no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endParaRPr lang="en-US" dirty="0"/>
          </a:p>
        </p:txBody>
      </p:sp>
      <p:sp>
        <p:nvSpPr>
          <p:cNvPr id="7" name="Pentagon 6"/>
          <p:cNvSpPr/>
          <p:nvPr/>
        </p:nvSpPr>
        <p:spPr>
          <a:xfrm>
            <a:off x="406401" y="6253970"/>
            <a:ext cx="2699656" cy="290286"/>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solidFill>
                  <a:srgbClr val="002060"/>
                </a:solidFill>
              </a:rPr>
              <a:t>MD. RAFIQUL HASAN</a:t>
            </a:r>
            <a:endParaRPr lang="en-US" sz="1400" dirty="0">
              <a:solidFill>
                <a:srgbClr val="002060"/>
              </a:solidFill>
            </a:endParaRPr>
          </a:p>
        </p:txBody>
      </p:sp>
      <p:sp>
        <p:nvSpPr>
          <p:cNvPr id="8" name="Rectangle 7"/>
          <p:cNvSpPr/>
          <p:nvPr/>
        </p:nvSpPr>
        <p:spPr>
          <a:xfrm>
            <a:off x="326241" y="349954"/>
            <a:ext cx="11553371" cy="76944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4400" dirty="0" smtClean="0">
                <a:ln w="0"/>
                <a:solidFill>
                  <a:srgbClr val="7030A0"/>
                </a:solidFill>
              </a:rPr>
              <a:t>Teacher's observation and support</a:t>
            </a:r>
            <a:endParaRPr lang="en-US" sz="4400" dirty="0">
              <a:ln w="0"/>
              <a:solidFill>
                <a:srgbClr val="7030A0"/>
              </a:solidFill>
            </a:endParaRPr>
          </a:p>
        </p:txBody>
      </p:sp>
      <p:pic>
        <p:nvPicPr>
          <p:cNvPr id="3" name="Picture 2"/>
          <p:cNvPicPr>
            <a:picLocks noChangeAspect="1"/>
          </p:cNvPicPr>
          <p:nvPr/>
        </p:nvPicPr>
        <p:blipFill>
          <a:blip r:embed="rId2"/>
          <a:stretch>
            <a:fillRect/>
          </a:stretch>
        </p:blipFill>
        <p:spPr>
          <a:xfrm>
            <a:off x="3820432" y="1206658"/>
            <a:ext cx="4830082" cy="4458537"/>
          </a:xfrm>
          <a:prstGeom prst="rect">
            <a:avLst/>
          </a:prstGeom>
        </p:spPr>
      </p:pic>
    </p:spTree>
    <p:extLst>
      <p:ext uri="{BB962C8B-B14F-4D97-AF65-F5344CB8AC3E}">
        <p14:creationId xmlns:p14="http://schemas.microsoft.com/office/powerpoint/2010/main" val="1587456370"/>
      </p:ext>
    </p:extLst>
  </p:cSld>
  <p:clrMapOvr>
    <a:masterClrMapping/>
  </p:clrMapOvr>
  <mc:AlternateContent xmlns:mc="http://schemas.openxmlformats.org/markup-compatibility/2006" xmlns:p14="http://schemas.microsoft.com/office/powerpoint/2010/main">
    <mc:Choice Requires="p14">
      <p:transition spd="slow" p14:dur="3500">
        <p14:doors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12205855" cy="6871855"/>
          </a:xfrm>
          <a:custGeom>
            <a:avLst/>
            <a:gdLst>
              <a:gd name="connsiteX0" fmla="*/ 143691 w 12205855"/>
              <a:gd name="connsiteY0" fmla="*/ 138546 h 6871855"/>
              <a:gd name="connsiteX1" fmla="*/ 143691 w 12205855"/>
              <a:gd name="connsiteY1" fmla="*/ 6733310 h 6871855"/>
              <a:gd name="connsiteX2" fmla="*/ 12062164 w 12205855"/>
              <a:gd name="connsiteY2" fmla="*/ 6733310 h 6871855"/>
              <a:gd name="connsiteX3" fmla="*/ 12062164 w 12205855"/>
              <a:gd name="connsiteY3" fmla="*/ 138546 h 6871855"/>
              <a:gd name="connsiteX4" fmla="*/ 0 w 12205855"/>
              <a:gd name="connsiteY4" fmla="*/ 0 h 6871855"/>
              <a:gd name="connsiteX5" fmla="*/ 143691 w 12205855"/>
              <a:gd name="connsiteY5" fmla="*/ 0 h 6871855"/>
              <a:gd name="connsiteX6" fmla="*/ 143691 w 12205855"/>
              <a:gd name="connsiteY6" fmla="*/ 1 h 6871855"/>
              <a:gd name="connsiteX7" fmla="*/ 12062164 w 12205855"/>
              <a:gd name="connsiteY7" fmla="*/ 1 h 6871855"/>
              <a:gd name="connsiteX8" fmla="*/ 12062164 w 12205855"/>
              <a:gd name="connsiteY8" fmla="*/ 0 h 6871855"/>
              <a:gd name="connsiteX9" fmla="*/ 12205855 w 12205855"/>
              <a:gd name="connsiteY9" fmla="*/ 0 h 6871855"/>
              <a:gd name="connsiteX10" fmla="*/ 12205855 w 12205855"/>
              <a:gd name="connsiteY10" fmla="*/ 6858000 h 6871855"/>
              <a:gd name="connsiteX11" fmla="*/ 12192002 w 12205855"/>
              <a:gd name="connsiteY11" fmla="*/ 6858000 h 6871855"/>
              <a:gd name="connsiteX12" fmla="*/ 12192002 w 12205855"/>
              <a:gd name="connsiteY12" fmla="*/ 6871855 h 6871855"/>
              <a:gd name="connsiteX13" fmla="*/ 0 w 12205855"/>
              <a:gd name="connsiteY13" fmla="*/ 6871855 h 6871855"/>
              <a:gd name="connsiteX14" fmla="*/ 0 w 12205855"/>
              <a:gd name="connsiteY14" fmla="*/ 6733310 h 6871855"/>
              <a:gd name="connsiteX15" fmla="*/ 0 w 12205855"/>
              <a:gd name="connsiteY15" fmla="*/ 6733310 h 687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05855" h="6871855">
                <a:moveTo>
                  <a:pt x="143691" y="138546"/>
                </a:moveTo>
                <a:lnTo>
                  <a:pt x="143691" y="6733310"/>
                </a:lnTo>
                <a:lnTo>
                  <a:pt x="12062164" y="6733310"/>
                </a:lnTo>
                <a:lnTo>
                  <a:pt x="12062164" y="138546"/>
                </a:lnTo>
                <a:close/>
                <a:moveTo>
                  <a:pt x="0" y="0"/>
                </a:moveTo>
                <a:lnTo>
                  <a:pt x="143691" y="0"/>
                </a:lnTo>
                <a:lnTo>
                  <a:pt x="143691" y="1"/>
                </a:lnTo>
                <a:lnTo>
                  <a:pt x="12062164" y="1"/>
                </a:lnTo>
                <a:lnTo>
                  <a:pt x="12062164" y="0"/>
                </a:lnTo>
                <a:lnTo>
                  <a:pt x="12205855" y="0"/>
                </a:lnTo>
                <a:lnTo>
                  <a:pt x="12205855" y="6858000"/>
                </a:lnTo>
                <a:lnTo>
                  <a:pt x="12192002" y="6858000"/>
                </a:lnTo>
                <a:lnTo>
                  <a:pt x="12192002" y="6871855"/>
                </a:lnTo>
                <a:lnTo>
                  <a:pt x="0" y="6871855"/>
                </a:lnTo>
                <a:lnTo>
                  <a:pt x="0" y="6733310"/>
                </a:lnTo>
                <a:lnTo>
                  <a:pt x="0" y="6733310"/>
                </a:lnTo>
                <a:close/>
              </a:path>
            </a:pathLst>
          </a:custGeom>
          <a:solidFill>
            <a:schemeClr val="bg1">
              <a:lumMod val="75000"/>
            </a:schemeClr>
          </a:solidFill>
          <a:ln>
            <a:no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endParaRPr lang="en-US" dirty="0"/>
          </a:p>
        </p:txBody>
      </p:sp>
      <p:sp>
        <p:nvSpPr>
          <p:cNvPr id="5" name="Freeform 4"/>
          <p:cNvSpPr/>
          <p:nvPr/>
        </p:nvSpPr>
        <p:spPr>
          <a:xfrm>
            <a:off x="138546" y="138545"/>
            <a:ext cx="11928764" cy="6594764"/>
          </a:xfrm>
          <a:custGeom>
            <a:avLst/>
            <a:gdLst>
              <a:gd name="connsiteX0" fmla="*/ 143691 w 12205855"/>
              <a:gd name="connsiteY0" fmla="*/ 138546 h 6871855"/>
              <a:gd name="connsiteX1" fmla="*/ 143691 w 12205855"/>
              <a:gd name="connsiteY1" fmla="*/ 6733310 h 6871855"/>
              <a:gd name="connsiteX2" fmla="*/ 12062164 w 12205855"/>
              <a:gd name="connsiteY2" fmla="*/ 6733310 h 6871855"/>
              <a:gd name="connsiteX3" fmla="*/ 12062164 w 12205855"/>
              <a:gd name="connsiteY3" fmla="*/ 138546 h 6871855"/>
              <a:gd name="connsiteX4" fmla="*/ 0 w 12205855"/>
              <a:gd name="connsiteY4" fmla="*/ 0 h 6871855"/>
              <a:gd name="connsiteX5" fmla="*/ 143691 w 12205855"/>
              <a:gd name="connsiteY5" fmla="*/ 0 h 6871855"/>
              <a:gd name="connsiteX6" fmla="*/ 143691 w 12205855"/>
              <a:gd name="connsiteY6" fmla="*/ 1 h 6871855"/>
              <a:gd name="connsiteX7" fmla="*/ 12062164 w 12205855"/>
              <a:gd name="connsiteY7" fmla="*/ 1 h 6871855"/>
              <a:gd name="connsiteX8" fmla="*/ 12062164 w 12205855"/>
              <a:gd name="connsiteY8" fmla="*/ 0 h 6871855"/>
              <a:gd name="connsiteX9" fmla="*/ 12205855 w 12205855"/>
              <a:gd name="connsiteY9" fmla="*/ 0 h 6871855"/>
              <a:gd name="connsiteX10" fmla="*/ 12205855 w 12205855"/>
              <a:gd name="connsiteY10" fmla="*/ 6858000 h 6871855"/>
              <a:gd name="connsiteX11" fmla="*/ 12192002 w 12205855"/>
              <a:gd name="connsiteY11" fmla="*/ 6858000 h 6871855"/>
              <a:gd name="connsiteX12" fmla="*/ 12192002 w 12205855"/>
              <a:gd name="connsiteY12" fmla="*/ 6871855 h 6871855"/>
              <a:gd name="connsiteX13" fmla="*/ 0 w 12205855"/>
              <a:gd name="connsiteY13" fmla="*/ 6871855 h 6871855"/>
              <a:gd name="connsiteX14" fmla="*/ 0 w 12205855"/>
              <a:gd name="connsiteY14" fmla="*/ 6733310 h 6871855"/>
              <a:gd name="connsiteX15" fmla="*/ 0 w 12205855"/>
              <a:gd name="connsiteY15" fmla="*/ 6733310 h 687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05855" h="6871855">
                <a:moveTo>
                  <a:pt x="143691" y="138546"/>
                </a:moveTo>
                <a:lnTo>
                  <a:pt x="143691" y="6733310"/>
                </a:lnTo>
                <a:lnTo>
                  <a:pt x="12062164" y="6733310"/>
                </a:lnTo>
                <a:lnTo>
                  <a:pt x="12062164" y="138546"/>
                </a:lnTo>
                <a:close/>
                <a:moveTo>
                  <a:pt x="0" y="0"/>
                </a:moveTo>
                <a:lnTo>
                  <a:pt x="143691" y="0"/>
                </a:lnTo>
                <a:lnTo>
                  <a:pt x="143691" y="1"/>
                </a:lnTo>
                <a:lnTo>
                  <a:pt x="12062164" y="1"/>
                </a:lnTo>
                <a:lnTo>
                  <a:pt x="12062164" y="0"/>
                </a:lnTo>
                <a:lnTo>
                  <a:pt x="12205855" y="0"/>
                </a:lnTo>
                <a:lnTo>
                  <a:pt x="12205855" y="6858000"/>
                </a:lnTo>
                <a:lnTo>
                  <a:pt x="12192002" y="6858000"/>
                </a:lnTo>
                <a:lnTo>
                  <a:pt x="12192002" y="6871855"/>
                </a:lnTo>
                <a:lnTo>
                  <a:pt x="0" y="6871855"/>
                </a:lnTo>
                <a:lnTo>
                  <a:pt x="0" y="6733310"/>
                </a:lnTo>
                <a:lnTo>
                  <a:pt x="0" y="6733310"/>
                </a:lnTo>
                <a:close/>
              </a:path>
            </a:pathLst>
          </a:custGeom>
          <a:solidFill>
            <a:srgbClr val="F8F7BB"/>
          </a:solidFill>
          <a:ln>
            <a:no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endParaRPr lang="en-US" dirty="0"/>
          </a:p>
        </p:txBody>
      </p:sp>
      <p:sp>
        <p:nvSpPr>
          <p:cNvPr id="7" name="Rectangle 6"/>
          <p:cNvSpPr/>
          <p:nvPr/>
        </p:nvSpPr>
        <p:spPr>
          <a:xfrm>
            <a:off x="304331" y="325247"/>
            <a:ext cx="11553371" cy="76944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4400" dirty="0" smtClean="0">
                <a:ln w="0"/>
                <a:solidFill>
                  <a:srgbClr val="7030A0"/>
                </a:solidFill>
              </a:rPr>
              <a:t>Evaluation </a:t>
            </a:r>
            <a:r>
              <a:rPr lang="en-US" sz="2400" dirty="0" smtClean="0">
                <a:ln w="0"/>
                <a:solidFill>
                  <a:srgbClr val="7030A0"/>
                </a:solidFill>
              </a:rPr>
              <a:t>(task)</a:t>
            </a:r>
            <a:endParaRPr lang="en-US" sz="2400" dirty="0">
              <a:ln w="0"/>
              <a:solidFill>
                <a:srgbClr val="7030A0"/>
              </a:solidFill>
            </a:endParaRPr>
          </a:p>
        </p:txBody>
      </p:sp>
      <p:sp>
        <p:nvSpPr>
          <p:cNvPr id="8" name="Rectangle 7"/>
          <p:cNvSpPr/>
          <p:nvPr/>
        </p:nvSpPr>
        <p:spPr>
          <a:xfrm>
            <a:off x="304330" y="1218618"/>
            <a:ext cx="11553372" cy="144655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3200" dirty="0">
                <a:ln w="0"/>
                <a:solidFill>
                  <a:srgbClr val="00B050"/>
                </a:solidFill>
              </a:rPr>
              <a:t>Open at page </a:t>
            </a:r>
            <a:r>
              <a:rPr lang="en-US" sz="3200" dirty="0" smtClean="0">
                <a:ln w="0"/>
                <a:solidFill>
                  <a:srgbClr val="00B050"/>
                </a:solidFill>
              </a:rPr>
              <a:t>44</a:t>
            </a:r>
            <a:endParaRPr lang="en-US" sz="2800" dirty="0">
              <a:ln w="0"/>
              <a:solidFill>
                <a:srgbClr val="FF0000"/>
              </a:solidFill>
            </a:endParaRPr>
          </a:p>
          <a:p>
            <a:r>
              <a:rPr lang="en-US" sz="2800" dirty="0" smtClean="0">
                <a:ln w="0"/>
                <a:solidFill>
                  <a:srgbClr val="FF0000"/>
                </a:solidFill>
              </a:rPr>
              <a:t>N.B: </a:t>
            </a:r>
          </a:p>
          <a:p>
            <a:r>
              <a:rPr lang="en-US" sz="2800" dirty="0" smtClean="0">
                <a:ln w="0"/>
                <a:solidFill>
                  <a:schemeClr val="tx1"/>
                </a:solidFill>
              </a:rPr>
              <a:t>Teacher will randomly choose the student and ask the questions.</a:t>
            </a:r>
            <a:endParaRPr lang="en-US" sz="2800" dirty="0">
              <a:ln w="0"/>
              <a:solidFill>
                <a:schemeClr val="tx1"/>
              </a:solidFill>
            </a:endParaRPr>
          </a:p>
        </p:txBody>
      </p:sp>
      <p:sp>
        <p:nvSpPr>
          <p:cNvPr id="9" name="Rectangle 8"/>
          <p:cNvSpPr/>
          <p:nvPr/>
        </p:nvSpPr>
        <p:spPr>
          <a:xfrm>
            <a:off x="304331" y="3165680"/>
            <a:ext cx="8752584" cy="707886"/>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r>
              <a:rPr lang="en-US" sz="4000" dirty="0" smtClean="0"/>
              <a:t>1. What's your name? (</a:t>
            </a:r>
            <a:r>
              <a:rPr lang="en-US" sz="4000" dirty="0" smtClean="0">
                <a:sym typeface="Wingdings 3" panose="05040102010807070707" pitchFamily="18" charset="2"/>
              </a:rPr>
              <a:t></a:t>
            </a:r>
            <a:r>
              <a:rPr lang="en-US" sz="4000" dirty="0" smtClean="0"/>
              <a:t>)</a:t>
            </a:r>
          </a:p>
        </p:txBody>
      </p:sp>
      <p:sp>
        <p:nvSpPr>
          <p:cNvPr id="10" name="Rectangle 9"/>
          <p:cNvSpPr/>
          <p:nvPr/>
        </p:nvSpPr>
        <p:spPr>
          <a:xfrm>
            <a:off x="304330" y="3767000"/>
            <a:ext cx="8752584" cy="707886"/>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r>
              <a:rPr lang="en-US" sz="4000" dirty="0" smtClean="0"/>
              <a:t>2. Where do you live? (</a:t>
            </a:r>
            <a:r>
              <a:rPr lang="en-US" sz="4000" dirty="0" smtClean="0">
                <a:sym typeface="Wingdings 3" panose="05040102010807070707" pitchFamily="18" charset="2"/>
              </a:rPr>
              <a:t></a:t>
            </a:r>
            <a:r>
              <a:rPr lang="en-US" sz="4000" dirty="0" smtClean="0"/>
              <a:t>)</a:t>
            </a:r>
          </a:p>
        </p:txBody>
      </p:sp>
      <p:sp>
        <p:nvSpPr>
          <p:cNvPr id="11" name="Rectangle 10"/>
          <p:cNvSpPr/>
          <p:nvPr/>
        </p:nvSpPr>
        <p:spPr>
          <a:xfrm>
            <a:off x="304330" y="4380788"/>
            <a:ext cx="8752584" cy="707886"/>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r>
              <a:rPr lang="en-US" sz="4000" dirty="0" smtClean="0"/>
              <a:t>3. How old are you? (</a:t>
            </a:r>
            <a:r>
              <a:rPr lang="en-US" sz="4000" dirty="0" smtClean="0">
                <a:sym typeface="Wingdings 3" panose="05040102010807070707" pitchFamily="18" charset="2"/>
              </a:rPr>
              <a:t></a:t>
            </a:r>
            <a:r>
              <a:rPr lang="en-US" sz="4000" dirty="0" smtClean="0"/>
              <a:t>)</a:t>
            </a:r>
          </a:p>
        </p:txBody>
      </p:sp>
      <p:sp>
        <p:nvSpPr>
          <p:cNvPr id="12" name="Rectangle 11"/>
          <p:cNvSpPr/>
          <p:nvPr/>
        </p:nvSpPr>
        <p:spPr>
          <a:xfrm>
            <a:off x="304330" y="5011232"/>
            <a:ext cx="8752584" cy="707886"/>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r>
              <a:rPr lang="en-US" sz="4000" dirty="0" smtClean="0"/>
              <a:t>4. What's your favourite food? (</a:t>
            </a:r>
            <a:r>
              <a:rPr lang="en-US" sz="4000" dirty="0" smtClean="0">
                <a:sym typeface="Wingdings 3" panose="05040102010807070707" pitchFamily="18" charset="2"/>
              </a:rPr>
              <a:t></a:t>
            </a:r>
            <a:r>
              <a:rPr lang="en-US" sz="4000" dirty="0" smtClean="0"/>
              <a:t>)</a:t>
            </a:r>
          </a:p>
        </p:txBody>
      </p:sp>
      <p:sp>
        <p:nvSpPr>
          <p:cNvPr id="13" name="Rectangle 12"/>
          <p:cNvSpPr/>
          <p:nvPr/>
        </p:nvSpPr>
        <p:spPr>
          <a:xfrm>
            <a:off x="304330" y="5648022"/>
            <a:ext cx="8752584" cy="707886"/>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r>
              <a:rPr lang="en-US" sz="4000" dirty="0" smtClean="0"/>
              <a:t>5. What's your favourite folour? (</a:t>
            </a:r>
            <a:r>
              <a:rPr lang="en-US" sz="4000" dirty="0" smtClean="0">
                <a:sym typeface="Wingdings 3" panose="05040102010807070707" pitchFamily="18" charset="2"/>
              </a:rPr>
              <a:t></a:t>
            </a:r>
            <a:r>
              <a:rPr lang="en-US" sz="4000" dirty="0" smtClean="0"/>
              <a:t>)</a:t>
            </a:r>
            <a:endParaRPr lang="en-US" sz="4000" dirty="0"/>
          </a:p>
        </p:txBody>
      </p:sp>
    </p:spTree>
    <p:extLst>
      <p:ext uri="{BB962C8B-B14F-4D97-AF65-F5344CB8AC3E}">
        <p14:creationId xmlns:p14="http://schemas.microsoft.com/office/powerpoint/2010/main" val="1978595894"/>
      </p:ext>
    </p:extLst>
  </p:cSld>
  <p:clrMapOvr>
    <a:masterClrMapping/>
  </p:clrMapOvr>
  <mc:AlternateContent xmlns:mc="http://schemas.openxmlformats.org/markup-compatibility/2006" xmlns:p14="http://schemas.microsoft.com/office/powerpoint/2010/main">
    <mc:Choice Requires="p14">
      <p:transition spd="slow" p14:dur="35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par>
                          <p:cTn id="8" fill="hold">
                            <p:stCondLst>
                              <p:cond delay="2000"/>
                            </p:stCondLst>
                            <p:childTnLst>
                              <p:par>
                                <p:cTn id="9" presetID="31" presetClass="entr" presetSubtype="0" fill="hold" grpId="0" nodeType="afterEffect">
                                  <p:stCondLst>
                                    <p:cond delay="4000"/>
                                  </p:stCondLst>
                                  <p:childTnLst>
                                    <p:set>
                                      <p:cBhvr>
                                        <p:cTn id="10" dur="1" fill="hold">
                                          <p:stCondLst>
                                            <p:cond delay="0"/>
                                          </p:stCondLst>
                                        </p:cTn>
                                        <p:tgtEl>
                                          <p:spTgt spid="9">
                                            <p:bg/>
                                          </p:spTgt>
                                        </p:tgtEl>
                                        <p:attrNameLst>
                                          <p:attrName>style.visibility</p:attrName>
                                        </p:attrNameLst>
                                      </p:cBhvr>
                                      <p:to>
                                        <p:strVal val="visible"/>
                                      </p:to>
                                    </p:set>
                                    <p:anim calcmode="lin" valueType="num">
                                      <p:cBhvr>
                                        <p:cTn id="11" dur="3500" fill="hold"/>
                                        <p:tgtEl>
                                          <p:spTgt spid="9">
                                            <p:bg/>
                                          </p:spTgt>
                                        </p:tgtEl>
                                        <p:attrNameLst>
                                          <p:attrName>ppt_w</p:attrName>
                                        </p:attrNameLst>
                                      </p:cBhvr>
                                      <p:tavLst>
                                        <p:tav tm="0">
                                          <p:val>
                                            <p:fltVal val="0"/>
                                          </p:val>
                                        </p:tav>
                                        <p:tav tm="100000">
                                          <p:val>
                                            <p:strVal val="#ppt_w"/>
                                          </p:val>
                                        </p:tav>
                                      </p:tavLst>
                                    </p:anim>
                                    <p:anim calcmode="lin" valueType="num">
                                      <p:cBhvr>
                                        <p:cTn id="12" dur="3500" fill="hold"/>
                                        <p:tgtEl>
                                          <p:spTgt spid="9">
                                            <p:bg/>
                                          </p:spTgt>
                                        </p:tgtEl>
                                        <p:attrNameLst>
                                          <p:attrName>ppt_h</p:attrName>
                                        </p:attrNameLst>
                                      </p:cBhvr>
                                      <p:tavLst>
                                        <p:tav tm="0">
                                          <p:val>
                                            <p:fltVal val="0"/>
                                          </p:val>
                                        </p:tav>
                                        <p:tav tm="100000">
                                          <p:val>
                                            <p:strVal val="#ppt_h"/>
                                          </p:val>
                                        </p:tav>
                                      </p:tavLst>
                                    </p:anim>
                                    <p:anim calcmode="lin" valueType="num">
                                      <p:cBhvr>
                                        <p:cTn id="13" dur="3500" fill="hold"/>
                                        <p:tgtEl>
                                          <p:spTgt spid="9">
                                            <p:bg/>
                                          </p:spTgt>
                                        </p:tgtEl>
                                        <p:attrNameLst>
                                          <p:attrName>style.rotation</p:attrName>
                                        </p:attrNameLst>
                                      </p:cBhvr>
                                      <p:tavLst>
                                        <p:tav tm="0">
                                          <p:val>
                                            <p:fltVal val="90"/>
                                          </p:val>
                                        </p:tav>
                                        <p:tav tm="100000">
                                          <p:val>
                                            <p:fltVal val="0"/>
                                          </p:val>
                                        </p:tav>
                                      </p:tavLst>
                                    </p:anim>
                                    <p:animEffect transition="in" filter="fade">
                                      <p:cBhvr>
                                        <p:cTn id="14" dur="3500"/>
                                        <p:tgtEl>
                                          <p:spTgt spid="9">
                                            <p:bg/>
                                          </p:spTgt>
                                        </p:tgtEl>
                                      </p:cBhvr>
                                    </p:animEffect>
                                  </p:childTnLst>
                                </p:cTn>
                              </p:par>
                            </p:childTnLst>
                          </p:cTn>
                        </p:par>
                        <p:par>
                          <p:cTn id="15" fill="hold">
                            <p:stCondLst>
                              <p:cond delay="9500"/>
                            </p:stCondLst>
                            <p:childTnLst>
                              <p:par>
                                <p:cTn id="16" presetID="31" presetClass="entr" presetSubtype="0" fill="hold" grpId="0" nodeType="afterEffect">
                                  <p:stCondLst>
                                    <p:cond delay="4000"/>
                                  </p:stCondLst>
                                  <p:childTnLst>
                                    <p:set>
                                      <p:cBhvr>
                                        <p:cTn id="17" dur="1" fill="hold">
                                          <p:stCondLst>
                                            <p:cond delay="0"/>
                                          </p:stCondLst>
                                        </p:cTn>
                                        <p:tgtEl>
                                          <p:spTgt spid="9">
                                            <p:txEl>
                                              <p:pRg st="0" end="0"/>
                                            </p:txEl>
                                          </p:spTgt>
                                        </p:tgtEl>
                                        <p:attrNameLst>
                                          <p:attrName>style.visibility</p:attrName>
                                        </p:attrNameLst>
                                      </p:cBhvr>
                                      <p:to>
                                        <p:strVal val="visible"/>
                                      </p:to>
                                    </p:set>
                                    <p:anim calcmode="lin" valueType="num">
                                      <p:cBhvr>
                                        <p:cTn id="18" dur="3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9" dur="3500" fill="hold"/>
                                        <p:tgtEl>
                                          <p:spTgt spid="9">
                                            <p:txEl>
                                              <p:pRg st="0" end="0"/>
                                            </p:txEl>
                                          </p:spTgt>
                                        </p:tgtEl>
                                        <p:attrNameLst>
                                          <p:attrName>ppt_h</p:attrName>
                                        </p:attrNameLst>
                                      </p:cBhvr>
                                      <p:tavLst>
                                        <p:tav tm="0">
                                          <p:val>
                                            <p:fltVal val="0"/>
                                          </p:val>
                                        </p:tav>
                                        <p:tav tm="100000">
                                          <p:val>
                                            <p:strVal val="#ppt_h"/>
                                          </p:val>
                                        </p:tav>
                                      </p:tavLst>
                                    </p:anim>
                                    <p:anim calcmode="lin" valueType="num">
                                      <p:cBhvr>
                                        <p:cTn id="20" dur="35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21" dur="3500"/>
                                        <p:tgtEl>
                                          <p:spTgt spid="9">
                                            <p:txEl>
                                              <p:pRg st="0" end="0"/>
                                            </p:txEl>
                                          </p:spTgt>
                                        </p:tgtEl>
                                      </p:cBhvr>
                                    </p:animEffect>
                                  </p:childTnLst>
                                </p:cTn>
                              </p:par>
                            </p:childTnLst>
                          </p:cTn>
                        </p:par>
                        <p:par>
                          <p:cTn id="22" fill="hold">
                            <p:stCondLst>
                              <p:cond delay="17000"/>
                            </p:stCondLst>
                            <p:childTnLst>
                              <p:par>
                                <p:cTn id="23" presetID="31" presetClass="entr" presetSubtype="0" fill="hold" grpId="0" nodeType="afterEffect">
                                  <p:stCondLst>
                                    <p:cond delay="4000"/>
                                  </p:stCondLst>
                                  <p:childTnLst>
                                    <p:set>
                                      <p:cBhvr>
                                        <p:cTn id="24" dur="1" fill="hold">
                                          <p:stCondLst>
                                            <p:cond delay="0"/>
                                          </p:stCondLst>
                                        </p:cTn>
                                        <p:tgtEl>
                                          <p:spTgt spid="10">
                                            <p:bg/>
                                          </p:spTgt>
                                        </p:tgtEl>
                                        <p:attrNameLst>
                                          <p:attrName>style.visibility</p:attrName>
                                        </p:attrNameLst>
                                      </p:cBhvr>
                                      <p:to>
                                        <p:strVal val="visible"/>
                                      </p:to>
                                    </p:set>
                                    <p:anim calcmode="lin" valueType="num">
                                      <p:cBhvr>
                                        <p:cTn id="25" dur="3500" fill="hold"/>
                                        <p:tgtEl>
                                          <p:spTgt spid="10">
                                            <p:bg/>
                                          </p:spTgt>
                                        </p:tgtEl>
                                        <p:attrNameLst>
                                          <p:attrName>ppt_w</p:attrName>
                                        </p:attrNameLst>
                                      </p:cBhvr>
                                      <p:tavLst>
                                        <p:tav tm="0">
                                          <p:val>
                                            <p:fltVal val="0"/>
                                          </p:val>
                                        </p:tav>
                                        <p:tav tm="100000">
                                          <p:val>
                                            <p:strVal val="#ppt_w"/>
                                          </p:val>
                                        </p:tav>
                                      </p:tavLst>
                                    </p:anim>
                                    <p:anim calcmode="lin" valueType="num">
                                      <p:cBhvr>
                                        <p:cTn id="26" dur="3500" fill="hold"/>
                                        <p:tgtEl>
                                          <p:spTgt spid="10">
                                            <p:bg/>
                                          </p:spTgt>
                                        </p:tgtEl>
                                        <p:attrNameLst>
                                          <p:attrName>ppt_h</p:attrName>
                                        </p:attrNameLst>
                                      </p:cBhvr>
                                      <p:tavLst>
                                        <p:tav tm="0">
                                          <p:val>
                                            <p:fltVal val="0"/>
                                          </p:val>
                                        </p:tav>
                                        <p:tav tm="100000">
                                          <p:val>
                                            <p:strVal val="#ppt_h"/>
                                          </p:val>
                                        </p:tav>
                                      </p:tavLst>
                                    </p:anim>
                                    <p:anim calcmode="lin" valueType="num">
                                      <p:cBhvr>
                                        <p:cTn id="27" dur="3500" fill="hold"/>
                                        <p:tgtEl>
                                          <p:spTgt spid="10">
                                            <p:bg/>
                                          </p:spTgt>
                                        </p:tgtEl>
                                        <p:attrNameLst>
                                          <p:attrName>style.rotation</p:attrName>
                                        </p:attrNameLst>
                                      </p:cBhvr>
                                      <p:tavLst>
                                        <p:tav tm="0">
                                          <p:val>
                                            <p:fltVal val="90"/>
                                          </p:val>
                                        </p:tav>
                                        <p:tav tm="100000">
                                          <p:val>
                                            <p:fltVal val="0"/>
                                          </p:val>
                                        </p:tav>
                                      </p:tavLst>
                                    </p:anim>
                                    <p:animEffect transition="in" filter="fade">
                                      <p:cBhvr>
                                        <p:cTn id="28" dur="3500"/>
                                        <p:tgtEl>
                                          <p:spTgt spid="10">
                                            <p:bg/>
                                          </p:spTgt>
                                        </p:tgtEl>
                                      </p:cBhvr>
                                    </p:animEffect>
                                  </p:childTnLst>
                                </p:cTn>
                              </p:par>
                            </p:childTnLst>
                          </p:cTn>
                        </p:par>
                        <p:par>
                          <p:cTn id="29" fill="hold">
                            <p:stCondLst>
                              <p:cond delay="24500"/>
                            </p:stCondLst>
                            <p:childTnLst>
                              <p:par>
                                <p:cTn id="30" presetID="31" presetClass="entr" presetSubtype="0" fill="hold" grpId="0" nodeType="afterEffect">
                                  <p:stCondLst>
                                    <p:cond delay="4000"/>
                                  </p:stCondLst>
                                  <p:childTnLst>
                                    <p:set>
                                      <p:cBhvr>
                                        <p:cTn id="31" dur="1" fill="hold">
                                          <p:stCondLst>
                                            <p:cond delay="0"/>
                                          </p:stCondLst>
                                        </p:cTn>
                                        <p:tgtEl>
                                          <p:spTgt spid="10">
                                            <p:txEl>
                                              <p:pRg st="0" end="0"/>
                                            </p:txEl>
                                          </p:spTgt>
                                        </p:tgtEl>
                                        <p:attrNameLst>
                                          <p:attrName>style.visibility</p:attrName>
                                        </p:attrNameLst>
                                      </p:cBhvr>
                                      <p:to>
                                        <p:strVal val="visible"/>
                                      </p:to>
                                    </p:set>
                                    <p:anim calcmode="lin" valueType="num">
                                      <p:cBhvr>
                                        <p:cTn id="32" dur="3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33" dur="35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34" dur="35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35" dur="3500"/>
                                        <p:tgtEl>
                                          <p:spTgt spid="10">
                                            <p:txEl>
                                              <p:pRg st="0" end="0"/>
                                            </p:txEl>
                                          </p:spTgt>
                                        </p:tgtEl>
                                      </p:cBhvr>
                                    </p:animEffect>
                                  </p:childTnLst>
                                </p:cTn>
                              </p:par>
                            </p:childTnLst>
                          </p:cTn>
                        </p:par>
                        <p:par>
                          <p:cTn id="36" fill="hold">
                            <p:stCondLst>
                              <p:cond delay="32000"/>
                            </p:stCondLst>
                            <p:childTnLst>
                              <p:par>
                                <p:cTn id="37" presetID="31" presetClass="entr" presetSubtype="0" fill="hold" grpId="0" nodeType="afterEffect">
                                  <p:stCondLst>
                                    <p:cond delay="4000"/>
                                  </p:stCondLst>
                                  <p:childTnLst>
                                    <p:set>
                                      <p:cBhvr>
                                        <p:cTn id="38" dur="1" fill="hold">
                                          <p:stCondLst>
                                            <p:cond delay="0"/>
                                          </p:stCondLst>
                                        </p:cTn>
                                        <p:tgtEl>
                                          <p:spTgt spid="11">
                                            <p:bg/>
                                          </p:spTgt>
                                        </p:tgtEl>
                                        <p:attrNameLst>
                                          <p:attrName>style.visibility</p:attrName>
                                        </p:attrNameLst>
                                      </p:cBhvr>
                                      <p:to>
                                        <p:strVal val="visible"/>
                                      </p:to>
                                    </p:set>
                                    <p:anim calcmode="lin" valueType="num">
                                      <p:cBhvr>
                                        <p:cTn id="39" dur="3500" fill="hold"/>
                                        <p:tgtEl>
                                          <p:spTgt spid="11">
                                            <p:bg/>
                                          </p:spTgt>
                                        </p:tgtEl>
                                        <p:attrNameLst>
                                          <p:attrName>ppt_w</p:attrName>
                                        </p:attrNameLst>
                                      </p:cBhvr>
                                      <p:tavLst>
                                        <p:tav tm="0">
                                          <p:val>
                                            <p:fltVal val="0"/>
                                          </p:val>
                                        </p:tav>
                                        <p:tav tm="100000">
                                          <p:val>
                                            <p:strVal val="#ppt_w"/>
                                          </p:val>
                                        </p:tav>
                                      </p:tavLst>
                                    </p:anim>
                                    <p:anim calcmode="lin" valueType="num">
                                      <p:cBhvr>
                                        <p:cTn id="40" dur="3500" fill="hold"/>
                                        <p:tgtEl>
                                          <p:spTgt spid="11">
                                            <p:bg/>
                                          </p:spTgt>
                                        </p:tgtEl>
                                        <p:attrNameLst>
                                          <p:attrName>ppt_h</p:attrName>
                                        </p:attrNameLst>
                                      </p:cBhvr>
                                      <p:tavLst>
                                        <p:tav tm="0">
                                          <p:val>
                                            <p:fltVal val="0"/>
                                          </p:val>
                                        </p:tav>
                                        <p:tav tm="100000">
                                          <p:val>
                                            <p:strVal val="#ppt_h"/>
                                          </p:val>
                                        </p:tav>
                                      </p:tavLst>
                                    </p:anim>
                                    <p:anim calcmode="lin" valueType="num">
                                      <p:cBhvr>
                                        <p:cTn id="41" dur="3500" fill="hold"/>
                                        <p:tgtEl>
                                          <p:spTgt spid="11">
                                            <p:bg/>
                                          </p:spTgt>
                                        </p:tgtEl>
                                        <p:attrNameLst>
                                          <p:attrName>style.rotation</p:attrName>
                                        </p:attrNameLst>
                                      </p:cBhvr>
                                      <p:tavLst>
                                        <p:tav tm="0">
                                          <p:val>
                                            <p:fltVal val="90"/>
                                          </p:val>
                                        </p:tav>
                                        <p:tav tm="100000">
                                          <p:val>
                                            <p:fltVal val="0"/>
                                          </p:val>
                                        </p:tav>
                                      </p:tavLst>
                                    </p:anim>
                                    <p:animEffect transition="in" filter="fade">
                                      <p:cBhvr>
                                        <p:cTn id="42" dur="3500"/>
                                        <p:tgtEl>
                                          <p:spTgt spid="11">
                                            <p:bg/>
                                          </p:spTgt>
                                        </p:tgtEl>
                                      </p:cBhvr>
                                    </p:animEffect>
                                  </p:childTnLst>
                                </p:cTn>
                              </p:par>
                            </p:childTnLst>
                          </p:cTn>
                        </p:par>
                        <p:par>
                          <p:cTn id="43" fill="hold">
                            <p:stCondLst>
                              <p:cond delay="39500"/>
                            </p:stCondLst>
                            <p:childTnLst>
                              <p:par>
                                <p:cTn id="44" presetID="31" presetClass="entr" presetSubtype="0" fill="hold" grpId="0" nodeType="afterEffect">
                                  <p:stCondLst>
                                    <p:cond delay="4000"/>
                                  </p:stCondLst>
                                  <p:childTnLst>
                                    <p:set>
                                      <p:cBhvr>
                                        <p:cTn id="45" dur="1" fill="hold">
                                          <p:stCondLst>
                                            <p:cond delay="0"/>
                                          </p:stCondLst>
                                        </p:cTn>
                                        <p:tgtEl>
                                          <p:spTgt spid="11">
                                            <p:txEl>
                                              <p:pRg st="0" end="0"/>
                                            </p:txEl>
                                          </p:spTgt>
                                        </p:tgtEl>
                                        <p:attrNameLst>
                                          <p:attrName>style.visibility</p:attrName>
                                        </p:attrNameLst>
                                      </p:cBhvr>
                                      <p:to>
                                        <p:strVal val="visible"/>
                                      </p:to>
                                    </p:set>
                                    <p:anim calcmode="lin" valueType="num">
                                      <p:cBhvr>
                                        <p:cTn id="46" dur="3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47" dur="35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48" dur="35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49" dur="3500"/>
                                        <p:tgtEl>
                                          <p:spTgt spid="11">
                                            <p:txEl>
                                              <p:pRg st="0" end="0"/>
                                            </p:txEl>
                                          </p:spTgt>
                                        </p:tgtEl>
                                      </p:cBhvr>
                                    </p:animEffect>
                                  </p:childTnLst>
                                </p:cTn>
                              </p:par>
                            </p:childTnLst>
                          </p:cTn>
                        </p:par>
                        <p:par>
                          <p:cTn id="50" fill="hold">
                            <p:stCondLst>
                              <p:cond delay="47000"/>
                            </p:stCondLst>
                            <p:childTnLst>
                              <p:par>
                                <p:cTn id="51" presetID="31" presetClass="entr" presetSubtype="0" fill="hold" grpId="0" nodeType="afterEffect">
                                  <p:stCondLst>
                                    <p:cond delay="4000"/>
                                  </p:stCondLst>
                                  <p:childTnLst>
                                    <p:set>
                                      <p:cBhvr>
                                        <p:cTn id="52" dur="1" fill="hold">
                                          <p:stCondLst>
                                            <p:cond delay="0"/>
                                          </p:stCondLst>
                                        </p:cTn>
                                        <p:tgtEl>
                                          <p:spTgt spid="12">
                                            <p:bg/>
                                          </p:spTgt>
                                        </p:tgtEl>
                                        <p:attrNameLst>
                                          <p:attrName>style.visibility</p:attrName>
                                        </p:attrNameLst>
                                      </p:cBhvr>
                                      <p:to>
                                        <p:strVal val="visible"/>
                                      </p:to>
                                    </p:set>
                                    <p:anim calcmode="lin" valueType="num">
                                      <p:cBhvr>
                                        <p:cTn id="53" dur="3500" fill="hold"/>
                                        <p:tgtEl>
                                          <p:spTgt spid="12">
                                            <p:bg/>
                                          </p:spTgt>
                                        </p:tgtEl>
                                        <p:attrNameLst>
                                          <p:attrName>ppt_w</p:attrName>
                                        </p:attrNameLst>
                                      </p:cBhvr>
                                      <p:tavLst>
                                        <p:tav tm="0">
                                          <p:val>
                                            <p:fltVal val="0"/>
                                          </p:val>
                                        </p:tav>
                                        <p:tav tm="100000">
                                          <p:val>
                                            <p:strVal val="#ppt_w"/>
                                          </p:val>
                                        </p:tav>
                                      </p:tavLst>
                                    </p:anim>
                                    <p:anim calcmode="lin" valueType="num">
                                      <p:cBhvr>
                                        <p:cTn id="54" dur="3500" fill="hold"/>
                                        <p:tgtEl>
                                          <p:spTgt spid="12">
                                            <p:bg/>
                                          </p:spTgt>
                                        </p:tgtEl>
                                        <p:attrNameLst>
                                          <p:attrName>ppt_h</p:attrName>
                                        </p:attrNameLst>
                                      </p:cBhvr>
                                      <p:tavLst>
                                        <p:tav tm="0">
                                          <p:val>
                                            <p:fltVal val="0"/>
                                          </p:val>
                                        </p:tav>
                                        <p:tav tm="100000">
                                          <p:val>
                                            <p:strVal val="#ppt_h"/>
                                          </p:val>
                                        </p:tav>
                                      </p:tavLst>
                                    </p:anim>
                                    <p:anim calcmode="lin" valueType="num">
                                      <p:cBhvr>
                                        <p:cTn id="55" dur="3500" fill="hold"/>
                                        <p:tgtEl>
                                          <p:spTgt spid="12">
                                            <p:bg/>
                                          </p:spTgt>
                                        </p:tgtEl>
                                        <p:attrNameLst>
                                          <p:attrName>style.rotation</p:attrName>
                                        </p:attrNameLst>
                                      </p:cBhvr>
                                      <p:tavLst>
                                        <p:tav tm="0">
                                          <p:val>
                                            <p:fltVal val="90"/>
                                          </p:val>
                                        </p:tav>
                                        <p:tav tm="100000">
                                          <p:val>
                                            <p:fltVal val="0"/>
                                          </p:val>
                                        </p:tav>
                                      </p:tavLst>
                                    </p:anim>
                                    <p:animEffect transition="in" filter="fade">
                                      <p:cBhvr>
                                        <p:cTn id="56" dur="3500"/>
                                        <p:tgtEl>
                                          <p:spTgt spid="12">
                                            <p:bg/>
                                          </p:spTgt>
                                        </p:tgtEl>
                                      </p:cBhvr>
                                    </p:animEffect>
                                  </p:childTnLst>
                                </p:cTn>
                              </p:par>
                            </p:childTnLst>
                          </p:cTn>
                        </p:par>
                        <p:par>
                          <p:cTn id="57" fill="hold">
                            <p:stCondLst>
                              <p:cond delay="54500"/>
                            </p:stCondLst>
                            <p:childTnLst>
                              <p:par>
                                <p:cTn id="58" presetID="31" presetClass="entr" presetSubtype="0" fill="hold" grpId="0" nodeType="afterEffect">
                                  <p:stCondLst>
                                    <p:cond delay="4000"/>
                                  </p:stCondLst>
                                  <p:childTnLst>
                                    <p:set>
                                      <p:cBhvr>
                                        <p:cTn id="59" dur="1" fill="hold">
                                          <p:stCondLst>
                                            <p:cond delay="0"/>
                                          </p:stCondLst>
                                        </p:cTn>
                                        <p:tgtEl>
                                          <p:spTgt spid="12">
                                            <p:txEl>
                                              <p:pRg st="0" end="0"/>
                                            </p:txEl>
                                          </p:spTgt>
                                        </p:tgtEl>
                                        <p:attrNameLst>
                                          <p:attrName>style.visibility</p:attrName>
                                        </p:attrNameLst>
                                      </p:cBhvr>
                                      <p:to>
                                        <p:strVal val="visible"/>
                                      </p:to>
                                    </p:set>
                                    <p:anim calcmode="lin" valueType="num">
                                      <p:cBhvr>
                                        <p:cTn id="60" dur="3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61" dur="3500" fill="hold"/>
                                        <p:tgtEl>
                                          <p:spTgt spid="12">
                                            <p:txEl>
                                              <p:pRg st="0" end="0"/>
                                            </p:txEl>
                                          </p:spTgt>
                                        </p:tgtEl>
                                        <p:attrNameLst>
                                          <p:attrName>ppt_h</p:attrName>
                                        </p:attrNameLst>
                                      </p:cBhvr>
                                      <p:tavLst>
                                        <p:tav tm="0">
                                          <p:val>
                                            <p:fltVal val="0"/>
                                          </p:val>
                                        </p:tav>
                                        <p:tav tm="100000">
                                          <p:val>
                                            <p:strVal val="#ppt_h"/>
                                          </p:val>
                                        </p:tav>
                                      </p:tavLst>
                                    </p:anim>
                                    <p:anim calcmode="lin" valueType="num">
                                      <p:cBhvr>
                                        <p:cTn id="62" dur="3500" fill="hold"/>
                                        <p:tgtEl>
                                          <p:spTgt spid="12">
                                            <p:txEl>
                                              <p:pRg st="0" end="0"/>
                                            </p:txEl>
                                          </p:spTgt>
                                        </p:tgtEl>
                                        <p:attrNameLst>
                                          <p:attrName>style.rotation</p:attrName>
                                        </p:attrNameLst>
                                      </p:cBhvr>
                                      <p:tavLst>
                                        <p:tav tm="0">
                                          <p:val>
                                            <p:fltVal val="90"/>
                                          </p:val>
                                        </p:tav>
                                        <p:tav tm="100000">
                                          <p:val>
                                            <p:fltVal val="0"/>
                                          </p:val>
                                        </p:tav>
                                      </p:tavLst>
                                    </p:anim>
                                    <p:animEffect transition="in" filter="fade">
                                      <p:cBhvr>
                                        <p:cTn id="63" dur="3500"/>
                                        <p:tgtEl>
                                          <p:spTgt spid="12">
                                            <p:txEl>
                                              <p:pRg st="0" end="0"/>
                                            </p:txEl>
                                          </p:spTgt>
                                        </p:tgtEl>
                                      </p:cBhvr>
                                    </p:animEffect>
                                  </p:childTnLst>
                                </p:cTn>
                              </p:par>
                            </p:childTnLst>
                          </p:cTn>
                        </p:par>
                        <p:par>
                          <p:cTn id="64" fill="hold">
                            <p:stCondLst>
                              <p:cond delay="62000"/>
                            </p:stCondLst>
                            <p:childTnLst>
                              <p:par>
                                <p:cTn id="65" presetID="31" presetClass="entr" presetSubtype="0" fill="hold" grpId="0" nodeType="afterEffect">
                                  <p:stCondLst>
                                    <p:cond delay="4000"/>
                                  </p:stCondLst>
                                  <p:childTnLst>
                                    <p:set>
                                      <p:cBhvr>
                                        <p:cTn id="66" dur="1" fill="hold">
                                          <p:stCondLst>
                                            <p:cond delay="0"/>
                                          </p:stCondLst>
                                        </p:cTn>
                                        <p:tgtEl>
                                          <p:spTgt spid="13">
                                            <p:bg/>
                                          </p:spTgt>
                                        </p:tgtEl>
                                        <p:attrNameLst>
                                          <p:attrName>style.visibility</p:attrName>
                                        </p:attrNameLst>
                                      </p:cBhvr>
                                      <p:to>
                                        <p:strVal val="visible"/>
                                      </p:to>
                                    </p:set>
                                    <p:anim calcmode="lin" valueType="num">
                                      <p:cBhvr>
                                        <p:cTn id="67" dur="3500" fill="hold"/>
                                        <p:tgtEl>
                                          <p:spTgt spid="13">
                                            <p:bg/>
                                          </p:spTgt>
                                        </p:tgtEl>
                                        <p:attrNameLst>
                                          <p:attrName>ppt_w</p:attrName>
                                        </p:attrNameLst>
                                      </p:cBhvr>
                                      <p:tavLst>
                                        <p:tav tm="0">
                                          <p:val>
                                            <p:fltVal val="0"/>
                                          </p:val>
                                        </p:tav>
                                        <p:tav tm="100000">
                                          <p:val>
                                            <p:strVal val="#ppt_w"/>
                                          </p:val>
                                        </p:tav>
                                      </p:tavLst>
                                    </p:anim>
                                    <p:anim calcmode="lin" valueType="num">
                                      <p:cBhvr>
                                        <p:cTn id="68" dur="3500" fill="hold"/>
                                        <p:tgtEl>
                                          <p:spTgt spid="13">
                                            <p:bg/>
                                          </p:spTgt>
                                        </p:tgtEl>
                                        <p:attrNameLst>
                                          <p:attrName>ppt_h</p:attrName>
                                        </p:attrNameLst>
                                      </p:cBhvr>
                                      <p:tavLst>
                                        <p:tav tm="0">
                                          <p:val>
                                            <p:fltVal val="0"/>
                                          </p:val>
                                        </p:tav>
                                        <p:tav tm="100000">
                                          <p:val>
                                            <p:strVal val="#ppt_h"/>
                                          </p:val>
                                        </p:tav>
                                      </p:tavLst>
                                    </p:anim>
                                    <p:anim calcmode="lin" valueType="num">
                                      <p:cBhvr>
                                        <p:cTn id="69" dur="3500" fill="hold"/>
                                        <p:tgtEl>
                                          <p:spTgt spid="13">
                                            <p:bg/>
                                          </p:spTgt>
                                        </p:tgtEl>
                                        <p:attrNameLst>
                                          <p:attrName>style.rotation</p:attrName>
                                        </p:attrNameLst>
                                      </p:cBhvr>
                                      <p:tavLst>
                                        <p:tav tm="0">
                                          <p:val>
                                            <p:fltVal val="90"/>
                                          </p:val>
                                        </p:tav>
                                        <p:tav tm="100000">
                                          <p:val>
                                            <p:fltVal val="0"/>
                                          </p:val>
                                        </p:tav>
                                      </p:tavLst>
                                    </p:anim>
                                    <p:animEffect transition="in" filter="fade">
                                      <p:cBhvr>
                                        <p:cTn id="70" dur="3500"/>
                                        <p:tgtEl>
                                          <p:spTgt spid="13">
                                            <p:bg/>
                                          </p:spTgt>
                                        </p:tgtEl>
                                      </p:cBhvr>
                                    </p:animEffect>
                                  </p:childTnLst>
                                </p:cTn>
                              </p:par>
                            </p:childTnLst>
                          </p:cTn>
                        </p:par>
                        <p:par>
                          <p:cTn id="71" fill="hold">
                            <p:stCondLst>
                              <p:cond delay="69500"/>
                            </p:stCondLst>
                            <p:childTnLst>
                              <p:par>
                                <p:cTn id="72" presetID="31" presetClass="entr" presetSubtype="0" fill="hold" grpId="0" nodeType="afterEffect">
                                  <p:stCondLst>
                                    <p:cond delay="4000"/>
                                  </p:stCondLst>
                                  <p:childTnLst>
                                    <p:set>
                                      <p:cBhvr>
                                        <p:cTn id="73" dur="1" fill="hold">
                                          <p:stCondLst>
                                            <p:cond delay="0"/>
                                          </p:stCondLst>
                                        </p:cTn>
                                        <p:tgtEl>
                                          <p:spTgt spid="13">
                                            <p:txEl>
                                              <p:pRg st="0" end="0"/>
                                            </p:txEl>
                                          </p:spTgt>
                                        </p:tgtEl>
                                        <p:attrNameLst>
                                          <p:attrName>style.visibility</p:attrName>
                                        </p:attrNameLst>
                                      </p:cBhvr>
                                      <p:to>
                                        <p:strVal val="visible"/>
                                      </p:to>
                                    </p:set>
                                    <p:anim calcmode="lin" valueType="num">
                                      <p:cBhvr>
                                        <p:cTn id="74" dur="3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75" dur="3500" fill="hold"/>
                                        <p:tgtEl>
                                          <p:spTgt spid="13">
                                            <p:txEl>
                                              <p:pRg st="0" end="0"/>
                                            </p:txEl>
                                          </p:spTgt>
                                        </p:tgtEl>
                                        <p:attrNameLst>
                                          <p:attrName>ppt_h</p:attrName>
                                        </p:attrNameLst>
                                      </p:cBhvr>
                                      <p:tavLst>
                                        <p:tav tm="0">
                                          <p:val>
                                            <p:fltVal val="0"/>
                                          </p:val>
                                        </p:tav>
                                        <p:tav tm="100000">
                                          <p:val>
                                            <p:strVal val="#ppt_h"/>
                                          </p:val>
                                        </p:tav>
                                      </p:tavLst>
                                    </p:anim>
                                    <p:anim calcmode="lin" valueType="num">
                                      <p:cBhvr>
                                        <p:cTn id="76" dur="3500" fill="hold"/>
                                        <p:tgtEl>
                                          <p:spTgt spid="13">
                                            <p:txEl>
                                              <p:pRg st="0" end="0"/>
                                            </p:txEl>
                                          </p:spTgt>
                                        </p:tgtEl>
                                        <p:attrNameLst>
                                          <p:attrName>style.rotation</p:attrName>
                                        </p:attrNameLst>
                                      </p:cBhvr>
                                      <p:tavLst>
                                        <p:tav tm="0">
                                          <p:val>
                                            <p:fltVal val="90"/>
                                          </p:val>
                                        </p:tav>
                                        <p:tav tm="100000">
                                          <p:val>
                                            <p:fltVal val="0"/>
                                          </p:val>
                                        </p:tav>
                                      </p:tavLst>
                                    </p:anim>
                                    <p:animEffect transition="in" filter="fade">
                                      <p:cBhvr>
                                        <p:cTn id="77" dur="3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p" animBg="1"/>
      <p:bldP spid="10" grpId="0" build="p" animBg="1"/>
      <p:bldP spid="11" grpId="0" build="p" animBg="1"/>
      <p:bldP spid="12" grpId="0" build="p" animBg="1"/>
      <p:bldP spid="1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12205855" cy="6871855"/>
          </a:xfrm>
          <a:custGeom>
            <a:avLst/>
            <a:gdLst>
              <a:gd name="connsiteX0" fmla="*/ 143691 w 12205855"/>
              <a:gd name="connsiteY0" fmla="*/ 138546 h 6871855"/>
              <a:gd name="connsiteX1" fmla="*/ 143691 w 12205855"/>
              <a:gd name="connsiteY1" fmla="*/ 6733310 h 6871855"/>
              <a:gd name="connsiteX2" fmla="*/ 12062164 w 12205855"/>
              <a:gd name="connsiteY2" fmla="*/ 6733310 h 6871855"/>
              <a:gd name="connsiteX3" fmla="*/ 12062164 w 12205855"/>
              <a:gd name="connsiteY3" fmla="*/ 138546 h 6871855"/>
              <a:gd name="connsiteX4" fmla="*/ 0 w 12205855"/>
              <a:gd name="connsiteY4" fmla="*/ 0 h 6871855"/>
              <a:gd name="connsiteX5" fmla="*/ 143691 w 12205855"/>
              <a:gd name="connsiteY5" fmla="*/ 0 h 6871855"/>
              <a:gd name="connsiteX6" fmla="*/ 143691 w 12205855"/>
              <a:gd name="connsiteY6" fmla="*/ 1 h 6871855"/>
              <a:gd name="connsiteX7" fmla="*/ 12062164 w 12205855"/>
              <a:gd name="connsiteY7" fmla="*/ 1 h 6871855"/>
              <a:gd name="connsiteX8" fmla="*/ 12062164 w 12205855"/>
              <a:gd name="connsiteY8" fmla="*/ 0 h 6871855"/>
              <a:gd name="connsiteX9" fmla="*/ 12205855 w 12205855"/>
              <a:gd name="connsiteY9" fmla="*/ 0 h 6871855"/>
              <a:gd name="connsiteX10" fmla="*/ 12205855 w 12205855"/>
              <a:gd name="connsiteY10" fmla="*/ 6858000 h 6871855"/>
              <a:gd name="connsiteX11" fmla="*/ 12192002 w 12205855"/>
              <a:gd name="connsiteY11" fmla="*/ 6858000 h 6871855"/>
              <a:gd name="connsiteX12" fmla="*/ 12192002 w 12205855"/>
              <a:gd name="connsiteY12" fmla="*/ 6871855 h 6871855"/>
              <a:gd name="connsiteX13" fmla="*/ 0 w 12205855"/>
              <a:gd name="connsiteY13" fmla="*/ 6871855 h 6871855"/>
              <a:gd name="connsiteX14" fmla="*/ 0 w 12205855"/>
              <a:gd name="connsiteY14" fmla="*/ 6733310 h 6871855"/>
              <a:gd name="connsiteX15" fmla="*/ 0 w 12205855"/>
              <a:gd name="connsiteY15" fmla="*/ 6733310 h 687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05855" h="6871855">
                <a:moveTo>
                  <a:pt x="143691" y="138546"/>
                </a:moveTo>
                <a:lnTo>
                  <a:pt x="143691" y="6733310"/>
                </a:lnTo>
                <a:lnTo>
                  <a:pt x="12062164" y="6733310"/>
                </a:lnTo>
                <a:lnTo>
                  <a:pt x="12062164" y="138546"/>
                </a:lnTo>
                <a:close/>
                <a:moveTo>
                  <a:pt x="0" y="0"/>
                </a:moveTo>
                <a:lnTo>
                  <a:pt x="143691" y="0"/>
                </a:lnTo>
                <a:lnTo>
                  <a:pt x="143691" y="1"/>
                </a:lnTo>
                <a:lnTo>
                  <a:pt x="12062164" y="1"/>
                </a:lnTo>
                <a:lnTo>
                  <a:pt x="12062164" y="0"/>
                </a:lnTo>
                <a:lnTo>
                  <a:pt x="12205855" y="0"/>
                </a:lnTo>
                <a:lnTo>
                  <a:pt x="12205855" y="6858000"/>
                </a:lnTo>
                <a:lnTo>
                  <a:pt x="12192002" y="6858000"/>
                </a:lnTo>
                <a:lnTo>
                  <a:pt x="12192002" y="6871855"/>
                </a:lnTo>
                <a:lnTo>
                  <a:pt x="0" y="6871855"/>
                </a:lnTo>
                <a:lnTo>
                  <a:pt x="0" y="6733310"/>
                </a:lnTo>
                <a:lnTo>
                  <a:pt x="0" y="6733310"/>
                </a:lnTo>
                <a:close/>
              </a:path>
            </a:pathLst>
          </a:custGeom>
          <a:solidFill>
            <a:schemeClr val="bg1">
              <a:lumMod val="75000"/>
            </a:schemeClr>
          </a:solidFill>
          <a:ln>
            <a:no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endParaRPr lang="en-US" dirty="0"/>
          </a:p>
        </p:txBody>
      </p:sp>
      <p:sp>
        <p:nvSpPr>
          <p:cNvPr id="5" name="Freeform 4"/>
          <p:cNvSpPr/>
          <p:nvPr/>
        </p:nvSpPr>
        <p:spPr>
          <a:xfrm>
            <a:off x="138546" y="138545"/>
            <a:ext cx="11928764" cy="6594764"/>
          </a:xfrm>
          <a:custGeom>
            <a:avLst/>
            <a:gdLst>
              <a:gd name="connsiteX0" fmla="*/ 143691 w 12205855"/>
              <a:gd name="connsiteY0" fmla="*/ 138546 h 6871855"/>
              <a:gd name="connsiteX1" fmla="*/ 143691 w 12205855"/>
              <a:gd name="connsiteY1" fmla="*/ 6733310 h 6871855"/>
              <a:gd name="connsiteX2" fmla="*/ 12062164 w 12205855"/>
              <a:gd name="connsiteY2" fmla="*/ 6733310 h 6871855"/>
              <a:gd name="connsiteX3" fmla="*/ 12062164 w 12205855"/>
              <a:gd name="connsiteY3" fmla="*/ 138546 h 6871855"/>
              <a:gd name="connsiteX4" fmla="*/ 0 w 12205855"/>
              <a:gd name="connsiteY4" fmla="*/ 0 h 6871855"/>
              <a:gd name="connsiteX5" fmla="*/ 143691 w 12205855"/>
              <a:gd name="connsiteY5" fmla="*/ 0 h 6871855"/>
              <a:gd name="connsiteX6" fmla="*/ 143691 w 12205855"/>
              <a:gd name="connsiteY6" fmla="*/ 1 h 6871855"/>
              <a:gd name="connsiteX7" fmla="*/ 12062164 w 12205855"/>
              <a:gd name="connsiteY7" fmla="*/ 1 h 6871855"/>
              <a:gd name="connsiteX8" fmla="*/ 12062164 w 12205855"/>
              <a:gd name="connsiteY8" fmla="*/ 0 h 6871855"/>
              <a:gd name="connsiteX9" fmla="*/ 12205855 w 12205855"/>
              <a:gd name="connsiteY9" fmla="*/ 0 h 6871855"/>
              <a:gd name="connsiteX10" fmla="*/ 12205855 w 12205855"/>
              <a:gd name="connsiteY10" fmla="*/ 6858000 h 6871855"/>
              <a:gd name="connsiteX11" fmla="*/ 12192002 w 12205855"/>
              <a:gd name="connsiteY11" fmla="*/ 6858000 h 6871855"/>
              <a:gd name="connsiteX12" fmla="*/ 12192002 w 12205855"/>
              <a:gd name="connsiteY12" fmla="*/ 6871855 h 6871855"/>
              <a:gd name="connsiteX13" fmla="*/ 0 w 12205855"/>
              <a:gd name="connsiteY13" fmla="*/ 6871855 h 6871855"/>
              <a:gd name="connsiteX14" fmla="*/ 0 w 12205855"/>
              <a:gd name="connsiteY14" fmla="*/ 6733310 h 6871855"/>
              <a:gd name="connsiteX15" fmla="*/ 0 w 12205855"/>
              <a:gd name="connsiteY15" fmla="*/ 6733310 h 687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05855" h="6871855">
                <a:moveTo>
                  <a:pt x="143691" y="138546"/>
                </a:moveTo>
                <a:lnTo>
                  <a:pt x="143691" y="6733310"/>
                </a:lnTo>
                <a:lnTo>
                  <a:pt x="12062164" y="6733310"/>
                </a:lnTo>
                <a:lnTo>
                  <a:pt x="12062164" y="138546"/>
                </a:lnTo>
                <a:close/>
                <a:moveTo>
                  <a:pt x="0" y="0"/>
                </a:moveTo>
                <a:lnTo>
                  <a:pt x="143691" y="0"/>
                </a:lnTo>
                <a:lnTo>
                  <a:pt x="143691" y="1"/>
                </a:lnTo>
                <a:lnTo>
                  <a:pt x="12062164" y="1"/>
                </a:lnTo>
                <a:lnTo>
                  <a:pt x="12062164" y="0"/>
                </a:lnTo>
                <a:lnTo>
                  <a:pt x="12205855" y="0"/>
                </a:lnTo>
                <a:lnTo>
                  <a:pt x="12205855" y="6858000"/>
                </a:lnTo>
                <a:lnTo>
                  <a:pt x="12192002" y="6858000"/>
                </a:lnTo>
                <a:lnTo>
                  <a:pt x="12192002" y="6871855"/>
                </a:lnTo>
                <a:lnTo>
                  <a:pt x="0" y="6871855"/>
                </a:lnTo>
                <a:lnTo>
                  <a:pt x="0" y="6733310"/>
                </a:lnTo>
                <a:lnTo>
                  <a:pt x="0" y="6733310"/>
                </a:lnTo>
                <a:close/>
              </a:path>
            </a:pathLst>
          </a:custGeom>
          <a:solidFill>
            <a:srgbClr val="F8F7BB"/>
          </a:solidFill>
          <a:ln>
            <a:no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endParaRPr lang="en-US" dirty="0"/>
          </a:p>
        </p:txBody>
      </p:sp>
      <p:sp>
        <p:nvSpPr>
          <p:cNvPr id="7" name="Pentagon 6"/>
          <p:cNvSpPr/>
          <p:nvPr/>
        </p:nvSpPr>
        <p:spPr>
          <a:xfrm>
            <a:off x="406401" y="6253970"/>
            <a:ext cx="2699656" cy="290286"/>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solidFill>
                  <a:srgbClr val="002060"/>
                </a:solidFill>
              </a:rPr>
              <a:t>MD. RAFIQUL HASAN</a:t>
            </a:r>
            <a:endParaRPr lang="en-US" sz="1400" dirty="0">
              <a:solidFill>
                <a:srgbClr val="002060"/>
              </a:solidFill>
            </a:endParaRPr>
          </a:p>
        </p:txBody>
      </p:sp>
      <p:sp>
        <p:nvSpPr>
          <p:cNvPr id="8" name="Rectangle 7"/>
          <p:cNvSpPr/>
          <p:nvPr/>
        </p:nvSpPr>
        <p:spPr>
          <a:xfrm>
            <a:off x="326241" y="349954"/>
            <a:ext cx="11553371" cy="76944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4400" dirty="0" smtClean="0">
                <a:ln w="0"/>
                <a:solidFill>
                  <a:srgbClr val="7030A0"/>
                </a:solidFill>
              </a:rPr>
              <a:t>Teacher's support</a:t>
            </a:r>
            <a:endParaRPr lang="en-US" sz="4400" dirty="0">
              <a:ln w="0"/>
              <a:solidFill>
                <a:srgbClr val="7030A0"/>
              </a:solidFil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77145" y="1212624"/>
            <a:ext cx="10058400" cy="4852294"/>
          </a:xfrm>
          <a:prstGeom prst="rect">
            <a:avLst/>
          </a:prstGeom>
        </p:spPr>
      </p:pic>
    </p:spTree>
    <p:extLst>
      <p:ext uri="{BB962C8B-B14F-4D97-AF65-F5344CB8AC3E}">
        <p14:creationId xmlns:p14="http://schemas.microsoft.com/office/powerpoint/2010/main" val="1635221999"/>
      </p:ext>
    </p:extLst>
  </p:cSld>
  <p:clrMapOvr>
    <a:masterClrMapping/>
  </p:clrMapOvr>
  <mc:AlternateContent xmlns:mc="http://schemas.openxmlformats.org/markup-compatibility/2006" xmlns:p14="http://schemas.microsoft.com/office/powerpoint/2010/main">
    <mc:Choice Requires="p14">
      <p:transition spd="slow" p14:dur="35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70">
                                          <p:stCondLst>
                                            <p:cond delay="0"/>
                                          </p:stCondLst>
                                        </p:cTn>
                                        <p:tgtEl>
                                          <p:spTgt spid="2"/>
                                        </p:tgtEl>
                                      </p:cBhvr>
                                    </p:animEffect>
                                    <p:anim calcmode="lin" valueType="num">
                                      <p:cBhvr>
                                        <p:cTn id="8" dur="2733"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2"/>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2"/>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2"/>
                                        </p:tgtEl>
                                        <p:attrNameLst>
                                          <p:attrName>ppt_y</p:attrName>
                                        </p:attrNameLst>
                                      </p:cBhvr>
                                      <p:tavLst>
                                        <p:tav tm="0" fmla="#ppt_y-sin(pi*$)/81">
                                          <p:val>
                                            <p:fltVal val="0"/>
                                          </p:val>
                                        </p:tav>
                                        <p:tav tm="100000">
                                          <p:val>
                                            <p:fltVal val="1"/>
                                          </p:val>
                                        </p:tav>
                                      </p:tavLst>
                                    </p:anim>
                                    <p:animScale>
                                      <p:cBhvr>
                                        <p:cTn id="13" dur="39">
                                          <p:stCondLst>
                                            <p:cond delay="975"/>
                                          </p:stCondLst>
                                        </p:cTn>
                                        <p:tgtEl>
                                          <p:spTgt spid="2"/>
                                        </p:tgtEl>
                                      </p:cBhvr>
                                      <p:to x="100000" y="60000"/>
                                    </p:animScale>
                                    <p:animScale>
                                      <p:cBhvr>
                                        <p:cTn id="14" dur="249" decel="50000">
                                          <p:stCondLst>
                                            <p:cond delay="1014"/>
                                          </p:stCondLst>
                                        </p:cTn>
                                        <p:tgtEl>
                                          <p:spTgt spid="2"/>
                                        </p:tgtEl>
                                      </p:cBhvr>
                                      <p:to x="100000" y="100000"/>
                                    </p:animScale>
                                    <p:animScale>
                                      <p:cBhvr>
                                        <p:cTn id="15" dur="39">
                                          <p:stCondLst>
                                            <p:cond delay="1968"/>
                                          </p:stCondLst>
                                        </p:cTn>
                                        <p:tgtEl>
                                          <p:spTgt spid="2"/>
                                        </p:tgtEl>
                                      </p:cBhvr>
                                      <p:to x="100000" y="80000"/>
                                    </p:animScale>
                                    <p:animScale>
                                      <p:cBhvr>
                                        <p:cTn id="16" dur="249" decel="50000">
                                          <p:stCondLst>
                                            <p:cond delay="2007"/>
                                          </p:stCondLst>
                                        </p:cTn>
                                        <p:tgtEl>
                                          <p:spTgt spid="2"/>
                                        </p:tgtEl>
                                      </p:cBhvr>
                                      <p:to x="100000" y="100000"/>
                                    </p:animScale>
                                    <p:animScale>
                                      <p:cBhvr>
                                        <p:cTn id="17" dur="39">
                                          <p:stCondLst>
                                            <p:cond delay="2463"/>
                                          </p:stCondLst>
                                        </p:cTn>
                                        <p:tgtEl>
                                          <p:spTgt spid="2"/>
                                        </p:tgtEl>
                                      </p:cBhvr>
                                      <p:to x="100000" y="90000"/>
                                    </p:animScale>
                                    <p:animScale>
                                      <p:cBhvr>
                                        <p:cTn id="18" dur="249" decel="50000">
                                          <p:stCondLst>
                                            <p:cond delay="2502"/>
                                          </p:stCondLst>
                                        </p:cTn>
                                        <p:tgtEl>
                                          <p:spTgt spid="2"/>
                                        </p:tgtEl>
                                      </p:cBhvr>
                                      <p:to x="100000" y="100000"/>
                                    </p:animScale>
                                    <p:animScale>
                                      <p:cBhvr>
                                        <p:cTn id="19" dur="39">
                                          <p:stCondLst>
                                            <p:cond delay="2712"/>
                                          </p:stCondLst>
                                        </p:cTn>
                                        <p:tgtEl>
                                          <p:spTgt spid="2"/>
                                        </p:tgtEl>
                                      </p:cBhvr>
                                      <p:to x="100000" y="95000"/>
                                    </p:animScale>
                                    <p:animScale>
                                      <p:cBhvr>
                                        <p:cTn id="20" dur="249" decel="50000">
                                          <p:stCondLst>
                                            <p:cond delay="2751"/>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4" name="Title 1"/>
          <p:cNvSpPr>
            <a:spLocks noGrp="1"/>
          </p:cNvSpPr>
          <p:nvPr>
            <p:ph type="title"/>
          </p:nvPr>
        </p:nvSpPr>
        <p:spPr>
          <a:xfrm>
            <a:off x="362857" y="328091"/>
            <a:ext cx="11480800" cy="701731"/>
          </a:xfr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spAutoFit/>
          </a:bodyPr>
          <a:lstStyle/>
          <a:p>
            <a:pPr algn="ctr" defTabSz="914400">
              <a:lnSpc>
                <a:spcPct val="90000"/>
              </a:lnSpc>
            </a:pPr>
            <a:r>
              <a:rPr lang="en-US" sz="4400" cap="none" dirty="0" smtClean="0">
                <a:ln w="0"/>
                <a:solidFill>
                  <a:srgbClr val="7030A0"/>
                </a:solidFill>
              </a:rPr>
              <a:t>Summarization on todays lesson</a:t>
            </a:r>
            <a:endParaRPr lang="en-US" sz="4400" cap="none" dirty="0">
              <a:ln w="0"/>
              <a:solidFill>
                <a:srgbClr val="7030A0"/>
              </a:solidFill>
            </a:endParaRPr>
          </a:p>
        </p:txBody>
      </p:sp>
      <p:sp>
        <p:nvSpPr>
          <p:cNvPr id="5" name="Freeform 4"/>
          <p:cNvSpPr/>
          <p:nvPr/>
        </p:nvSpPr>
        <p:spPr>
          <a:xfrm>
            <a:off x="0" y="0"/>
            <a:ext cx="12205855" cy="6871855"/>
          </a:xfrm>
          <a:custGeom>
            <a:avLst/>
            <a:gdLst>
              <a:gd name="connsiteX0" fmla="*/ 143691 w 12205855"/>
              <a:gd name="connsiteY0" fmla="*/ 138546 h 6871855"/>
              <a:gd name="connsiteX1" fmla="*/ 143691 w 12205855"/>
              <a:gd name="connsiteY1" fmla="*/ 6733310 h 6871855"/>
              <a:gd name="connsiteX2" fmla="*/ 12062164 w 12205855"/>
              <a:gd name="connsiteY2" fmla="*/ 6733310 h 6871855"/>
              <a:gd name="connsiteX3" fmla="*/ 12062164 w 12205855"/>
              <a:gd name="connsiteY3" fmla="*/ 138546 h 6871855"/>
              <a:gd name="connsiteX4" fmla="*/ 0 w 12205855"/>
              <a:gd name="connsiteY4" fmla="*/ 0 h 6871855"/>
              <a:gd name="connsiteX5" fmla="*/ 143691 w 12205855"/>
              <a:gd name="connsiteY5" fmla="*/ 0 h 6871855"/>
              <a:gd name="connsiteX6" fmla="*/ 143691 w 12205855"/>
              <a:gd name="connsiteY6" fmla="*/ 1 h 6871855"/>
              <a:gd name="connsiteX7" fmla="*/ 12062164 w 12205855"/>
              <a:gd name="connsiteY7" fmla="*/ 1 h 6871855"/>
              <a:gd name="connsiteX8" fmla="*/ 12062164 w 12205855"/>
              <a:gd name="connsiteY8" fmla="*/ 0 h 6871855"/>
              <a:gd name="connsiteX9" fmla="*/ 12205855 w 12205855"/>
              <a:gd name="connsiteY9" fmla="*/ 0 h 6871855"/>
              <a:gd name="connsiteX10" fmla="*/ 12205855 w 12205855"/>
              <a:gd name="connsiteY10" fmla="*/ 6858000 h 6871855"/>
              <a:gd name="connsiteX11" fmla="*/ 12192002 w 12205855"/>
              <a:gd name="connsiteY11" fmla="*/ 6858000 h 6871855"/>
              <a:gd name="connsiteX12" fmla="*/ 12192002 w 12205855"/>
              <a:gd name="connsiteY12" fmla="*/ 6871855 h 6871855"/>
              <a:gd name="connsiteX13" fmla="*/ 0 w 12205855"/>
              <a:gd name="connsiteY13" fmla="*/ 6871855 h 6871855"/>
              <a:gd name="connsiteX14" fmla="*/ 0 w 12205855"/>
              <a:gd name="connsiteY14" fmla="*/ 6733310 h 6871855"/>
              <a:gd name="connsiteX15" fmla="*/ 0 w 12205855"/>
              <a:gd name="connsiteY15" fmla="*/ 6733310 h 687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05855" h="6871855">
                <a:moveTo>
                  <a:pt x="143691" y="138546"/>
                </a:moveTo>
                <a:lnTo>
                  <a:pt x="143691" y="6733310"/>
                </a:lnTo>
                <a:lnTo>
                  <a:pt x="12062164" y="6733310"/>
                </a:lnTo>
                <a:lnTo>
                  <a:pt x="12062164" y="138546"/>
                </a:lnTo>
                <a:close/>
                <a:moveTo>
                  <a:pt x="0" y="0"/>
                </a:moveTo>
                <a:lnTo>
                  <a:pt x="143691" y="0"/>
                </a:lnTo>
                <a:lnTo>
                  <a:pt x="143691" y="1"/>
                </a:lnTo>
                <a:lnTo>
                  <a:pt x="12062164" y="1"/>
                </a:lnTo>
                <a:lnTo>
                  <a:pt x="12062164" y="0"/>
                </a:lnTo>
                <a:lnTo>
                  <a:pt x="12205855" y="0"/>
                </a:lnTo>
                <a:lnTo>
                  <a:pt x="12205855" y="6858000"/>
                </a:lnTo>
                <a:lnTo>
                  <a:pt x="12192002" y="6858000"/>
                </a:lnTo>
                <a:lnTo>
                  <a:pt x="12192002" y="6871855"/>
                </a:lnTo>
                <a:lnTo>
                  <a:pt x="0" y="6871855"/>
                </a:lnTo>
                <a:lnTo>
                  <a:pt x="0" y="6733310"/>
                </a:lnTo>
                <a:lnTo>
                  <a:pt x="0" y="6733310"/>
                </a:lnTo>
                <a:close/>
              </a:path>
            </a:pathLst>
          </a:custGeom>
          <a:solidFill>
            <a:schemeClr val="bg1">
              <a:lumMod val="75000"/>
            </a:schemeClr>
          </a:solidFill>
          <a:ln>
            <a:no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endParaRPr lang="en-US" dirty="0"/>
          </a:p>
        </p:txBody>
      </p:sp>
      <p:sp>
        <p:nvSpPr>
          <p:cNvPr id="6" name="Freeform 5"/>
          <p:cNvSpPr/>
          <p:nvPr/>
        </p:nvSpPr>
        <p:spPr>
          <a:xfrm>
            <a:off x="138546" y="138545"/>
            <a:ext cx="11928764" cy="6594764"/>
          </a:xfrm>
          <a:custGeom>
            <a:avLst/>
            <a:gdLst>
              <a:gd name="connsiteX0" fmla="*/ 143691 w 12205855"/>
              <a:gd name="connsiteY0" fmla="*/ 138546 h 6871855"/>
              <a:gd name="connsiteX1" fmla="*/ 143691 w 12205855"/>
              <a:gd name="connsiteY1" fmla="*/ 6733310 h 6871855"/>
              <a:gd name="connsiteX2" fmla="*/ 12062164 w 12205855"/>
              <a:gd name="connsiteY2" fmla="*/ 6733310 h 6871855"/>
              <a:gd name="connsiteX3" fmla="*/ 12062164 w 12205855"/>
              <a:gd name="connsiteY3" fmla="*/ 138546 h 6871855"/>
              <a:gd name="connsiteX4" fmla="*/ 0 w 12205855"/>
              <a:gd name="connsiteY4" fmla="*/ 0 h 6871855"/>
              <a:gd name="connsiteX5" fmla="*/ 143691 w 12205855"/>
              <a:gd name="connsiteY5" fmla="*/ 0 h 6871855"/>
              <a:gd name="connsiteX6" fmla="*/ 143691 w 12205855"/>
              <a:gd name="connsiteY6" fmla="*/ 1 h 6871855"/>
              <a:gd name="connsiteX7" fmla="*/ 12062164 w 12205855"/>
              <a:gd name="connsiteY7" fmla="*/ 1 h 6871855"/>
              <a:gd name="connsiteX8" fmla="*/ 12062164 w 12205855"/>
              <a:gd name="connsiteY8" fmla="*/ 0 h 6871855"/>
              <a:gd name="connsiteX9" fmla="*/ 12205855 w 12205855"/>
              <a:gd name="connsiteY9" fmla="*/ 0 h 6871855"/>
              <a:gd name="connsiteX10" fmla="*/ 12205855 w 12205855"/>
              <a:gd name="connsiteY10" fmla="*/ 6858000 h 6871855"/>
              <a:gd name="connsiteX11" fmla="*/ 12192002 w 12205855"/>
              <a:gd name="connsiteY11" fmla="*/ 6858000 h 6871855"/>
              <a:gd name="connsiteX12" fmla="*/ 12192002 w 12205855"/>
              <a:gd name="connsiteY12" fmla="*/ 6871855 h 6871855"/>
              <a:gd name="connsiteX13" fmla="*/ 0 w 12205855"/>
              <a:gd name="connsiteY13" fmla="*/ 6871855 h 6871855"/>
              <a:gd name="connsiteX14" fmla="*/ 0 w 12205855"/>
              <a:gd name="connsiteY14" fmla="*/ 6733310 h 6871855"/>
              <a:gd name="connsiteX15" fmla="*/ 0 w 12205855"/>
              <a:gd name="connsiteY15" fmla="*/ 6733310 h 687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05855" h="6871855">
                <a:moveTo>
                  <a:pt x="143691" y="138546"/>
                </a:moveTo>
                <a:lnTo>
                  <a:pt x="143691" y="6733310"/>
                </a:lnTo>
                <a:lnTo>
                  <a:pt x="12062164" y="6733310"/>
                </a:lnTo>
                <a:lnTo>
                  <a:pt x="12062164" y="138546"/>
                </a:lnTo>
                <a:close/>
                <a:moveTo>
                  <a:pt x="0" y="0"/>
                </a:moveTo>
                <a:lnTo>
                  <a:pt x="143691" y="0"/>
                </a:lnTo>
                <a:lnTo>
                  <a:pt x="143691" y="1"/>
                </a:lnTo>
                <a:lnTo>
                  <a:pt x="12062164" y="1"/>
                </a:lnTo>
                <a:lnTo>
                  <a:pt x="12062164" y="0"/>
                </a:lnTo>
                <a:lnTo>
                  <a:pt x="12205855" y="0"/>
                </a:lnTo>
                <a:lnTo>
                  <a:pt x="12205855" y="6858000"/>
                </a:lnTo>
                <a:lnTo>
                  <a:pt x="12192002" y="6858000"/>
                </a:lnTo>
                <a:lnTo>
                  <a:pt x="12192002" y="6871855"/>
                </a:lnTo>
                <a:lnTo>
                  <a:pt x="0" y="6871855"/>
                </a:lnTo>
                <a:lnTo>
                  <a:pt x="0" y="6733310"/>
                </a:lnTo>
                <a:lnTo>
                  <a:pt x="0" y="6733310"/>
                </a:lnTo>
                <a:close/>
              </a:path>
            </a:pathLst>
          </a:custGeom>
          <a:solidFill>
            <a:srgbClr val="F8F7BB"/>
          </a:solidFill>
          <a:ln>
            <a:no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endParaRPr lang="en-US" dirty="0"/>
          </a:p>
        </p:txBody>
      </p:sp>
      <p:sp>
        <p:nvSpPr>
          <p:cNvPr id="7" name="Pentagon 6"/>
          <p:cNvSpPr/>
          <p:nvPr/>
        </p:nvSpPr>
        <p:spPr>
          <a:xfrm>
            <a:off x="362857" y="6221272"/>
            <a:ext cx="2699656" cy="290286"/>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MD. RAFIQUL HASAN</a:t>
            </a:r>
            <a:endParaRPr lang="en-US" sz="1400" dirty="0"/>
          </a:p>
        </p:txBody>
      </p:sp>
      <p:sp>
        <p:nvSpPr>
          <p:cNvPr id="10" name="Title 1"/>
          <p:cNvSpPr txBox="1">
            <a:spLocks/>
          </p:cNvSpPr>
          <p:nvPr/>
        </p:nvSpPr>
        <p:spPr>
          <a:xfrm>
            <a:off x="362857" y="3364149"/>
            <a:ext cx="11480800" cy="1421928"/>
          </a:xfrm>
          <a:prstGeom prst="rect">
            <a:avLst/>
          </a:prstGeom>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571500" indent="-571500">
              <a:buFont typeface="Arial" panose="020B0604020202020204" pitchFamily="34" charset="0"/>
              <a:buChar char="•"/>
            </a:pPr>
            <a:r>
              <a:rPr lang="en-US" sz="4800" dirty="0" smtClean="0">
                <a:ln w="0"/>
                <a:solidFill>
                  <a:schemeClr val="tx1"/>
                </a:solidFill>
              </a:rPr>
              <a:t>Using our voices</a:t>
            </a:r>
          </a:p>
          <a:p>
            <a:pPr marL="571500" indent="-571500">
              <a:buFont typeface="Arial" panose="020B0604020202020204" pitchFamily="34" charset="0"/>
              <a:buChar char="•"/>
            </a:pPr>
            <a:r>
              <a:rPr lang="en-US" sz="4800" dirty="0" smtClean="0">
                <a:ln w="0"/>
                <a:solidFill>
                  <a:schemeClr val="tx1"/>
                </a:solidFill>
              </a:rPr>
              <a:t>Ask and answer the questions.</a:t>
            </a:r>
            <a:endParaRPr lang="en-US" sz="2000" dirty="0">
              <a:ln w="0"/>
              <a:solidFill>
                <a:srgbClr val="0070C0"/>
              </a:solidFill>
            </a:endParaRPr>
          </a:p>
        </p:txBody>
      </p:sp>
      <p:sp>
        <p:nvSpPr>
          <p:cNvPr id="11" name="Title 1"/>
          <p:cNvSpPr txBox="1">
            <a:spLocks/>
          </p:cNvSpPr>
          <p:nvPr/>
        </p:nvSpPr>
        <p:spPr>
          <a:xfrm>
            <a:off x="362857" y="1610670"/>
            <a:ext cx="11480800" cy="701731"/>
          </a:xfrm>
          <a:prstGeom prst="rect">
            <a:avLst/>
          </a:prstGeom>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ln w="0"/>
                <a:solidFill>
                  <a:schemeClr val="tx1"/>
                </a:solidFill>
              </a:rPr>
              <a:t>What we have learned today...</a:t>
            </a:r>
          </a:p>
        </p:txBody>
      </p:sp>
    </p:spTree>
    <p:extLst>
      <p:ext uri="{BB962C8B-B14F-4D97-AF65-F5344CB8AC3E}">
        <p14:creationId xmlns:p14="http://schemas.microsoft.com/office/powerpoint/2010/main" val="348534230"/>
      </p:ext>
    </p:extLst>
  </p:cSld>
  <p:clrMapOvr>
    <a:masterClrMapping/>
  </p:clrMapOvr>
  <mc:AlternateContent xmlns:mc="http://schemas.openxmlformats.org/markup-compatibility/2006" xmlns:p14="http://schemas.microsoft.com/office/powerpoint/2010/main">
    <mc:Choice Requires="p14">
      <p:transition spd="slow" p14:dur="35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0" y="0"/>
            <a:ext cx="12205855" cy="6871855"/>
          </a:xfrm>
          <a:custGeom>
            <a:avLst/>
            <a:gdLst>
              <a:gd name="connsiteX0" fmla="*/ 143691 w 12205855"/>
              <a:gd name="connsiteY0" fmla="*/ 138546 h 6871855"/>
              <a:gd name="connsiteX1" fmla="*/ 143691 w 12205855"/>
              <a:gd name="connsiteY1" fmla="*/ 6733310 h 6871855"/>
              <a:gd name="connsiteX2" fmla="*/ 12062164 w 12205855"/>
              <a:gd name="connsiteY2" fmla="*/ 6733310 h 6871855"/>
              <a:gd name="connsiteX3" fmla="*/ 12062164 w 12205855"/>
              <a:gd name="connsiteY3" fmla="*/ 138546 h 6871855"/>
              <a:gd name="connsiteX4" fmla="*/ 0 w 12205855"/>
              <a:gd name="connsiteY4" fmla="*/ 0 h 6871855"/>
              <a:gd name="connsiteX5" fmla="*/ 143691 w 12205855"/>
              <a:gd name="connsiteY5" fmla="*/ 0 h 6871855"/>
              <a:gd name="connsiteX6" fmla="*/ 143691 w 12205855"/>
              <a:gd name="connsiteY6" fmla="*/ 1 h 6871855"/>
              <a:gd name="connsiteX7" fmla="*/ 12062164 w 12205855"/>
              <a:gd name="connsiteY7" fmla="*/ 1 h 6871855"/>
              <a:gd name="connsiteX8" fmla="*/ 12062164 w 12205855"/>
              <a:gd name="connsiteY8" fmla="*/ 0 h 6871855"/>
              <a:gd name="connsiteX9" fmla="*/ 12205855 w 12205855"/>
              <a:gd name="connsiteY9" fmla="*/ 0 h 6871855"/>
              <a:gd name="connsiteX10" fmla="*/ 12205855 w 12205855"/>
              <a:gd name="connsiteY10" fmla="*/ 6858000 h 6871855"/>
              <a:gd name="connsiteX11" fmla="*/ 12192002 w 12205855"/>
              <a:gd name="connsiteY11" fmla="*/ 6858000 h 6871855"/>
              <a:gd name="connsiteX12" fmla="*/ 12192002 w 12205855"/>
              <a:gd name="connsiteY12" fmla="*/ 6871855 h 6871855"/>
              <a:gd name="connsiteX13" fmla="*/ 0 w 12205855"/>
              <a:gd name="connsiteY13" fmla="*/ 6871855 h 6871855"/>
              <a:gd name="connsiteX14" fmla="*/ 0 w 12205855"/>
              <a:gd name="connsiteY14" fmla="*/ 6733310 h 6871855"/>
              <a:gd name="connsiteX15" fmla="*/ 0 w 12205855"/>
              <a:gd name="connsiteY15" fmla="*/ 6733310 h 687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05855" h="6871855">
                <a:moveTo>
                  <a:pt x="143691" y="138546"/>
                </a:moveTo>
                <a:lnTo>
                  <a:pt x="143691" y="6733310"/>
                </a:lnTo>
                <a:lnTo>
                  <a:pt x="12062164" y="6733310"/>
                </a:lnTo>
                <a:lnTo>
                  <a:pt x="12062164" y="138546"/>
                </a:lnTo>
                <a:close/>
                <a:moveTo>
                  <a:pt x="0" y="0"/>
                </a:moveTo>
                <a:lnTo>
                  <a:pt x="143691" y="0"/>
                </a:lnTo>
                <a:lnTo>
                  <a:pt x="143691" y="1"/>
                </a:lnTo>
                <a:lnTo>
                  <a:pt x="12062164" y="1"/>
                </a:lnTo>
                <a:lnTo>
                  <a:pt x="12062164" y="0"/>
                </a:lnTo>
                <a:lnTo>
                  <a:pt x="12205855" y="0"/>
                </a:lnTo>
                <a:lnTo>
                  <a:pt x="12205855" y="6858000"/>
                </a:lnTo>
                <a:lnTo>
                  <a:pt x="12192002" y="6858000"/>
                </a:lnTo>
                <a:lnTo>
                  <a:pt x="12192002" y="6871855"/>
                </a:lnTo>
                <a:lnTo>
                  <a:pt x="0" y="6871855"/>
                </a:lnTo>
                <a:lnTo>
                  <a:pt x="0" y="6733310"/>
                </a:lnTo>
                <a:lnTo>
                  <a:pt x="0" y="6733310"/>
                </a:lnTo>
                <a:close/>
              </a:path>
            </a:pathLst>
          </a:custGeom>
          <a:solidFill>
            <a:schemeClr val="bg1">
              <a:lumMod val="75000"/>
            </a:schemeClr>
          </a:solidFill>
          <a:ln>
            <a:no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endParaRPr lang="en-US" dirty="0"/>
          </a:p>
        </p:txBody>
      </p:sp>
      <p:sp>
        <p:nvSpPr>
          <p:cNvPr id="6" name="Freeform 5"/>
          <p:cNvSpPr/>
          <p:nvPr/>
        </p:nvSpPr>
        <p:spPr>
          <a:xfrm>
            <a:off x="138546" y="138545"/>
            <a:ext cx="11928764" cy="6594764"/>
          </a:xfrm>
          <a:custGeom>
            <a:avLst/>
            <a:gdLst>
              <a:gd name="connsiteX0" fmla="*/ 143691 w 12205855"/>
              <a:gd name="connsiteY0" fmla="*/ 138546 h 6871855"/>
              <a:gd name="connsiteX1" fmla="*/ 143691 w 12205855"/>
              <a:gd name="connsiteY1" fmla="*/ 6733310 h 6871855"/>
              <a:gd name="connsiteX2" fmla="*/ 12062164 w 12205855"/>
              <a:gd name="connsiteY2" fmla="*/ 6733310 h 6871855"/>
              <a:gd name="connsiteX3" fmla="*/ 12062164 w 12205855"/>
              <a:gd name="connsiteY3" fmla="*/ 138546 h 6871855"/>
              <a:gd name="connsiteX4" fmla="*/ 0 w 12205855"/>
              <a:gd name="connsiteY4" fmla="*/ 0 h 6871855"/>
              <a:gd name="connsiteX5" fmla="*/ 143691 w 12205855"/>
              <a:gd name="connsiteY5" fmla="*/ 0 h 6871855"/>
              <a:gd name="connsiteX6" fmla="*/ 143691 w 12205855"/>
              <a:gd name="connsiteY6" fmla="*/ 1 h 6871855"/>
              <a:gd name="connsiteX7" fmla="*/ 12062164 w 12205855"/>
              <a:gd name="connsiteY7" fmla="*/ 1 h 6871855"/>
              <a:gd name="connsiteX8" fmla="*/ 12062164 w 12205855"/>
              <a:gd name="connsiteY8" fmla="*/ 0 h 6871855"/>
              <a:gd name="connsiteX9" fmla="*/ 12205855 w 12205855"/>
              <a:gd name="connsiteY9" fmla="*/ 0 h 6871855"/>
              <a:gd name="connsiteX10" fmla="*/ 12205855 w 12205855"/>
              <a:gd name="connsiteY10" fmla="*/ 6858000 h 6871855"/>
              <a:gd name="connsiteX11" fmla="*/ 12192002 w 12205855"/>
              <a:gd name="connsiteY11" fmla="*/ 6858000 h 6871855"/>
              <a:gd name="connsiteX12" fmla="*/ 12192002 w 12205855"/>
              <a:gd name="connsiteY12" fmla="*/ 6871855 h 6871855"/>
              <a:gd name="connsiteX13" fmla="*/ 0 w 12205855"/>
              <a:gd name="connsiteY13" fmla="*/ 6871855 h 6871855"/>
              <a:gd name="connsiteX14" fmla="*/ 0 w 12205855"/>
              <a:gd name="connsiteY14" fmla="*/ 6733310 h 6871855"/>
              <a:gd name="connsiteX15" fmla="*/ 0 w 12205855"/>
              <a:gd name="connsiteY15" fmla="*/ 6733310 h 687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05855" h="6871855">
                <a:moveTo>
                  <a:pt x="143691" y="138546"/>
                </a:moveTo>
                <a:lnTo>
                  <a:pt x="143691" y="6733310"/>
                </a:lnTo>
                <a:lnTo>
                  <a:pt x="12062164" y="6733310"/>
                </a:lnTo>
                <a:lnTo>
                  <a:pt x="12062164" y="138546"/>
                </a:lnTo>
                <a:close/>
                <a:moveTo>
                  <a:pt x="0" y="0"/>
                </a:moveTo>
                <a:lnTo>
                  <a:pt x="143691" y="0"/>
                </a:lnTo>
                <a:lnTo>
                  <a:pt x="143691" y="1"/>
                </a:lnTo>
                <a:lnTo>
                  <a:pt x="12062164" y="1"/>
                </a:lnTo>
                <a:lnTo>
                  <a:pt x="12062164" y="0"/>
                </a:lnTo>
                <a:lnTo>
                  <a:pt x="12205855" y="0"/>
                </a:lnTo>
                <a:lnTo>
                  <a:pt x="12205855" y="6858000"/>
                </a:lnTo>
                <a:lnTo>
                  <a:pt x="12192002" y="6858000"/>
                </a:lnTo>
                <a:lnTo>
                  <a:pt x="12192002" y="6871855"/>
                </a:lnTo>
                <a:lnTo>
                  <a:pt x="0" y="6871855"/>
                </a:lnTo>
                <a:lnTo>
                  <a:pt x="0" y="6733310"/>
                </a:lnTo>
                <a:lnTo>
                  <a:pt x="0" y="6733310"/>
                </a:lnTo>
                <a:close/>
              </a:path>
            </a:pathLst>
          </a:custGeom>
          <a:solidFill>
            <a:srgbClr val="F8F7BB"/>
          </a:solidFill>
          <a:ln>
            <a:no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endParaRPr lang="en-US" dirty="0"/>
          </a:p>
        </p:txBody>
      </p:sp>
      <p:sp>
        <p:nvSpPr>
          <p:cNvPr id="2" name="Pentagon 1"/>
          <p:cNvSpPr/>
          <p:nvPr/>
        </p:nvSpPr>
        <p:spPr>
          <a:xfrm>
            <a:off x="406401" y="6253970"/>
            <a:ext cx="2699656" cy="290286"/>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solidFill>
                  <a:srgbClr val="002060"/>
                </a:solidFill>
              </a:rPr>
              <a:t>MD. RAFIQUL HASAN</a:t>
            </a:r>
            <a:endParaRPr lang="en-US" sz="1400" dirty="0">
              <a:solidFill>
                <a:srgbClr val="002060"/>
              </a:solidFill>
            </a:endParaRPr>
          </a:p>
        </p:txBody>
      </p:sp>
      <p:sp>
        <p:nvSpPr>
          <p:cNvPr id="3" name="Rectangle 2"/>
          <p:cNvSpPr/>
          <p:nvPr/>
        </p:nvSpPr>
        <p:spPr>
          <a:xfrm>
            <a:off x="406401" y="1973126"/>
            <a:ext cx="11362812" cy="39051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5400" dirty="0" smtClean="0">
                <a:solidFill>
                  <a:srgbClr val="00B0F0"/>
                </a:solidFill>
              </a:rPr>
              <a:t>Page no. 44</a:t>
            </a:r>
          </a:p>
          <a:p>
            <a:r>
              <a:rPr lang="en-US" sz="5400" dirty="0" smtClean="0">
                <a:solidFill>
                  <a:schemeClr val="tx1"/>
                </a:solidFill>
              </a:rPr>
              <a:t>Practice activity </a:t>
            </a:r>
            <a:r>
              <a:rPr lang="en-US" sz="5400" dirty="0" smtClean="0">
                <a:solidFill>
                  <a:srgbClr val="FF0000"/>
                </a:solidFill>
              </a:rPr>
              <a:t>C</a:t>
            </a:r>
            <a:r>
              <a:rPr lang="en-US" sz="5400" dirty="0" smtClean="0">
                <a:solidFill>
                  <a:schemeClr val="tx1"/>
                </a:solidFill>
              </a:rPr>
              <a:t> at home and write the answer of the question of activity </a:t>
            </a:r>
            <a:r>
              <a:rPr lang="en-US" sz="5400" dirty="0" smtClean="0">
                <a:solidFill>
                  <a:srgbClr val="FF0000"/>
                </a:solidFill>
              </a:rPr>
              <a:t>C.</a:t>
            </a:r>
            <a:endParaRPr lang="en-US" sz="5400" dirty="0">
              <a:solidFill>
                <a:srgbClr val="FF0000"/>
              </a:solidFill>
            </a:endParaRP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t="28602" b="37419"/>
          <a:stretch/>
        </p:blipFill>
        <p:spPr>
          <a:xfrm>
            <a:off x="3685363" y="642545"/>
            <a:ext cx="4835128" cy="815355"/>
          </a:xfrm>
          <a:prstGeom prst="rect">
            <a:avLst/>
          </a:prstGeom>
        </p:spPr>
      </p:pic>
    </p:spTree>
    <p:extLst>
      <p:ext uri="{BB962C8B-B14F-4D97-AF65-F5344CB8AC3E}">
        <p14:creationId xmlns:p14="http://schemas.microsoft.com/office/powerpoint/2010/main" val="4047166517"/>
      </p:ext>
    </p:extLst>
  </p:cSld>
  <p:clrMapOvr>
    <a:masterClrMapping/>
  </p:clrMapOvr>
  <mc:AlternateContent xmlns:mc="http://schemas.openxmlformats.org/markup-compatibility/2006" xmlns:p14="http://schemas.microsoft.com/office/powerpoint/2010/main">
    <mc:Choice Requires="p14">
      <p:transition spd="slow" p14:dur="35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3000"/>
                                        <p:tgtEl>
                                          <p:spTgt spid="3">
                                            <p:bg/>
                                          </p:spTgt>
                                        </p:tgtEl>
                                      </p:cBhvr>
                                    </p:animEffect>
                                    <p:anim calcmode="lin" valueType="num">
                                      <p:cBhvr>
                                        <p:cTn id="8" dur="3000" fill="hold"/>
                                        <p:tgtEl>
                                          <p:spTgt spid="3">
                                            <p:bg/>
                                          </p:spTgt>
                                        </p:tgtEl>
                                        <p:attrNameLst>
                                          <p:attrName>ppt_x</p:attrName>
                                        </p:attrNameLst>
                                      </p:cBhvr>
                                      <p:tavLst>
                                        <p:tav tm="0">
                                          <p:val>
                                            <p:strVal val="#ppt_x"/>
                                          </p:val>
                                        </p:tav>
                                        <p:tav tm="100000">
                                          <p:val>
                                            <p:strVal val="#ppt_x"/>
                                          </p:val>
                                        </p:tav>
                                      </p:tavLst>
                                    </p:anim>
                                    <p:anim calcmode="lin" valueType="num">
                                      <p:cBhvr>
                                        <p:cTn id="9" dur="3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TextBox 5"/>
          <p:cNvSpPr txBox="1"/>
          <p:nvPr/>
        </p:nvSpPr>
        <p:spPr>
          <a:xfrm>
            <a:off x="4419184" y="380386"/>
            <a:ext cx="7375922" cy="7694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r"/>
            <a:r>
              <a:rPr lang="en-US" sz="4400" dirty="0" smtClean="0">
                <a:ln w="0"/>
                <a:solidFill>
                  <a:srgbClr val="C00000"/>
                </a:solidFill>
              </a:rPr>
              <a:t>That's all for today</a:t>
            </a:r>
            <a:endParaRPr lang="en-US" sz="4400" dirty="0">
              <a:ln w="0"/>
              <a:solidFill>
                <a:srgbClr val="C00000"/>
              </a:solidFill>
            </a:endParaRPr>
          </a:p>
        </p:txBody>
      </p:sp>
      <p:sp>
        <p:nvSpPr>
          <p:cNvPr id="5" name="Freeform 4"/>
          <p:cNvSpPr/>
          <p:nvPr/>
        </p:nvSpPr>
        <p:spPr>
          <a:xfrm>
            <a:off x="0" y="0"/>
            <a:ext cx="12205855" cy="6871855"/>
          </a:xfrm>
          <a:custGeom>
            <a:avLst/>
            <a:gdLst>
              <a:gd name="connsiteX0" fmla="*/ 143691 w 12205855"/>
              <a:gd name="connsiteY0" fmla="*/ 138546 h 6871855"/>
              <a:gd name="connsiteX1" fmla="*/ 143691 w 12205855"/>
              <a:gd name="connsiteY1" fmla="*/ 6733310 h 6871855"/>
              <a:gd name="connsiteX2" fmla="*/ 12062164 w 12205855"/>
              <a:gd name="connsiteY2" fmla="*/ 6733310 h 6871855"/>
              <a:gd name="connsiteX3" fmla="*/ 12062164 w 12205855"/>
              <a:gd name="connsiteY3" fmla="*/ 138546 h 6871855"/>
              <a:gd name="connsiteX4" fmla="*/ 0 w 12205855"/>
              <a:gd name="connsiteY4" fmla="*/ 0 h 6871855"/>
              <a:gd name="connsiteX5" fmla="*/ 143691 w 12205855"/>
              <a:gd name="connsiteY5" fmla="*/ 0 h 6871855"/>
              <a:gd name="connsiteX6" fmla="*/ 143691 w 12205855"/>
              <a:gd name="connsiteY6" fmla="*/ 1 h 6871855"/>
              <a:gd name="connsiteX7" fmla="*/ 12062164 w 12205855"/>
              <a:gd name="connsiteY7" fmla="*/ 1 h 6871855"/>
              <a:gd name="connsiteX8" fmla="*/ 12062164 w 12205855"/>
              <a:gd name="connsiteY8" fmla="*/ 0 h 6871855"/>
              <a:gd name="connsiteX9" fmla="*/ 12205855 w 12205855"/>
              <a:gd name="connsiteY9" fmla="*/ 0 h 6871855"/>
              <a:gd name="connsiteX10" fmla="*/ 12205855 w 12205855"/>
              <a:gd name="connsiteY10" fmla="*/ 6858000 h 6871855"/>
              <a:gd name="connsiteX11" fmla="*/ 12192002 w 12205855"/>
              <a:gd name="connsiteY11" fmla="*/ 6858000 h 6871855"/>
              <a:gd name="connsiteX12" fmla="*/ 12192002 w 12205855"/>
              <a:gd name="connsiteY12" fmla="*/ 6871855 h 6871855"/>
              <a:gd name="connsiteX13" fmla="*/ 0 w 12205855"/>
              <a:gd name="connsiteY13" fmla="*/ 6871855 h 6871855"/>
              <a:gd name="connsiteX14" fmla="*/ 0 w 12205855"/>
              <a:gd name="connsiteY14" fmla="*/ 6733310 h 6871855"/>
              <a:gd name="connsiteX15" fmla="*/ 0 w 12205855"/>
              <a:gd name="connsiteY15" fmla="*/ 6733310 h 687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05855" h="6871855">
                <a:moveTo>
                  <a:pt x="143691" y="138546"/>
                </a:moveTo>
                <a:lnTo>
                  <a:pt x="143691" y="6733310"/>
                </a:lnTo>
                <a:lnTo>
                  <a:pt x="12062164" y="6733310"/>
                </a:lnTo>
                <a:lnTo>
                  <a:pt x="12062164" y="138546"/>
                </a:lnTo>
                <a:close/>
                <a:moveTo>
                  <a:pt x="0" y="0"/>
                </a:moveTo>
                <a:lnTo>
                  <a:pt x="143691" y="0"/>
                </a:lnTo>
                <a:lnTo>
                  <a:pt x="143691" y="1"/>
                </a:lnTo>
                <a:lnTo>
                  <a:pt x="12062164" y="1"/>
                </a:lnTo>
                <a:lnTo>
                  <a:pt x="12062164" y="0"/>
                </a:lnTo>
                <a:lnTo>
                  <a:pt x="12205855" y="0"/>
                </a:lnTo>
                <a:lnTo>
                  <a:pt x="12205855" y="6858000"/>
                </a:lnTo>
                <a:lnTo>
                  <a:pt x="12192002" y="6858000"/>
                </a:lnTo>
                <a:lnTo>
                  <a:pt x="12192002" y="6871855"/>
                </a:lnTo>
                <a:lnTo>
                  <a:pt x="0" y="6871855"/>
                </a:lnTo>
                <a:lnTo>
                  <a:pt x="0" y="6733310"/>
                </a:lnTo>
                <a:lnTo>
                  <a:pt x="0" y="6733310"/>
                </a:lnTo>
                <a:close/>
              </a:path>
            </a:pathLst>
          </a:cu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endParaRPr lang="en-US" dirty="0"/>
          </a:p>
        </p:txBody>
      </p:sp>
      <p:sp>
        <p:nvSpPr>
          <p:cNvPr id="7" name="Freeform 6"/>
          <p:cNvSpPr/>
          <p:nvPr/>
        </p:nvSpPr>
        <p:spPr>
          <a:xfrm>
            <a:off x="138546" y="138545"/>
            <a:ext cx="11928764" cy="6594764"/>
          </a:xfrm>
          <a:custGeom>
            <a:avLst/>
            <a:gdLst>
              <a:gd name="connsiteX0" fmla="*/ 143691 w 12205855"/>
              <a:gd name="connsiteY0" fmla="*/ 138546 h 6871855"/>
              <a:gd name="connsiteX1" fmla="*/ 143691 w 12205855"/>
              <a:gd name="connsiteY1" fmla="*/ 6733310 h 6871855"/>
              <a:gd name="connsiteX2" fmla="*/ 12062164 w 12205855"/>
              <a:gd name="connsiteY2" fmla="*/ 6733310 h 6871855"/>
              <a:gd name="connsiteX3" fmla="*/ 12062164 w 12205855"/>
              <a:gd name="connsiteY3" fmla="*/ 138546 h 6871855"/>
              <a:gd name="connsiteX4" fmla="*/ 0 w 12205855"/>
              <a:gd name="connsiteY4" fmla="*/ 0 h 6871855"/>
              <a:gd name="connsiteX5" fmla="*/ 143691 w 12205855"/>
              <a:gd name="connsiteY5" fmla="*/ 0 h 6871855"/>
              <a:gd name="connsiteX6" fmla="*/ 143691 w 12205855"/>
              <a:gd name="connsiteY6" fmla="*/ 1 h 6871855"/>
              <a:gd name="connsiteX7" fmla="*/ 12062164 w 12205855"/>
              <a:gd name="connsiteY7" fmla="*/ 1 h 6871855"/>
              <a:gd name="connsiteX8" fmla="*/ 12062164 w 12205855"/>
              <a:gd name="connsiteY8" fmla="*/ 0 h 6871855"/>
              <a:gd name="connsiteX9" fmla="*/ 12205855 w 12205855"/>
              <a:gd name="connsiteY9" fmla="*/ 0 h 6871855"/>
              <a:gd name="connsiteX10" fmla="*/ 12205855 w 12205855"/>
              <a:gd name="connsiteY10" fmla="*/ 6858000 h 6871855"/>
              <a:gd name="connsiteX11" fmla="*/ 12192002 w 12205855"/>
              <a:gd name="connsiteY11" fmla="*/ 6858000 h 6871855"/>
              <a:gd name="connsiteX12" fmla="*/ 12192002 w 12205855"/>
              <a:gd name="connsiteY12" fmla="*/ 6871855 h 6871855"/>
              <a:gd name="connsiteX13" fmla="*/ 0 w 12205855"/>
              <a:gd name="connsiteY13" fmla="*/ 6871855 h 6871855"/>
              <a:gd name="connsiteX14" fmla="*/ 0 w 12205855"/>
              <a:gd name="connsiteY14" fmla="*/ 6733310 h 6871855"/>
              <a:gd name="connsiteX15" fmla="*/ 0 w 12205855"/>
              <a:gd name="connsiteY15" fmla="*/ 6733310 h 687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05855" h="6871855">
                <a:moveTo>
                  <a:pt x="143691" y="138546"/>
                </a:moveTo>
                <a:lnTo>
                  <a:pt x="143691" y="6733310"/>
                </a:lnTo>
                <a:lnTo>
                  <a:pt x="12062164" y="6733310"/>
                </a:lnTo>
                <a:lnTo>
                  <a:pt x="12062164" y="138546"/>
                </a:lnTo>
                <a:close/>
                <a:moveTo>
                  <a:pt x="0" y="0"/>
                </a:moveTo>
                <a:lnTo>
                  <a:pt x="143691" y="0"/>
                </a:lnTo>
                <a:lnTo>
                  <a:pt x="143691" y="1"/>
                </a:lnTo>
                <a:lnTo>
                  <a:pt x="12062164" y="1"/>
                </a:lnTo>
                <a:lnTo>
                  <a:pt x="12062164" y="0"/>
                </a:lnTo>
                <a:lnTo>
                  <a:pt x="12205855" y="0"/>
                </a:lnTo>
                <a:lnTo>
                  <a:pt x="12205855" y="6858000"/>
                </a:lnTo>
                <a:lnTo>
                  <a:pt x="12192002" y="6858000"/>
                </a:lnTo>
                <a:lnTo>
                  <a:pt x="12192002" y="6871855"/>
                </a:lnTo>
                <a:lnTo>
                  <a:pt x="0" y="6871855"/>
                </a:lnTo>
                <a:lnTo>
                  <a:pt x="0" y="6733310"/>
                </a:lnTo>
                <a:lnTo>
                  <a:pt x="0" y="6733310"/>
                </a:lnTo>
                <a:close/>
              </a:path>
            </a:pathLst>
          </a:custGeom>
          <a:solidFill>
            <a:srgbClr val="F8F7BB"/>
          </a:solidFill>
          <a:ln>
            <a:no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endParaRPr lang="en-US" dirty="0"/>
          </a:p>
        </p:txBody>
      </p:sp>
      <p:sp>
        <p:nvSpPr>
          <p:cNvPr id="11" name="TextBox 5"/>
          <p:cNvSpPr txBox="1"/>
          <p:nvPr/>
        </p:nvSpPr>
        <p:spPr>
          <a:xfrm>
            <a:off x="406774" y="5742723"/>
            <a:ext cx="5562719" cy="7694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r>
              <a:rPr lang="en-US" sz="4400" dirty="0" smtClean="0">
                <a:ln w="0"/>
                <a:solidFill>
                  <a:srgbClr val="00B0F0"/>
                </a:solidFill>
              </a:rPr>
              <a:t>See you tomorrow</a:t>
            </a:r>
            <a:endParaRPr lang="en-US" sz="4400" dirty="0">
              <a:ln w="0"/>
              <a:solidFill>
                <a:srgbClr val="00B0F0"/>
              </a:solidFill>
            </a:endParaRP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t="23302" r="14627"/>
          <a:stretch/>
        </p:blipFill>
        <p:spPr>
          <a:xfrm>
            <a:off x="2568900" y="1297310"/>
            <a:ext cx="7068053" cy="4235351"/>
          </a:xfrm>
          <a:prstGeom prst="rect">
            <a:avLst/>
          </a:prstGeom>
        </p:spPr>
      </p:pic>
    </p:spTree>
    <p:extLst>
      <p:ext uri="{BB962C8B-B14F-4D97-AF65-F5344CB8AC3E}">
        <p14:creationId xmlns:p14="http://schemas.microsoft.com/office/powerpoint/2010/main" val="3987849387"/>
      </p:ext>
    </p:extLst>
  </p:cSld>
  <p:clrMapOvr>
    <a:masterClrMapping/>
  </p:clrMapOvr>
  <mc:AlternateContent xmlns:mc="http://schemas.openxmlformats.org/markup-compatibility/2006" xmlns:p14="http://schemas.microsoft.com/office/powerpoint/2010/main">
    <mc:Choice Requires="p14">
      <p:transition spd="slow" p14:dur="35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48640"/>
                                        </p:tgtEl>
                                        <p:attrNameLst>
                                          <p:attrName>style.visibility</p:attrName>
                                        </p:attrNameLst>
                                      </p:cBhvr>
                                      <p:to>
                                        <p:strVal val="visible"/>
                                      </p:to>
                                    </p:set>
                                    <p:animEffect transition="in" filter="circle(in)">
                                      <p:cBhvr>
                                        <p:cTn id="7" dur="2000"/>
                                        <p:tgtEl>
                                          <p:spTgt spid="104864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4000" fill="hold"/>
                                        <p:tgtEl>
                                          <p:spTgt spid="2"/>
                                        </p:tgtEl>
                                        <p:attrNameLst>
                                          <p:attrName>ppt_w</p:attrName>
                                        </p:attrNameLst>
                                      </p:cBhvr>
                                      <p:tavLst>
                                        <p:tav tm="0">
                                          <p:val>
                                            <p:fltVal val="0"/>
                                          </p:val>
                                        </p:tav>
                                        <p:tav tm="100000">
                                          <p:val>
                                            <p:strVal val="#ppt_w"/>
                                          </p:val>
                                        </p:tav>
                                      </p:tavLst>
                                    </p:anim>
                                    <p:anim calcmode="lin" valueType="num">
                                      <p:cBhvr>
                                        <p:cTn id="18" dur="4000" fill="hold"/>
                                        <p:tgtEl>
                                          <p:spTgt spid="2"/>
                                        </p:tgtEl>
                                        <p:attrNameLst>
                                          <p:attrName>ppt_h</p:attrName>
                                        </p:attrNameLst>
                                      </p:cBhvr>
                                      <p:tavLst>
                                        <p:tav tm="0">
                                          <p:val>
                                            <p:fltVal val="0"/>
                                          </p:val>
                                        </p:tav>
                                        <p:tav tm="100000">
                                          <p:val>
                                            <p:strVal val="#ppt_h"/>
                                          </p:val>
                                        </p:tav>
                                      </p:tavLst>
                                    </p:anim>
                                    <p:animEffect transition="in" filter="fade">
                                      <p:cBhvr>
                                        <p:cTn id="19" dur="4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TextBox 12"/>
          <p:cNvSpPr txBox="1"/>
          <p:nvPr/>
        </p:nvSpPr>
        <p:spPr>
          <a:xfrm>
            <a:off x="387442" y="3165125"/>
            <a:ext cx="6455714" cy="3046988"/>
          </a:xfrm>
          <a:prstGeom prst="rect">
            <a:avLst/>
          </a:prstGeom>
          <a:solidFill>
            <a:srgbClr val="DFFAA4"/>
          </a:solidFill>
          <a:ln>
            <a:noFill/>
          </a:ln>
        </p:spPr>
        <p:style>
          <a:lnRef idx="2">
            <a:schemeClr val="accent2"/>
          </a:lnRef>
          <a:fillRef idx="1">
            <a:schemeClr val="lt1"/>
          </a:fillRef>
          <a:effectRef idx="0">
            <a:schemeClr val="accent2"/>
          </a:effectRef>
          <a:fontRef idx="minor">
            <a:schemeClr val="dk1"/>
          </a:fontRef>
        </p:style>
        <p:txBody>
          <a:bodyPr wrap="square" anchor="ctr">
            <a:spAutoFit/>
          </a:bodyPr>
          <a:lstStyle>
            <a:defPPr>
              <a:defRPr lang="en-US"/>
            </a:defPPr>
            <a:lvl1pPr algn="ctr">
              <a:defRPr sz="3200" b="1">
                <a:solidFill>
                  <a:schemeClr val="accent3">
                    <a:lumMod val="75000"/>
                  </a:schemeClr>
                </a:solidFill>
              </a:defRPr>
            </a:lvl1pPr>
          </a:lstStyle>
          <a:p>
            <a:pPr algn="l"/>
            <a:r>
              <a:rPr lang="en-US" dirty="0">
                <a:ln w="0"/>
                <a:solidFill>
                  <a:schemeClr val="tx1"/>
                </a:solidFill>
              </a:rPr>
              <a:t>Md. Rafiqul Hasan</a:t>
            </a:r>
            <a:endParaRPr dirty="0">
              <a:ln w="0"/>
              <a:solidFill>
                <a:schemeClr val="tx1"/>
              </a:solidFill>
            </a:endParaRPr>
          </a:p>
          <a:p>
            <a:pPr algn="l"/>
            <a:r>
              <a:rPr lang="en-US" b="0" dirty="0">
                <a:ln w="0"/>
                <a:solidFill>
                  <a:schemeClr val="tx1"/>
                </a:solidFill>
              </a:rPr>
              <a:t>Assistant Teacher</a:t>
            </a:r>
            <a:endParaRPr b="0" dirty="0">
              <a:ln w="0"/>
              <a:solidFill>
                <a:schemeClr val="tx1"/>
              </a:solidFill>
            </a:endParaRPr>
          </a:p>
          <a:p>
            <a:pPr algn="l"/>
            <a:r>
              <a:rPr lang="en-US" b="0" dirty="0">
                <a:ln w="0"/>
                <a:solidFill>
                  <a:schemeClr val="tx1"/>
                </a:solidFill>
              </a:rPr>
              <a:t>Khonkarkhil Government Primary </a:t>
            </a:r>
            <a:r>
              <a:rPr lang="en-US" b="0" dirty="0" smtClean="0">
                <a:ln w="0"/>
                <a:solidFill>
                  <a:schemeClr val="tx1"/>
                </a:solidFill>
              </a:rPr>
              <a:t>School, Sadar</a:t>
            </a:r>
            <a:r>
              <a:rPr lang="en-US" b="0" dirty="0">
                <a:ln w="0"/>
                <a:solidFill>
                  <a:schemeClr val="tx1"/>
                </a:solidFill>
              </a:rPr>
              <a:t>, Cox's Bazar</a:t>
            </a:r>
            <a:r>
              <a:rPr lang="en-US" b="0" dirty="0" smtClean="0">
                <a:ln w="0"/>
                <a:solidFill>
                  <a:schemeClr val="tx1"/>
                </a:solidFill>
              </a:rPr>
              <a:t>.</a:t>
            </a:r>
          </a:p>
          <a:p>
            <a:pPr algn="l"/>
            <a:r>
              <a:rPr lang="en-US" b="0" dirty="0" smtClean="0">
                <a:ln w="0"/>
                <a:solidFill>
                  <a:schemeClr val="tx1"/>
                </a:solidFill>
              </a:rPr>
              <a:t>email: rafiquecox1@gmail.com</a:t>
            </a:r>
          </a:p>
          <a:p>
            <a:pPr algn="l"/>
            <a:r>
              <a:rPr lang="en-US" b="0" dirty="0" smtClean="0">
                <a:ln w="0"/>
                <a:solidFill>
                  <a:schemeClr val="tx1"/>
                </a:solidFill>
              </a:rPr>
              <a:t>mobile: 01815 605 444</a:t>
            </a:r>
            <a:endParaRPr b="0" dirty="0">
              <a:ln w="0"/>
              <a:solidFill>
                <a:schemeClr val="tx1"/>
              </a:solidFill>
            </a:endParaRPr>
          </a:p>
        </p:txBody>
      </p:sp>
      <p:sp>
        <p:nvSpPr>
          <p:cNvPr id="5" name="Freeform 4"/>
          <p:cNvSpPr/>
          <p:nvPr/>
        </p:nvSpPr>
        <p:spPr>
          <a:xfrm>
            <a:off x="0" y="0"/>
            <a:ext cx="12205855" cy="6871855"/>
          </a:xfrm>
          <a:custGeom>
            <a:avLst/>
            <a:gdLst>
              <a:gd name="connsiteX0" fmla="*/ 143691 w 12205855"/>
              <a:gd name="connsiteY0" fmla="*/ 138546 h 6871855"/>
              <a:gd name="connsiteX1" fmla="*/ 143691 w 12205855"/>
              <a:gd name="connsiteY1" fmla="*/ 6733310 h 6871855"/>
              <a:gd name="connsiteX2" fmla="*/ 12062164 w 12205855"/>
              <a:gd name="connsiteY2" fmla="*/ 6733310 h 6871855"/>
              <a:gd name="connsiteX3" fmla="*/ 12062164 w 12205855"/>
              <a:gd name="connsiteY3" fmla="*/ 138546 h 6871855"/>
              <a:gd name="connsiteX4" fmla="*/ 0 w 12205855"/>
              <a:gd name="connsiteY4" fmla="*/ 0 h 6871855"/>
              <a:gd name="connsiteX5" fmla="*/ 143691 w 12205855"/>
              <a:gd name="connsiteY5" fmla="*/ 0 h 6871855"/>
              <a:gd name="connsiteX6" fmla="*/ 143691 w 12205855"/>
              <a:gd name="connsiteY6" fmla="*/ 1 h 6871855"/>
              <a:gd name="connsiteX7" fmla="*/ 12062164 w 12205855"/>
              <a:gd name="connsiteY7" fmla="*/ 1 h 6871855"/>
              <a:gd name="connsiteX8" fmla="*/ 12062164 w 12205855"/>
              <a:gd name="connsiteY8" fmla="*/ 0 h 6871855"/>
              <a:gd name="connsiteX9" fmla="*/ 12205855 w 12205855"/>
              <a:gd name="connsiteY9" fmla="*/ 0 h 6871855"/>
              <a:gd name="connsiteX10" fmla="*/ 12205855 w 12205855"/>
              <a:gd name="connsiteY10" fmla="*/ 6858000 h 6871855"/>
              <a:gd name="connsiteX11" fmla="*/ 12192002 w 12205855"/>
              <a:gd name="connsiteY11" fmla="*/ 6858000 h 6871855"/>
              <a:gd name="connsiteX12" fmla="*/ 12192002 w 12205855"/>
              <a:gd name="connsiteY12" fmla="*/ 6871855 h 6871855"/>
              <a:gd name="connsiteX13" fmla="*/ 0 w 12205855"/>
              <a:gd name="connsiteY13" fmla="*/ 6871855 h 6871855"/>
              <a:gd name="connsiteX14" fmla="*/ 0 w 12205855"/>
              <a:gd name="connsiteY14" fmla="*/ 6733310 h 6871855"/>
              <a:gd name="connsiteX15" fmla="*/ 0 w 12205855"/>
              <a:gd name="connsiteY15" fmla="*/ 6733310 h 687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05855" h="6871855">
                <a:moveTo>
                  <a:pt x="143691" y="138546"/>
                </a:moveTo>
                <a:lnTo>
                  <a:pt x="143691" y="6733310"/>
                </a:lnTo>
                <a:lnTo>
                  <a:pt x="12062164" y="6733310"/>
                </a:lnTo>
                <a:lnTo>
                  <a:pt x="12062164" y="138546"/>
                </a:lnTo>
                <a:close/>
                <a:moveTo>
                  <a:pt x="0" y="0"/>
                </a:moveTo>
                <a:lnTo>
                  <a:pt x="143691" y="0"/>
                </a:lnTo>
                <a:lnTo>
                  <a:pt x="143691" y="1"/>
                </a:lnTo>
                <a:lnTo>
                  <a:pt x="12062164" y="1"/>
                </a:lnTo>
                <a:lnTo>
                  <a:pt x="12062164" y="0"/>
                </a:lnTo>
                <a:lnTo>
                  <a:pt x="12205855" y="0"/>
                </a:lnTo>
                <a:lnTo>
                  <a:pt x="12205855" y="6858000"/>
                </a:lnTo>
                <a:lnTo>
                  <a:pt x="12192002" y="6858000"/>
                </a:lnTo>
                <a:lnTo>
                  <a:pt x="12192002" y="6871855"/>
                </a:lnTo>
                <a:lnTo>
                  <a:pt x="0" y="6871855"/>
                </a:lnTo>
                <a:lnTo>
                  <a:pt x="0" y="6733310"/>
                </a:lnTo>
                <a:lnTo>
                  <a:pt x="0" y="6733310"/>
                </a:lnTo>
                <a:close/>
              </a:path>
            </a:pathLst>
          </a:custGeom>
          <a:solidFill>
            <a:schemeClr val="bg1">
              <a:lumMod val="75000"/>
            </a:schemeClr>
          </a:solidFill>
          <a:ln>
            <a:no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endParaRPr lang="en-US" dirty="0"/>
          </a:p>
        </p:txBody>
      </p:sp>
      <p:sp>
        <p:nvSpPr>
          <p:cNvPr id="6" name="Freeform 5"/>
          <p:cNvSpPr/>
          <p:nvPr/>
        </p:nvSpPr>
        <p:spPr>
          <a:xfrm>
            <a:off x="138546" y="138545"/>
            <a:ext cx="11928764" cy="6594764"/>
          </a:xfrm>
          <a:custGeom>
            <a:avLst/>
            <a:gdLst>
              <a:gd name="connsiteX0" fmla="*/ 143691 w 12205855"/>
              <a:gd name="connsiteY0" fmla="*/ 138546 h 6871855"/>
              <a:gd name="connsiteX1" fmla="*/ 143691 w 12205855"/>
              <a:gd name="connsiteY1" fmla="*/ 6733310 h 6871855"/>
              <a:gd name="connsiteX2" fmla="*/ 12062164 w 12205855"/>
              <a:gd name="connsiteY2" fmla="*/ 6733310 h 6871855"/>
              <a:gd name="connsiteX3" fmla="*/ 12062164 w 12205855"/>
              <a:gd name="connsiteY3" fmla="*/ 138546 h 6871855"/>
              <a:gd name="connsiteX4" fmla="*/ 0 w 12205855"/>
              <a:gd name="connsiteY4" fmla="*/ 0 h 6871855"/>
              <a:gd name="connsiteX5" fmla="*/ 143691 w 12205855"/>
              <a:gd name="connsiteY5" fmla="*/ 0 h 6871855"/>
              <a:gd name="connsiteX6" fmla="*/ 143691 w 12205855"/>
              <a:gd name="connsiteY6" fmla="*/ 1 h 6871855"/>
              <a:gd name="connsiteX7" fmla="*/ 12062164 w 12205855"/>
              <a:gd name="connsiteY7" fmla="*/ 1 h 6871855"/>
              <a:gd name="connsiteX8" fmla="*/ 12062164 w 12205855"/>
              <a:gd name="connsiteY8" fmla="*/ 0 h 6871855"/>
              <a:gd name="connsiteX9" fmla="*/ 12205855 w 12205855"/>
              <a:gd name="connsiteY9" fmla="*/ 0 h 6871855"/>
              <a:gd name="connsiteX10" fmla="*/ 12205855 w 12205855"/>
              <a:gd name="connsiteY10" fmla="*/ 6858000 h 6871855"/>
              <a:gd name="connsiteX11" fmla="*/ 12192002 w 12205855"/>
              <a:gd name="connsiteY11" fmla="*/ 6858000 h 6871855"/>
              <a:gd name="connsiteX12" fmla="*/ 12192002 w 12205855"/>
              <a:gd name="connsiteY12" fmla="*/ 6871855 h 6871855"/>
              <a:gd name="connsiteX13" fmla="*/ 0 w 12205855"/>
              <a:gd name="connsiteY13" fmla="*/ 6871855 h 6871855"/>
              <a:gd name="connsiteX14" fmla="*/ 0 w 12205855"/>
              <a:gd name="connsiteY14" fmla="*/ 6733310 h 6871855"/>
              <a:gd name="connsiteX15" fmla="*/ 0 w 12205855"/>
              <a:gd name="connsiteY15" fmla="*/ 6733310 h 687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05855" h="6871855">
                <a:moveTo>
                  <a:pt x="143691" y="138546"/>
                </a:moveTo>
                <a:lnTo>
                  <a:pt x="143691" y="6733310"/>
                </a:lnTo>
                <a:lnTo>
                  <a:pt x="12062164" y="6733310"/>
                </a:lnTo>
                <a:lnTo>
                  <a:pt x="12062164" y="138546"/>
                </a:lnTo>
                <a:close/>
                <a:moveTo>
                  <a:pt x="0" y="0"/>
                </a:moveTo>
                <a:lnTo>
                  <a:pt x="143691" y="0"/>
                </a:lnTo>
                <a:lnTo>
                  <a:pt x="143691" y="1"/>
                </a:lnTo>
                <a:lnTo>
                  <a:pt x="12062164" y="1"/>
                </a:lnTo>
                <a:lnTo>
                  <a:pt x="12062164" y="0"/>
                </a:lnTo>
                <a:lnTo>
                  <a:pt x="12205855" y="0"/>
                </a:lnTo>
                <a:lnTo>
                  <a:pt x="12205855" y="6858000"/>
                </a:lnTo>
                <a:lnTo>
                  <a:pt x="12192002" y="6858000"/>
                </a:lnTo>
                <a:lnTo>
                  <a:pt x="12192002" y="6871855"/>
                </a:lnTo>
                <a:lnTo>
                  <a:pt x="0" y="6871855"/>
                </a:lnTo>
                <a:lnTo>
                  <a:pt x="0" y="6733310"/>
                </a:lnTo>
                <a:lnTo>
                  <a:pt x="0" y="6733310"/>
                </a:lnTo>
                <a:close/>
              </a:path>
            </a:pathLst>
          </a:custGeom>
          <a:solidFill>
            <a:srgbClr val="F8F7BB"/>
          </a:solidFill>
          <a:ln>
            <a:no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endParaRPr lang="en-US" dirty="0"/>
          </a:p>
        </p:txBody>
      </p:sp>
      <p:sp>
        <p:nvSpPr>
          <p:cNvPr id="2" name="Rectangle 1"/>
          <p:cNvSpPr/>
          <p:nvPr/>
        </p:nvSpPr>
        <p:spPr>
          <a:xfrm>
            <a:off x="380515" y="355228"/>
            <a:ext cx="6455714" cy="769441"/>
          </a:xfrm>
          <a:prstGeom prst="rect">
            <a:avLst/>
          </a:prstGeom>
          <a:ln/>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en-US" sz="4400" dirty="0">
                <a:ln w="0"/>
                <a:solidFill>
                  <a:schemeClr val="tx1"/>
                </a:solidFill>
              </a:rPr>
              <a:t>Teacher’s introduction</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27854" y="1465942"/>
            <a:ext cx="4343234" cy="4746171"/>
          </a:xfrm>
          <a:prstGeom prst="rect">
            <a:avLst/>
          </a:prstGeom>
        </p:spPr>
      </p:pic>
    </p:spTree>
    <p:extLst>
      <p:ext uri="{BB962C8B-B14F-4D97-AF65-F5344CB8AC3E}">
        <p14:creationId xmlns:p14="http://schemas.microsoft.com/office/powerpoint/2010/main" val="3270793179"/>
      </p:ext>
    </p:extLst>
  </p:cSld>
  <p:clrMapOvr>
    <a:masterClrMapping/>
  </p:clrMapOvr>
  <mc:AlternateContent xmlns:mc="http://schemas.openxmlformats.org/markup-compatibility/2006" xmlns:p14="http://schemas.microsoft.com/office/powerpoint/2010/main">
    <mc:Choice Requires="p14">
      <p:transition spd="slow" p14:dur="35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48595"/>
                                        </p:tgtEl>
                                        <p:attrNameLst>
                                          <p:attrName>style.visibility</p:attrName>
                                        </p:attrNameLst>
                                      </p:cBhvr>
                                      <p:to>
                                        <p:strVal val="visible"/>
                                      </p:to>
                                    </p:set>
                                    <p:animEffect transition="in" filter="fade">
                                      <p:cBhvr>
                                        <p:cTn id="7" dur="1000"/>
                                        <p:tgtEl>
                                          <p:spTgt spid="1048595"/>
                                        </p:tgtEl>
                                      </p:cBhvr>
                                    </p:animEffect>
                                    <p:anim calcmode="lin" valueType="num">
                                      <p:cBhvr>
                                        <p:cTn id="8" dur="1000" fill="hold"/>
                                        <p:tgtEl>
                                          <p:spTgt spid="1048595"/>
                                        </p:tgtEl>
                                        <p:attrNameLst>
                                          <p:attrName>ppt_x</p:attrName>
                                        </p:attrNameLst>
                                      </p:cBhvr>
                                      <p:tavLst>
                                        <p:tav tm="0">
                                          <p:val>
                                            <p:strVal val="#ppt_x"/>
                                          </p:val>
                                        </p:tav>
                                        <p:tav tm="100000">
                                          <p:val>
                                            <p:strVal val="#ppt_x"/>
                                          </p:val>
                                        </p:tav>
                                      </p:tavLst>
                                    </p:anim>
                                    <p:anim calcmode="lin" valueType="num">
                                      <p:cBhvr>
                                        <p:cTn id="9" dur="1000" fill="hold"/>
                                        <p:tgtEl>
                                          <p:spTgt spid="10485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0" y="0"/>
            <a:ext cx="12205855" cy="6871855"/>
          </a:xfrm>
          <a:custGeom>
            <a:avLst/>
            <a:gdLst>
              <a:gd name="connsiteX0" fmla="*/ 143691 w 12205855"/>
              <a:gd name="connsiteY0" fmla="*/ 138546 h 6871855"/>
              <a:gd name="connsiteX1" fmla="*/ 143691 w 12205855"/>
              <a:gd name="connsiteY1" fmla="*/ 6733310 h 6871855"/>
              <a:gd name="connsiteX2" fmla="*/ 12062164 w 12205855"/>
              <a:gd name="connsiteY2" fmla="*/ 6733310 h 6871855"/>
              <a:gd name="connsiteX3" fmla="*/ 12062164 w 12205855"/>
              <a:gd name="connsiteY3" fmla="*/ 138546 h 6871855"/>
              <a:gd name="connsiteX4" fmla="*/ 0 w 12205855"/>
              <a:gd name="connsiteY4" fmla="*/ 0 h 6871855"/>
              <a:gd name="connsiteX5" fmla="*/ 143691 w 12205855"/>
              <a:gd name="connsiteY5" fmla="*/ 0 h 6871855"/>
              <a:gd name="connsiteX6" fmla="*/ 143691 w 12205855"/>
              <a:gd name="connsiteY6" fmla="*/ 1 h 6871855"/>
              <a:gd name="connsiteX7" fmla="*/ 12062164 w 12205855"/>
              <a:gd name="connsiteY7" fmla="*/ 1 h 6871855"/>
              <a:gd name="connsiteX8" fmla="*/ 12062164 w 12205855"/>
              <a:gd name="connsiteY8" fmla="*/ 0 h 6871855"/>
              <a:gd name="connsiteX9" fmla="*/ 12205855 w 12205855"/>
              <a:gd name="connsiteY9" fmla="*/ 0 h 6871855"/>
              <a:gd name="connsiteX10" fmla="*/ 12205855 w 12205855"/>
              <a:gd name="connsiteY10" fmla="*/ 6858000 h 6871855"/>
              <a:gd name="connsiteX11" fmla="*/ 12192002 w 12205855"/>
              <a:gd name="connsiteY11" fmla="*/ 6858000 h 6871855"/>
              <a:gd name="connsiteX12" fmla="*/ 12192002 w 12205855"/>
              <a:gd name="connsiteY12" fmla="*/ 6871855 h 6871855"/>
              <a:gd name="connsiteX13" fmla="*/ 0 w 12205855"/>
              <a:gd name="connsiteY13" fmla="*/ 6871855 h 6871855"/>
              <a:gd name="connsiteX14" fmla="*/ 0 w 12205855"/>
              <a:gd name="connsiteY14" fmla="*/ 6733310 h 6871855"/>
              <a:gd name="connsiteX15" fmla="*/ 0 w 12205855"/>
              <a:gd name="connsiteY15" fmla="*/ 6733310 h 687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05855" h="6871855">
                <a:moveTo>
                  <a:pt x="143691" y="138546"/>
                </a:moveTo>
                <a:lnTo>
                  <a:pt x="143691" y="6733310"/>
                </a:lnTo>
                <a:lnTo>
                  <a:pt x="12062164" y="6733310"/>
                </a:lnTo>
                <a:lnTo>
                  <a:pt x="12062164" y="138546"/>
                </a:lnTo>
                <a:close/>
                <a:moveTo>
                  <a:pt x="0" y="0"/>
                </a:moveTo>
                <a:lnTo>
                  <a:pt x="143691" y="0"/>
                </a:lnTo>
                <a:lnTo>
                  <a:pt x="143691" y="1"/>
                </a:lnTo>
                <a:lnTo>
                  <a:pt x="12062164" y="1"/>
                </a:lnTo>
                <a:lnTo>
                  <a:pt x="12062164" y="0"/>
                </a:lnTo>
                <a:lnTo>
                  <a:pt x="12205855" y="0"/>
                </a:lnTo>
                <a:lnTo>
                  <a:pt x="12205855" y="6858000"/>
                </a:lnTo>
                <a:lnTo>
                  <a:pt x="12192002" y="6858000"/>
                </a:lnTo>
                <a:lnTo>
                  <a:pt x="12192002" y="6871855"/>
                </a:lnTo>
                <a:lnTo>
                  <a:pt x="0" y="6871855"/>
                </a:lnTo>
                <a:lnTo>
                  <a:pt x="0" y="6733310"/>
                </a:lnTo>
                <a:lnTo>
                  <a:pt x="0" y="6733310"/>
                </a:lnTo>
                <a:close/>
              </a:path>
            </a:pathLst>
          </a:cu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endParaRPr lang="en-US" dirty="0"/>
          </a:p>
        </p:txBody>
      </p:sp>
      <p:sp>
        <p:nvSpPr>
          <p:cNvPr id="6" name="Freeform 5"/>
          <p:cNvSpPr/>
          <p:nvPr/>
        </p:nvSpPr>
        <p:spPr>
          <a:xfrm>
            <a:off x="138546" y="138545"/>
            <a:ext cx="11928764" cy="6594764"/>
          </a:xfrm>
          <a:custGeom>
            <a:avLst/>
            <a:gdLst>
              <a:gd name="connsiteX0" fmla="*/ 143691 w 12205855"/>
              <a:gd name="connsiteY0" fmla="*/ 138546 h 6871855"/>
              <a:gd name="connsiteX1" fmla="*/ 143691 w 12205855"/>
              <a:gd name="connsiteY1" fmla="*/ 6733310 h 6871855"/>
              <a:gd name="connsiteX2" fmla="*/ 12062164 w 12205855"/>
              <a:gd name="connsiteY2" fmla="*/ 6733310 h 6871855"/>
              <a:gd name="connsiteX3" fmla="*/ 12062164 w 12205855"/>
              <a:gd name="connsiteY3" fmla="*/ 138546 h 6871855"/>
              <a:gd name="connsiteX4" fmla="*/ 0 w 12205855"/>
              <a:gd name="connsiteY4" fmla="*/ 0 h 6871855"/>
              <a:gd name="connsiteX5" fmla="*/ 143691 w 12205855"/>
              <a:gd name="connsiteY5" fmla="*/ 0 h 6871855"/>
              <a:gd name="connsiteX6" fmla="*/ 143691 w 12205855"/>
              <a:gd name="connsiteY6" fmla="*/ 1 h 6871855"/>
              <a:gd name="connsiteX7" fmla="*/ 12062164 w 12205855"/>
              <a:gd name="connsiteY7" fmla="*/ 1 h 6871855"/>
              <a:gd name="connsiteX8" fmla="*/ 12062164 w 12205855"/>
              <a:gd name="connsiteY8" fmla="*/ 0 h 6871855"/>
              <a:gd name="connsiteX9" fmla="*/ 12205855 w 12205855"/>
              <a:gd name="connsiteY9" fmla="*/ 0 h 6871855"/>
              <a:gd name="connsiteX10" fmla="*/ 12205855 w 12205855"/>
              <a:gd name="connsiteY10" fmla="*/ 6858000 h 6871855"/>
              <a:gd name="connsiteX11" fmla="*/ 12192002 w 12205855"/>
              <a:gd name="connsiteY11" fmla="*/ 6858000 h 6871855"/>
              <a:gd name="connsiteX12" fmla="*/ 12192002 w 12205855"/>
              <a:gd name="connsiteY12" fmla="*/ 6871855 h 6871855"/>
              <a:gd name="connsiteX13" fmla="*/ 0 w 12205855"/>
              <a:gd name="connsiteY13" fmla="*/ 6871855 h 6871855"/>
              <a:gd name="connsiteX14" fmla="*/ 0 w 12205855"/>
              <a:gd name="connsiteY14" fmla="*/ 6733310 h 6871855"/>
              <a:gd name="connsiteX15" fmla="*/ 0 w 12205855"/>
              <a:gd name="connsiteY15" fmla="*/ 6733310 h 687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05855" h="6871855">
                <a:moveTo>
                  <a:pt x="143691" y="138546"/>
                </a:moveTo>
                <a:lnTo>
                  <a:pt x="143691" y="6733310"/>
                </a:lnTo>
                <a:lnTo>
                  <a:pt x="12062164" y="6733310"/>
                </a:lnTo>
                <a:lnTo>
                  <a:pt x="12062164" y="138546"/>
                </a:lnTo>
                <a:close/>
                <a:moveTo>
                  <a:pt x="0" y="0"/>
                </a:moveTo>
                <a:lnTo>
                  <a:pt x="143691" y="0"/>
                </a:lnTo>
                <a:lnTo>
                  <a:pt x="143691" y="1"/>
                </a:lnTo>
                <a:lnTo>
                  <a:pt x="12062164" y="1"/>
                </a:lnTo>
                <a:lnTo>
                  <a:pt x="12062164" y="0"/>
                </a:lnTo>
                <a:lnTo>
                  <a:pt x="12205855" y="0"/>
                </a:lnTo>
                <a:lnTo>
                  <a:pt x="12205855" y="6858000"/>
                </a:lnTo>
                <a:lnTo>
                  <a:pt x="12192002" y="6858000"/>
                </a:lnTo>
                <a:lnTo>
                  <a:pt x="12192002" y="6871855"/>
                </a:lnTo>
                <a:lnTo>
                  <a:pt x="0" y="6871855"/>
                </a:lnTo>
                <a:lnTo>
                  <a:pt x="0" y="6733310"/>
                </a:lnTo>
                <a:lnTo>
                  <a:pt x="0" y="6733310"/>
                </a:lnTo>
                <a:close/>
              </a:path>
            </a:pathLst>
          </a:custGeom>
          <a:solidFill>
            <a:srgbClr val="F8F7BB"/>
          </a:solidFill>
          <a:ln>
            <a:no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endParaRPr lang="en-US" dirty="0"/>
          </a:p>
        </p:txBody>
      </p:sp>
      <p:sp>
        <p:nvSpPr>
          <p:cNvPr id="11" name="TextBox 14"/>
          <p:cNvSpPr txBox="1"/>
          <p:nvPr/>
        </p:nvSpPr>
        <p:spPr>
          <a:xfrm>
            <a:off x="5169868" y="1349076"/>
            <a:ext cx="6634859" cy="4832092"/>
          </a:xfrm>
          <a:prstGeom prst="rect">
            <a:avLst/>
          </a:prstGeom>
          <a:solidFill>
            <a:srgbClr val="CCFFFF"/>
          </a:solidFill>
          <a:ln>
            <a:noFill/>
          </a:ln>
        </p:spPr>
        <p:style>
          <a:lnRef idx="2">
            <a:schemeClr val="accent2"/>
          </a:lnRef>
          <a:fillRef idx="1">
            <a:schemeClr val="lt1"/>
          </a:fillRef>
          <a:effectRef idx="0">
            <a:schemeClr val="accent2"/>
          </a:effectRef>
          <a:fontRef idx="minor">
            <a:schemeClr val="dk1"/>
          </a:fontRef>
        </p:style>
        <p:txBody>
          <a:bodyPr wrap="square" anchor="ctr">
            <a:spAutoFit/>
          </a:bodyPr>
          <a:lstStyle>
            <a:defPPr>
              <a:defRPr lang="en-US"/>
            </a:defPPr>
            <a:lvl1pPr algn="ctr">
              <a:defRPr sz="3200" b="1">
                <a:solidFill>
                  <a:srgbClr val="000000"/>
                </a:solidFill>
              </a:defRPr>
            </a:lvl1pPr>
          </a:lstStyle>
          <a:p>
            <a:pPr algn="r"/>
            <a:r>
              <a:rPr lang="en-US" b="0" dirty="0">
                <a:ln w="0"/>
                <a:solidFill>
                  <a:schemeClr val="tx1"/>
                </a:solidFill>
              </a:rPr>
              <a:t>Class: </a:t>
            </a:r>
            <a:r>
              <a:rPr lang="en-US" b="0" dirty="0" smtClean="0">
                <a:ln w="0"/>
                <a:solidFill>
                  <a:schemeClr val="tx1"/>
                </a:solidFill>
              </a:rPr>
              <a:t>4</a:t>
            </a:r>
          </a:p>
          <a:p>
            <a:pPr algn="r"/>
            <a:r>
              <a:rPr lang="en-US" b="0" dirty="0" smtClean="0">
                <a:ln w="0"/>
                <a:solidFill>
                  <a:schemeClr val="tx1"/>
                </a:solidFill>
              </a:rPr>
              <a:t>Sub</a:t>
            </a:r>
            <a:r>
              <a:rPr lang="en-US" b="0" dirty="0">
                <a:ln w="0"/>
                <a:solidFill>
                  <a:schemeClr val="tx1"/>
                </a:solidFill>
              </a:rPr>
              <a:t>: </a:t>
            </a:r>
            <a:r>
              <a:rPr lang="en-US" b="0" dirty="0" smtClean="0">
                <a:ln w="0"/>
                <a:solidFill>
                  <a:schemeClr val="tx1"/>
                </a:solidFill>
              </a:rPr>
              <a:t>English For Today</a:t>
            </a:r>
            <a:endParaRPr b="0" dirty="0">
              <a:ln w="0"/>
              <a:solidFill>
                <a:schemeClr val="tx1"/>
              </a:solidFill>
            </a:endParaRPr>
          </a:p>
          <a:p>
            <a:pPr algn="r"/>
            <a:r>
              <a:rPr lang="en-US" b="0" dirty="0">
                <a:ln w="0"/>
                <a:solidFill>
                  <a:schemeClr val="tx1"/>
                </a:solidFill>
              </a:rPr>
              <a:t>Unit: </a:t>
            </a:r>
            <a:r>
              <a:rPr lang="en-US" b="0" dirty="0" smtClean="0">
                <a:ln w="0"/>
                <a:solidFill>
                  <a:schemeClr val="tx1"/>
                </a:solidFill>
              </a:rPr>
              <a:t>22</a:t>
            </a:r>
          </a:p>
          <a:p>
            <a:pPr algn="r"/>
            <a:r>
              <a:rPr lang="en-US" b="0" dirty="0" smtClean="0">
                <a:ln w="0"/>
                <a:solidFill>
                  <a:schemeClr val="tx1"/>
                </a:solidFill>
              </a:rPr>
              <a:t>Title: </a:t>
            </a:r>
            <a:r>
              <a:rPr lang="en-US" dirty="0" smtClean="0">
                <a:ln w="0"/>
                <a:solidFill>
                  <a:srgbClr val="7030A0"/>
                </a:solidFill>
              </a:rPr>
              <a:t>Tune up</a:t>
            </a:r>
            <a:endParaRPr lang="en-US" b="0" dirty="0" smtClean="0">
              <a:ln w="0"/>
              <a:solidFill>
                <a:schemeClr val="tx1"/>
              </a:solidFill>
            </a:endParaRPr>
          </a:p>
          <a:p>
            <a:pPr algn="r"/>
            <a:r>
              <a:rPr lang="en-US" dirty="0" smtClean="0">
                <a:ln w="0"/>
                <a:solidFill>
                  <a:srgbClr val="FF0000"/>
                </a:solidFill>
              </a:rPr>
              <a:t>Part of lesson: </a:t>
            </a:r>
          </a:p>
          <a:p>
            <a:pPr algn="r"/>
            <a:r>
              <a:rPr lang="en-US" dirty="0" smtClean="0">
                <a:ln w="0"/>
                <a:solidFill>
                  <a:schemeClr val="tx1"/>
                </a:solidFill>
              </a:rPr>
              <a:t>Language Focus</a:t>
            </a:r>
          </a:p>
          <a:p>
            <a:pPr algn="r"/>
            <a:r>
              <a:rPr lang="en-US" sz="2800" dirty="0">
                <a:ln w="0"/>
                <a:solidFill>
                  <a:srgbClr val="FF0000"/>
                </a:solidFill>
              </a:rPr>
              <a:t>B. Using our voices</a:t>
            </a:r>
          </a:p>
          <a:p>
            <a:pPr algn="r"/>
            <a:r>
              <a:rPr lang="en-US" sz="2800" dirty="0">
                <a:ln w="0"/>
                <a:solidFill>
                  <a:srgbClr val="FF0000"/>
                </a:solidFill>
              </a:rPr>
              <a:t>C. Pairwork. Ask and answer the questions. Make sure your voice does down.</a:t>
            </a:r>
          </a:p>
          <a:p>
            <a:pPr algn="r"/>
            <a:r>
              <a:rPr lang="en-US" b="0" dirty="0" smtClean="0">
                <a:ln w="0"/>
                <a:solidFill>
                  <a:schemeClr val="tx1"/>
                </a:solidFill>
              </a:rPr>
              <a:t>Page </a:t>
            </a:r>
            <a:r>
              <a:rPr lang="en-US" b="0" dirty="0">
                <a:ln w="0"/>
                <a:solidFill>
                  <a:schemeClr val="tx1"/>
                </a:solidFill>
              </a:rPr>
              <a:t>no: </a:t>
            </a:r>
            <a:r>
              <a:rPr lang="en-US" b="0" dirty="0" smtClean="0">
                <a:ln w="0"/>
                <a:solidFill>
                  <a:schemeClr val="tx1"/>
                </a:solidFill>
              </a:rPr>
              <a:t>44, Time</a:t>
            </a:r>
            <a:r>
              <a:rPr lang="en-US" b="0" dirty="0">
                <a:ln w="0"/>
                <a:solidFill>
                  <a:schemeClr val="tx1"/>
                </a:solidFill>
              </a:rPr>
              <a:t>: 45 Min.</a:t>
            </a:r>
            <a:endParaRPr b="0" dirty="0">
              <a:ln w="0"/>
              <a:solidFill>
                <a:schemeClr val="tx1"/>
              </a:solidFill>
            </a:endParaRPr>
          </a:p>
        </p:txBody>
      </p:sp>
      <p:sp>
        <p:nvSpPr>
          <p:cNvPr id="12" name="Rectangle 11"/>
          <p:cNvSpPr/>
          <p:nvPr/>
        </p:nvSpPr>
        <p:spPr>
          <a:xfrm>
            <a:off x="5169868" y="338698"/>
            <a:ext cx="6634859" cy="769441"/>
          </a:xfrm>
          <a:prstGeom prst="rect">
            <a:avLst/>
          </a:prstGeom>
          <a:solidFill>
            <a:schemeClr val="accent1">
              <a:lumMod val="40000"/>
              <a:lumOff val="60000"/>
            </a:schemeClr>
          </a:solidFill>
          <a:ln/>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en-US" sz="4400" dirty="0">
                <a:ln w="0"/>
                <a:solidFill>
                  <a:schemeClr val="tx1"/>
                </a:solidFill>
              </a:rPr>
              <a:t>Lesson’s introduction</a:t>
            </a:r>
          </a:p>
        </p:txBody>
      </p:sp>
      <p:pic>
        <p:nvPicPr>
          <p:cNvPr id="8" name="Picture 7"/>
          <p:cNvPicPr>
            <a:picLocks noChangeAspect="1"/>
          </p:cNvPicPr>
          <p:nvPr/>
        </p:nvPicPr>
        <p:blipFill>
          <a:blip r:embed="rId2"/>
          <a:stretch>
            <a:fillRect/>
          </a:stretch>
        </p:blipFill>
        <p:spPr>
          <a:xfrm>
            <a:off x="391035" y="338698"/>
            <a:ext cx="4377705" cy="6054688"/>
          </a:xfrm>
          <a:prstGeom prst="rect">
            <a:avLst/>
          </a:prstGeom>
        </p:spPr>
      </p:pic>
    </p:spTree>
    <p:extLst>
      <p:ext uri="{BB962C8B-B14F-4D97-AF65-F5344CB8AC3E}">
        <p14:creationId xmlns:p14="http://schemas.microsoft.com/office/powerpoint/2010/main" val="1510130875"/>
      </p:ext>
    </p:extLst>
  </p:cSld>
  <p:clrMapOvr>
    <a:masterClrMapping/>
  </p:clrMapOvr>
  <mc:AlternateContent xmlns:mc="http://schemas.openxmlformats.org/markup-compatibility/2006" xmlns:p14="http://schemas.microsoft.com/office/powerpoint/2010/main">
    <mc:Choice Requires="p14">
      <p:transition spd="slow" p14:dur="35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500"/>
                                        <p:tgtEl>
                                          <p:spTgt spid="11"/>
                                        </p:tgtEl>
                                      </p:cBhvr>
                                    </p:animEffect>
                                    <p:anim calcmode="lin" valueType="num">
                                      <p:cBhvr>
                                        <p:cTn id="8" dur="3500" fill="hold"/>
                                        <p:tgtEl>
                                          <p:spTgt spid="11"/>
                                        </p:tgtEl>
                                        <p:attrNameLst>
                                          <p:attrName>ppt_x</p:attrName>
                                        </p:attrNameLst>
                                      </p:cBhvr>
                                      <p:tavLst>
                                        <p:tav tm="0">
                                          <p:val>
                                            <p:strVal val="#ppt_x"/>
                                          </p:val>
                                        </p:tav>
                                        <p:tav tm="100000">
                                          <p:val>
                                            <p:strVal val="#ppt_x"/>
                                          </p:val>
                                        </p:tav>
                                      </p:tavLst>
                                    </p:anim>
                                    <p:anim calcmode="lin" valueType="num">
                                      <p:cBhvr>
                                        <p:cTn id="9" dur="3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TextBox 8"/>
          <p:cNvSpPr txBox="1"/>
          <p:nvPr/>
        </p:nvSpPr>
        <p:spPr>
          <a:xfrm>
            <a:off x="318846" y="338843"/>
            <a:ext cx="11553372" cy="646331"/>
          </a:xfrm>
          <a:prstGeom prst="rect">
            <a:avLst/>
          </a:prstGeom>
          <a:solidFill>
            <a:schemeClr val="bg1"/>
          </a:solidFill>
          <a:ln>
            <a:solidFill>
              <a:schemeClr val="accent1"/>
            </a:solidFill>
          </a:ln>
        </p:spPr>
        <p:style>
          <a:lnRef idx="0">
            <a:scrgbClr r="0" g="0" b="0"/>
          </a:lnRef>
          <a:fillRef idx="0">
            <a:scrgbClr r="0" g="0" b="0"/>
          </a:fillRef>
          <a:effectRef idx="0">
            <a:scrgbClr r="0" g="0" b="0"/>
          </a:effectRef>
          <a:fontRef idx="minor">
            <a:schemeClr val="lt1"/>
          </a:fontRef>
        </p:style>
        <p:txBody>
          <a:bodyPr vert="horz" wrap="square" lIns="91440" tIns="45720" rIns="91440" bIns="45720" rtlCol="0" anchor="ctr">
            <a:spAutoFit/>
          </a:bodyPr>
          <a:lstStyle>
            <a:lvl1pPr algn="ctr">
              <a:lnSpc>
                <a:spcPct val="90000"/>
              </a:lnSpc>
              <a:spcBef>
                <a:spcPct val="0"/>
              </a:spcBef>
              <a:buNone/>
              <a:defRPr sz="3600" b="1" cap="all" baseline="0">
                <a:solidFill>
                  <a:schemeClr val="bg1"/>
                </a:solidFill>
              </a:defRPr>
            </a:lvl1pPr>
          </a:lstStyle>
          <a:p>
            <a:r>
              <a:rPr lang="en-US" sz="4000" cap="none" dirty="0">
                <a:ln w="0"/>
                <a:solidFill>
                  <a:srgbClr val="7030A0"/>
                </a:solidFill>
                <a:latin typeface="Arial" panose="020B0604020202020204" pitchFamily="34" charset="0"/>
                <a:cs typeface="Arial" panose="020B0604020202020204" pitchFamily="34" charset="0"/>
              </a:rPr>
              <a:t> </a:t>
            </a:r>
            <a:r>
              <a:rPr lang="en-US" sz="4000" cap="none" dirty="0" smtClean="0">
                <a:ln w="0"/>
                <a:solidFill>
                  <a:srgbClr val="7030A0"/>
                </a:solidFill>
                <a:latin typeface="Arial" panose="020B0604020202020204" pitchFamily="34" charset="0"/>
                <a:cs typeface="Arial" panose="020B0604020202020204" pitchFamily="34" charset="0"/>
              </a:rPr>
              <a:t>Learning </a:t>
            </a:r>
            <a:r>
              <a:rPr lang="en-US" sz="4000" cap="none" dirty="0">
                <a:ln w="0"/>
                <a:solidFill>
                  <a:srgbClr val="7030A0"/>
                </a:solidFill>
                <a:latin typeface="Arial" panose="020B0604020202020204" pitchFamily="34" charset="0"/>
                <a:cs typeface="Arial" panose="020B0604020202020204" pitchFamily="34" charset="0"/>
              </a:rPr>
              <a:t>outcomes</a:t>
            </a:r>
          </a:p>
        </p:txBody>
      </p:sp>
      <p:sp>
        <p:nvSpPr>
          <p:cNvPr id="4" name="Freeform 3"/>
          <p:cNvSpPr/>
          <p:nvPr/>
        </p:nvSpPr>
        <p:spPr>
          <a:xfrm>
            <a:off x="0" y="0"/>
            <a:ext cx="12205855" cy="6871855"/>
          </a:xfrm>
          <a:custGeom>
            <a:avLst/>
            <a:gdLst>
              <a:gd name="connsiteX0" fmla="*/ 143691 w 12205855"/>
              <a:gd name="connsiteY0" fmla="*/ 138546 h 6871855"/>
              <a:gd name="connsiteX1" fmla="*/ 143691 w 12205855"/>
              <a:gd name="connsiteY1" fmla="*/ 6733310 h 6871855"/>
              <a:gd name="connsiteX2" fmla="*/ 12062164 w 12205855"/>
              <a:gd name="connsiteY2" fmla="*/ 6733310 h 6871855"/>
              <a:gd name="connsiteX3" fmla="*/ 12062164 w 12205855"/>
              <a:gd name="connsiteY3" fmla="*/ 138546 h 6871855"/>
              <a:gd name="connsiteX4" fmla="*/ 0 w 12205855"/>
              <a:gd name="connsiteY4" fmla="*/ 0 h 6871855"/>
              <a:gd name="connsiteX5" fmla="*/ 143691 w 12205855"/>
              <a:gd name="connsiteY5" fmla="*/ 0 h 6871855"/>
              <a:gd name="connsiteX6" fmla="*/ 143691 w 12205855"/>
              <a:gd name="connsiteY6" fmla="*/ 1 h 6871855"/>
              <a:gd name="connsiteX7" fmla="*/ 12062164 w 12205855"/>
              <a:gd name="connsiteY7" fmla="*/ 1 h 6871855"/>
              <a:gd name="connsiteX8" fmla="*/ 12062164 w 12205855"/>
              <a:gd name="connsiteY8" fmla="*/ 0 h 6871855"/>
              <a:gd name="connsiteX9" fmla="*/ 12205855 w 12205855"/>
              <a:gd name="connsiteY9" fmla="*/ 0 h 6871855"/>
              <a:gd name="connsiteX10" fmla="*/ 12205855 w 12205855"/>
              <a:gd name="connsiteY10" fmla="*/ 6858000 h 6871855"/>
              <a:gd name="connsiteX11" fmla="*/ 12192002 w 12205855"/>
              <a:gd name="connsiteY11" fmla="*/ 6858000 h 6871855"/>
              <a:gd name="connsiteX12" fmla="*/ 12192002 w 12205855"/>
              <a:gd name="connsiteY12" fmla="*/ 6871855 h 6871855"/>
              <a:gd name="connsiteX13" fmla="*/ 0 w 12205855"/>
              <a:gd name="connsiteY13" fmla="*/ 6871855 h 6871855"/>
              <a:gd name="connsiteX14" fmla="*/ 0 w 12205855"/>
              <a:gd name="connsiteY14" fmla="*/ 6733310 h 6871855"/>
              <a:gd name="connsiteX15" fmla="*/ 0 w 12205855"/>
              <a:gd name="connsiteY15" fmla="*/ 6733310 h 687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05855" h="6871855">
                <a:moveTo>
                  <a:pt x="143691" y="138546"/>
                </a:moveTo>
                <a:lnTo>
                  <a:pt x="143691" y="6733310"/>
                </a:lnTo>
                <a:lnTo>
                  <a:pt x="12062164" y="6733310"/>
                </a:lnTo>
                <a:lnTo>
                  <a:pt x="12062164" y="138546"/>
                </a:lnTo>
                <a:close/>
                <a:moveTo>
                  <a:pt x="0" y="0"/>
                </a:moveTo>
                <a:lnTo>
                  <a:pt x="143691" y="0"/>
                </a:lnTo>
                <a:lnTo>
                  <a:pt x="143691" y="1"/>
                </a:lnTo>
                <a:lnTo>
                  <a:pt x="12062164" y="1"/>
                </a:lnTo>
                <a:lnTo>
                  <a:pt x="12062164" y="0"/>
                </a:lnTo>
                <a:lnTo>
                  <a:pt x="12205855" y="0"/>
                </a:lnTo>
                <a:lnTo>
                  <a:pt x="12205855" y="6858000"/>
                </a:lnTo>
                <a:lnTo>
                  <a:pt x="12192002" y="6858000"/>
                </a:lnTo>
                <a:lnTo>
                  <a:pt x="12192002" y="6871855"/>
                </a:lnTo>
                <a:lnTo>
                  <a:pt x="0" y="6871855"/>
                </a:lnTo>
                <a:lnTo>
                  <a:pt x="0" y="6733310"/>
                </a:lnTo>
                <a:lnTo>
                  <a:pt x="0" y="6733310"/>
                </a:lnTo>
                <a:close/>
              </a:path>
            </a:pathLst>
          </a:custGeom>
          <a:solidFill>
            <a:schemeClr val="bg1">
              <a:lumMod val="75000"/>
            </a:schemeClr>
          </a:solidFill>
          <a:ln>
            <a:no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endParaRPr lang="en-US" dirty="0"/>
          </a:p>
        </p:txBody>
      </p:sp>
      <p:sp>
        <p:nvSpPr>
          <p:cNvPr id="6" name="Freeform 5"/>
          <p:cNvSpPr/>
          <p:nvPr/>
        </p:nvSpPr>
        <p:spPr>
          <a:xfrm>
            <a:off x="138546" y="138545"/>
            <a:ext cx="11928764" cy="6594764"/>
          </a:xfrm>
          <a:custGeom>
            <a:avLst/>
            <a:gdLst>
              <a:gd name="connsiteX0" fmla="*/ 143691 w 12205855"/>
              <a:gd name="connsiteY0" fmla="*/ 138546 h 6871855"/>
              <a:gd name="connsiteX1" fmla="*/ 143691 w 12205855"/>
              <a:gd name="connsiteY1" fmla="*/ 6733310 h 6871855"/>
              <a:gd name="connsiteX2" fmla="*/ 12062164 w 12205855"/>
              <a:gd name="connsiteY2" fmla="*/ 6733310 h 6871855"/>
              <a:gd name="connsiteX3" fmla="*/ 12062164 w 12205855"/>
              <a:gd name="connsiteY3" fmla="*/ 138546 h 6871855"/>
              <a:gd name="connsiteX4" fmla="*/ 0 w 12205855"/>
              <a:gd name="connsiteY4" fmla="*/ 0 h 6871855"/>
              <a:gd name="connsiteX5" fmla="*/ 143691 w 12205855"/>
              <a:gd name="connsiteY5" fmla="*/ 0 h 6871855"/>
              <a:gd name="connsiteX6" fmla="*/ 143691 w 12205855"/>
              <a:gd name="connsiteY6" fmla="*/ 1 h 6871855"/>
              <a:gd name="connsiteX7" fmla="*/ 12062164 w 12205855"/>
              <a:gd name="connsiteY7" fmla="*/ 1 h 6871855"/>
              <a:gd name="connsiteX8" fmla="*/ 12062164 w 12205855"/>
              <a:gd name="connsiteY8" fmla="*/ 0 h 6871855"/>
              <a:gd name="connsiteX9" fmla="*/ 12205855 w 12205855"/>
              <a:gd name="connsiteY9" fmla="*/ 0 h 6871855"/>
              <a:gd name="connsiteX10" fmla="*/ 12205855 w 12205855"/>
              <a:gd name="connsiteY10" fmla="*/ 6858000 h 6871855"/>
              <a:gd name="connsiteX11" fmla="*/ 12192002 w 12205855"/>
              <a:gd name="connsiteY11" fmla="*/ 6858000 h 6871855"/>
              <a:gd name="connsiteX12" fmla="*/ 12192002 w 12205855"/>
              <a:gd name="connsiteY12" fmla="*/ 6871855 h 6871855"/>
              <a:gd name="connsiteX13" fmla="*/ 0 w 12205855"/>
              <a:gd name="connsiteY13" fmla="*/ 6871855 h 6871855"/>
              <a:gd name="connsiteX14" fmla="*/ 0 w 12205855"/>
              <a:gd name="connsiteY14" fmla="*/ 6733310 h 6871855"/>
              <a:gd name="connsiteX15" fmla="*/ 0 w 12205855"/>
              <a:gd name="connsiteY15" fmla="*/ 6733310 h 687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05855" h="6871855">
                <a:moveTo>
                  <a:pt x="143691" y="138546"/>
                </a:moveTo>
                <a:lnTo>
                  <a:pt x="143691" y="6733310"/>
                </a:lnTo>
                <a:lnTo>
                  <a:pt x="12062164" y="6733310"/>
                </a:lnTo>
                <a:lnTo>
                  <a:pt x="12062164" y="138546"/>
                </a:lnTo>
                <a:close/>
                <a:moveTo>
                  <a:pt x="0" y="0"/>
                </a:moveTo>
                <a:lnTo>
                  <a:pt x="143691" y="0"/>
                </a:lnTo>
                <a:lnTo>
                  <a:pt x="143691" y="1"/>
                </a:lnTo>
                <a:lnTo>
                  <a:pt x="12062164" y="1"/>
                </a:lnTo>
                <a:lnTo>
                  <a:pt x="12062164" y="0"/>
                </a:lnTo>
                <a:lnTo>
                  <a:pt x="12205855" y="0"/>
                </a:lnTo>
                <a:lnTo>
                  <a:pt x="12205855" y="6858000"/>
                </a:lnTo>
                <a:lnTo>
                  <a:pt x="12192002" y="6858000"/>
                </a:lnTo>
                <a:lnTo>
                  <a:pt x="12192002" y="6871855"/>
                </a:lnTo>
                <a:lnTo>
                  <a:pt x="0" y="6871855"/>
                </a:lnTo>
                <a:lnTo>
                  <a:pt x="0" y="6733310"/>
                </a:lnTo>
                <a:lnTo>
                  <a:pt x="0" y="6733310"/>
                </a:lnTo>
                <a:close/>
              </a:path>
            </a:pathLst>
          </a:custGeom>
          <a:solidFill>
            <a:srgbClr val="F8F7BB"/>
          </a:solidFill>
          <a:ln>
            <a:no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endParaRPr lang="en-US" dirty="0"/>
          </a:p>
        </p:txBody>
      </p:sp>
      <p:sp>
        <p:nvSpPr>
          <p:cNvPr id="7" name="Rectangle 7"/>
          <p:cNvSpPr/>
          <p:nvPr/>
        </p:nvSpPr>
        <p:spPr>
          <a:xfrm>
            <a:off x="318846" y="1185472"/>
            <a:ext cx="11552801" cy="5016758"/>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4000" b="1" dirty="0" smtClean="0">
                <a:solidFill>
                  <a:srgbClr val="FF0000"/>
                </a:solidFill>
                <a:latin typeface="+mj-lt"/>
              </a:rPr>
              <a:t>Listening:</a:t>
            </a:r>
          </a:p>
          <a:p>
            <a:r>
              <a:rPr lang="en-US" sz="4000" b="1" dirty="0" smtClean="0">
                <a:latin typeface="+mj-lt"/>
              </a:rPr>
              <a:t>1.4.1 recognize and use intonation patterns for Wh and Yes / No question, greeting and students </a:t>
            </a:r>
          </a:p>
          <a:p>
            <a:r>
              <a:rPr lang="en-US" sz="4000" b="1" dirty="0" smtClean="0">
                <a:solidFill>
                  <a:srgbClr val="FF0000"/>
                </a:solidFill>
                <a:latin typeface="+mj-lt"/>
              </a:rPr>
              <a:t>Speaking:</a:t>
            </a:r>
          </a:p>
          <a:p>
            <a:r>
              <a:rPr lang="en-US" sz="4000" b="1" dirty="0" smtClean="0">
                <a:latin typeface="+mj-lt"/>
              </a:rPr>
              <a:t>3.1.1 ask and answer Wh questions </a:t>
            </a:r>
          </a:p>
          <a:p>
            <a:r>
              <a:rPr lang="en-US" sz="4000" b="1" dirty="0" smtClean="0">
                <a:solidFill>
                  <a:srgbClr val="FF0000"/>
                </a:solidFill>
                <a:latin typeface="+mj-lt"/>
              </a:rPr>
              <a:t>Reading:</a:t>
            </a:r>
          </a:p>
          <a:p>
            <a:r>
              <a:rPr lang="en-US" sz="4000" b="1" dirty="0" smtClean="0">
                <a:latin typeface="+mj-lt"/>
              </a:rPr>
              <a:t>1.5.1 read words , phrases and sentence in the text with proper pronunciation stress and intonation</a:t>
            </a:r>
          </a:p>
        </p:txBody>
      </p:sp>
    </p:spTree>
    <p:extLst>
      <p:ext uri="{BB962C8B-B14F-4D97-AF65-F5344CB8AC3E}">
        <p14:creationId xmlns:p14="http://schemas.microsoft.com/office/powerpoint/2010/main" val="3791695016"/>
      </p:ext>
    </p:extLst>
  </p:cSld>
  <p:clrMapOvr>
    <a:masterClrMapping/>
  </p:clrMapOvr>
  <mc:AlternateContent xmlns:mc="http://schemas.openxmlformats.org/markup-compatibility/2006" xmlns:p14="http://schemas.microsoft.com/office/powerpoint/2010/main">
    <mc:Choice Requires="p14">
      <p:transition spd="slow" p14:dur="35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3000"/>
                                        <p:tgtEl>
                                          <p:spTgt spid="7">
                                            <p:bg/>
                                          </p:spTgt>
                                        </p:tgtEl>
                                      </p:cBhvr>
                                    </p:animEffect>
                                    <p:anim calcmode="lin" valueType="num">
                                      <p:cBhvr>
                                        <p:cTn id="8" dur="3000" fill="hold"/>
                                        <p:tgtEl>
                                          <p:spTgt spid="7">
                                            <p:bg/>
                                          </p:spTgt>
                                        </p:tgtEl>
                                        <p:attrNameLst>
                                          <p:attrName>ppt_x</p:attrName>
                                        </p:attrNameLst>
                                      </p:cBhvr>
                                      <p:tavLst>
                                        <p:tav tm="0">
                                          <p:val>
                                            <p:strVal val="#ppt_x"/>
                                          </p:val>
                                        </p:tav>
                                        <p:tav tm="100000">
                                          <p:val>
                                            <p:strVal val="#ppt_x"/>
                                          </p:val>
                                        </p:tav>
                                      </p:tavLst>
                                    </p:anim>
                                    <p:anim calcmode="lin" valueType="num">
                                      <p:cBhvr>
                                        <p:cTn id="9" dur="3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Title 1"/>
          <p:cNvSpPr>
            <a:spLocks noGrp="1"/>
          </p:cNvSpPr>
          <p:nvPr>
            <p:ph type="title"/>
          </p:nvPr>
        </p:nvSpPr>
        <p:spPr>
          <a:xfrm>
            <a:off x="333829" y="312696"/>
            <a:ext cx="11567886" cy="701731"/>
          </a:xfrm>
          <a:ln/>
        </p:spPr>
        <p:style>
          <a:lnRef idx="2">
            <a:schemeClr val="accent6"/>
          </a:lnRef>
          <a:fillRef idx="1">
            <a:schemeClr val="lt1"/>
          </a:fillRef>
          <a:effectRef idx="0">
            <a:schemeClr val="accent6"/>
          </a:effectRef>
          <a:fontRef idx="minor">
            <a:schemeClr val="dk1"/>
          </a:fontRef>
        </p:style>
        <p:txBody>
          <a:bodyPr vert="horz" wrap="square" lIns="91440" tIns="45720" rIns="91440" bIns="45720" rtlCol="0" anchor="ctr">
            <a:spAutoFit/>
          </a:bodyPr>
          <a:lstStyle/>
          <a:p>
            <a:pPr algn="ctr"/>
            <a:r>
              <a:rPr lang="en-US" cap="none" dirty="0" smtClean="0">
                <a:ln w="0"/>
                <a:solidFill>
                  <a:sysClr val="windowText" lastClr="000000"/>
                </a:solidFill>
              </a:rPr>
              <a:t>Exchange the greetings</a:t>
            </a:r>
            <a:endParaRPr lang="en-US" b="0" cap="none" dirty="0">
              <a:ln w="0"/>
              <a:solidFill>
                <a:sysClr val="windowText" lastClr="000000"/>
              </a:solidFill>
            </a:endParaRPr>
          </a:p>
        </p:txBody>
      </p:sp>
      <p:sp>
        <p:nvSpPr>
          <p:cNvPr id="3" name="Rounded Rectangle 2"/>
          <p:cNvSpPr/>
          <p:nvPr/>
        </p:nvSpPr>
        <p:spPr>
          <a:xfrm>
            <a:off x="3048000" y="1138114"/>
            <a:ext cx="8783782" cy="9421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ln w="0"/>
                <a:solidFill>
                  <a:srgbClr val="0070C0"/>
                </a:solidFill>
              </a:rPr>
              <a:t>Teacher: Good morning, students</a:t>
            </a:r>
            <a:r>
              <a:rPr lang="en-US" sz="4000" dirty="0" smtClean="0">
                <a:ln w="0"/>
                <a:solidFill>
                  <a:srgbClr val="0070C0"/>
                </a:solidFill>
              </a:rPr>
              <a:t>.</a:t>
            </a:r>
            <a:endParaRPr lang="en-US" sz="4000" dirty="0">
              <a:ln w="0"/>
              <a:solidFill>
                <a:srgbClr val="0070C0"/>
              </a:solidFill>
            </a:endParaRPr>
          </a:p>
        </p:txBody>
      </p:sp>
      <p:sp>
        <p:nvSpPr>
          <p:cNvPr id="5" name="Rounded Rectangle 4"/>
          <p:cNvSpPr/>
          <p:nvPr/>
        </p:nvSpPr>
        <p:spPr>
          <a:xfrm>
            <a:off x="3048000" y="2609756"/>
            <a:ext cx="8824686" cy="942110"/>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en-US" sz="4000" dirty="0">
                <a:ln w="0"/>
                <a:solidFill>
                  <a:schemeClr val="tx1"/>
                </a:solidFill>
              </a:rPr>
              <a:t>Students: Good morning, teacher</a:t>
            </a:r>
            <a:r>
              <a:rPr lang="en-US" sz="4000" dirty="0" smtClean="0">
                <a:ln w="0"/>
                <a:solidFill>
                  <a:schemeClr val="tx1"/>
                </a:solidFill>
              </a:rPr>
              <a:t>.</a:t>
            </a:r>
            <a:endParaRPr lang="en-US" sz="4000" dirty="0">
              <a:ln w="0"/>
              <a:solidFill>
                <a:schemeClr val="tx1"/>
              </a:solidFill>
            </a:endParaRPr>
          </a:p>
        </p:txBody>
      </p:sp>
      <p:sp>
        <p:nvSpPr>
          <p:cNvPr id="6" name="Rounded Rectangle 5"/>
          <p:cNvSpPr/>
          <p:nvPr/>
        </p:nvSpPr>
        <p:spPr>
          <a:xfrm>
            <a:off x="3077038" y="4070603"/>
            <a:ext cx="8797644" cy="9421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ln w="0"/>
                <a:solidFill>
                  <a:srgbClr val="0070C0"/>
                </a:solidFill>
              </a:rPr>
              <a:t>Teacher: How are you?</a:t>
            </a:r>
          </a:p>
        </p:txBody>
      </p:sp>
      <p:sp>
        <p:nvSpPr>
          <p:cNvPr id="7" name="Rounded Rectangle 6"/>
          <p:cNvSpPr/>
          <p:nvPr/>
        </p:nvSpPr>
        <p:spPr>
          <a:xfrm>
            <a:off x="3048000" y="5553040"/>
            <a:ext cx="8824686" cy="942110"/>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en-US" sz="4000" dirty="0">
                <a:ln w="0"/>
                <a:solidFill>
                  <a:schemeClr val="tx1"/>
                </a:solidFill>
              </a:rPr>
              <a:t>Students: Fine. Thank you</a:t>
            </a:r>
            <a:r>
              <a:rPr lang="en-US" sz="4000" dirty="0" smtClean="0">
                <a:ln w="0"/>
                <a:solidFill>
                  <a:schemeClr val="tx1"/>
                </a:solidFill>
              </a:rPr>
              <a:t>.</a:t>
            </a:r>
            <a:endParaRPr lang="en-US" sz="4000" dirty="0">
              <a:ln w="0"/>
              <a:solidFill>
                <a:schemeClr val="tx1"/>
              </a:solidFill>
            </a:endParaRPr>
          </a:p>
        </p:txBody>
      </p:sp>
      <p:pic>
        <p:nvPicPr>
          <p:cNvPr id="8" name="Picture 3"/>
          <p:cNvPicPr>
            <a:picLocks noChangeAspect="1"/>
          </p:cNvPicPr>
          <p:nvPr/>
        </p:nvPicPr>
        <p:blipFill rotWithShape="1">
          <a:blip r:embed="rId2" cstate="screen">
            <a:duotone>
              <a:prstClr val="black"/>
              <a:schemeClr val="accent1">
                <a:tint val="45000"/>
                <a:satMod val="400000"/>
              </a:schemeClr>
            </a:duotone>
            <a:extLst>
              <a:ext uri="{28A0092B-C50C-407E-A947-70E740481C1C}">
                <a14:useLocalDpi xmlns:a14="http://schemas.microsoft.com/office/drawing/2010/main"/>
              </a:ext>
            </a:extLst>
          </a:blip>
          <a:srcRect t="-1208"/>
          <a:stretch/>
        </p:blipFill>
        <p:spPr>
          <a:xfrm>
            <a:off x="428171" y="1132731"/>
            <a:ext cx="1929081" cy="947493"/>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rotWithShape="1">
          <a:blip r:embed="rId3" cstate="screen">
            <a:duotone>
              <a:prstClr val="black"/>
              <a:schemeClr val="accent2">
                <a:tint val="45000"/>
                <a:satMod val="400000"/>
              </a:schemeClr>
            </a:duotone>
            <a:extLst>
              <a:ext uri="{28A0092B-C50C-407E-A947-70E740481C1C}">
                <a14:useLocalDpi xmlns:a14="http://schemas.microsoft.com/office/drawing/2010/main"/>
              </a:ext>
            </a:extLst>
          </a:blip>
          <a:srcRect/>
          <a:stretch/>
        </p:blipFill>
        <p:spPr>
          <a:xfrm>
            <a:off x="428171" y="2609756"/>
            <a:ext cx="1929081" cy="915137"/>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rotWithShape="1">
          <a:blip r:embed="rId3" cstate="screen">
            <a:duotone>
              <a:prstClr val="black"/>
              <a:schemeClr val="accent2">
                <a:tint val="45000"/>
                <a:satMod val="400000"/>
              </a:schemeClr>
            </a:duotone>
            <a:extLst>
              <a:ext uri="{28A0092B-C50C-407E-A947-70E740481C1C}">
                <a14:useLocalDpi xmlns:a14="http://schemas.microsoft.com/office/drawing/2010/main"/>
              </a:ext>
            </a:extLst>
          </a:blip>
          <a:srcRect/>
          <a:stretch/>
        </p:blipFill>
        <p:spPr>
          <a:xfrm>
            <a:off x="399143" y="5553040"/>
            <a:ext cx="1958109" cy="876794"/>
          </a:xfrm>
          <a:prstGeom prst="rect">
            <a:avLst/>
          </a:prstGeom>
          <a:ln>
            <a:noFill/>
          </a:ln>
          <a:effectLst>
            <a:outerShdw blurRad="292100" dist="139700" dir="2700000" algn="tl" rotWithShape="0">
              <a:srgbClr val="333333">
                <a:alpha val="65000"/>
              </a:srgbClr>
            </a:outerShdw>
          </a:effectLst>
        </p:spPr>
      </p:pic>
      <p:sp>
        <p:nvSpPr>
          <p:cNvPr id="13" name="Freeform 12"/>
          <p:cNvSpPr/>
          <p:nvPr/>
        </p:nvSpPr>
        <p:spPr>
          <a:xfrm>
            <a:off x="0" y="0"/>
            <a:ext cx="12205855" cy="6871855"/>
          </a:xfrm>
          <a:custGeom>
            <a:avLst/>
            <a:gdLst>
              <a:gd name="connsiteX0" fmla="*/ 143691 w 12205855"/>
              <a:gd name="connsiteY0" fmla="*/ 138546 h 6871855"/>
              <a:gd name="connsiteX1" fmla="*/ 143691 w 12205855"/>
              <a:gd name="connsiteY1" fmla="*/ 6733310 h 6871855"/>
              <a:gd name="connsiteX2" fmla="*/ 12062164 w 12205855"/>
              <a:gd name="connsiteY2" fmla="*/ 6733310 h 6871855"/>
              <a:gd name="connsiteX3" fmla="*/ 12062164 w 12205855"/>
              <a:gd name="connsiteY3" fmla="*/ 138546 h 6871855"/>
              <a:gd name="connsiteX4" fmla="*/ 0 w 12205855"/>
              <a:gd name="connsiteY4" fmla="*/ 0 h 6871855"/>
              <a:gd name="connsiteX5" fmla="*/ 143691 w 12205855"/>
              <a:gd name="connsiteY5" fmla="*/ 0 h 6871855"/>
              <a:gd name="connsiteX6" fmla="*/ 143691 w 12205855"/>
              <a:gd name="connsiteY6" fmla="*/ 1 h 6871855"/>
              <a:gd name="connsiteX7" fmla="*/ 12062164 w 12205855"/>
              <a:gd name="connsiteY7" fmla="*/ 1 h 6871855"/>
              <a:gd name="connsiteX8" fmla="*/ 12062164 w 12205855"/>
              <a:gd name="connsiteY8" fmla="*/ 0 h 6871855"/>
              <a:gd name="connsiteX9" fmla="*/ 12205855 w 12205855"/>
              <a:gd name="connsiteY9" fmla="*/ 0 h 6871855"/>
              <a:gd name="connsiteX10" fmla="*/ 12205855 w 12205855"/>
              <a:gd name="connsiteY10" fmla="*/ 6858000 h 6871855"/>
              <a:gd name="connsiteX11" fmla="*/ 12192002 w 12205855"/>
              <a:gd name="connsiteY11" fmla="*/ 6858000 h 6871855"/>
              <a:gd name="connsiteX12" fmla="*/ 12192002 w 12205855"/>
              <a:gd name="connsiteY12" fmla="*/ 6871855 h 6871855"/>
              <a:gd name="connsiteX13" fmla="*/ 0 w 12205855"/>
              <a:gd name="connsiteY13" fmla="*/ 6871855 h 6871855"/>
              <a:gd name="connsiteX14" fmla="*/ 0 w 12205855"/>
              <a:gd name="connsiteY14" fmla="*/ 6733310 h 6871855"/>
              <a:gd name="connsiteX15" fmla="*/ 0 w 12205855"/>
              <a:gd name="connsiteY15" fmla="*/ 6733310 h 687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05855" h="6871855">
                <a:moveTo>
                  <a:pt x="143691" y="138546"/>
                </a:moveTo>
                <a:lnTo>
                  <a:pt x="143691" y="6733310"/>
                </a:lnTo>
                <a:lnTo>
                  <a:pt x="12062164" y="6733310"/>
                </a:lnTo>
                <a:lnTo>
                  <a:pt x="12062164" y="138546"/>
                </a:lnTo>
                <a:close/>
                <a:moveTo>
                  <a:pt x="0" y="0"/>
                </a:moveTo>
                <a:lnTo>
                  <a:pt x="143691" y="0"/>
                </a:lnTo>
                <a:lnTo>
                  <a:pt x="143691" y="1"/>
                </a:lnTo>
                <a:lnTo>
                  <a:pt x="12062164" y="1"/>
                </a:lnTo>
                <a:lnTo>
                  <a:pt x="12062164" y="0"/>
                </a:lnTo>
                <a:lnTo>
                  <a:pt x="12205855" y="0"/>
                </a:lnTo>
                <a:lnTo>
                  <a:pt x="12205855" y="6858000"/>
                </a:lnTo>
                <a:lnTo>
                  <a:pt x="12192002" y="6858000"/>
                </a:lnTo>
                <a:lnTo>
                  <a:pt x="12192002" y="6871855"/>
                </a:lnTo>
                <a:lnTo>
                  <a:pt x="0" y="6871855"/>
                </a:lnTo>
                <a:lnTo>
                  <a:pt x="0" y="6733310"/>
                </a:lnTo>
                <a:lnTo>
                  <a:pt x="0" y="6733310"/>
                </a:lnTo>
                <a:close/>
              </a:path>
            </a:pathLst>
          </a:cu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endParaRPr lang="en-US" dirty="0"/>
          </a:p>
        </p:txBody>
      </p:sp>
      <p:sp>
        <p:nvSpPr>
          <p:cNvPr id="14" name="Freeform 13"/>
          <p:cNvSpPr/>
          <p:nvPr/>
        </p:nvSpPr>
        <p:spPr>
          <a:xfrm>
            <a:off x="138546" y="138545"/>
            <a:ext cx="11928764" cy="6594764"/>
          </a:xfrm>
          <a:custGeom>
            <a:avLst/>
            <a:gdLst>
              <a:gd name="connsiteX0" fmla="*/ 143691 w 12205855"/>
              <a:gd name="connsiteY0" fmla="*/ 138546 h 6871855"/>
              <a:gd name="connsiteX1" fmla="*/ 143691 w 12205855"/>
              <a:gd name="connsiteY1" fmla="*/ 6733310 h 6871855"/>
              <a:gd name="connsiteX2" fmla="*/ 12062164 w 12205855"/>
              <a:gd name="connsiteY2" fmla="*/ 6733310 h 6871855"/>
              <a:gd name="connsiteX3" fmla="*/ 12062164 w 12205855"/>
              <a:gd name="connsiteY3" fmla="*/ 138546 h 6871855"/>
              <a:gd name="connsiteX4" fmla="*/ 0 w 12205855"/>
              <a:gd name="connsiteY4" fmla="*/ 0 h 6871855"/>
              <a:gd name="connsiteX5" fmla="*/ 143691 w 12205855"/>
              <a:gd name="connsiteY5" fmla="*/ 0 h 6871855"/>
              <a:gd name="connsiteX6" fmla="*/ 143691 w 12205855"/>
              <a:gd name="connsiteY6" fmla="*/ 1 h 6871855"/>
              <a:gd name="connsiteX7" fmla="*/ 12062164 w 12205855"/>
              <a:gd name="connsiteY7" fmla="*/ 1 h 6871855"/>
              <a:gd name="connsiteX8" fmla="*/ 12062164 w 12205855"/>
              <a:gd name="connsiteY8" fmla="*/ 0 h 6871855"/>
              <a:gd name="connsiteX9" fmla="*/ 12205855 w 12205855"/>
              <a:gd name="connsiteY9" fmla="*/ 0 h 6871855"/>
              <a:gd name="connsiteX10" fmla="*/ 12205855 w 12205855"/>
              <a:gd name="connsiteY10" fmla="*/ 6858000 h 6871855"/>
              <a:gd name="connsiteX11" fmla="*/ 12192002 w 12205855"/>
              <a:gd name="connsiteY11" fmla="*/ 6858000 h 6871855"/>
              <a:gd name="connsiteX12" fmla="*/ 12192002 w 12205855"/>
              <a:gd name="connsiteY12" fmla="*/ 6871855 h 6871855"/>
              <a:gd name="connsiteX13" fmla="*/ 0 w 12205855"/>
              <a:gd name="connsiteY13" fmla="*/ 6871855 h 6871855"/>
              <a:gd name="connsiteX14" fmla="*/ 0 w 12205855"/>
              <a:gd name="connsiteY14" fmla="*/ 6733310 h 6871855"/>
              <a:gd name="connsiteX15" fmla="*/ 0 w 12205855"/>
              <a:gd name="connsiteY15" fmla="*/ 6733310 h 687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05855" h="6871855">
                <a:moveTo>
                  <a:pt x="143691" y="138546"/>
                </a:moveTo>
                <a:lnTo>
                  <a:pt x="143691" y="6733310"/>
                </a:lnTo>
                <a:lnTo>
                  <a:pt x="12062164" y="6733310"/>
                </a:lnTo>
                <a:lnTo>
                  <a:pt x="12062164" y="138546"/>
                </a:lnTo>
                <a:close/>
                <a:moveTo>
                  <a:pt x="0" y="0"/>
                </a:moveTo>
                <a:lnTo>
                  <a:pt x="143691" y="0"/>
                </a:lnTo>
                <a:lnTo>
                  <a:pt x="143691" y="1"/>
                </a:lnTo>
                <a:lnTo>
                  <a:pt x="12062164" y="1"/>
                </a:lnTo>
                <a:lnTo>
                  <a:pt x="12062164" y="0"/>
                </a:lnTo>
                <a:lnTo>
                  <a:pt x="12205855" y="0"/>
                </a:lnTo>
                <a:lnTo>
                  <a:pt x="12205855" y="6858000"/>
                </a:lnTo>
                <a:lnTo>
                  <a:pt x="12192002" y="6858000"/>
                </a:lnTo>
                <a:lnTo>
                  <a:pt x="12192002" y="6871855"/>
                </a:lnTo>
                <a:lnTo>
                  <a:pt x="0" y="6871855"/>
                </a:lnTo>
                <a:lnTo>
                  <a:pt x="0" y="6733310"/>
                </a:lnTo>
                <a:lnTo>
                  <a:pt x="0" y="6733310"/>
                </a:lnTo>
                <a:close/>
              </a:path>
            </a:pathLst>
          </a:custGeom>
          <a:solidFill>
            <a:srgbClr val="F8F7BB"/>
          </a:solidFill>
          <a:ln>
            <a:no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endParaRPr lang="en-US" dirty="0"/>
          </a:p>
        </p:txBody>
      </p:sp>
      <p:pic>
        <p:nvPicPr>
          <p:cNvPr id="15" name="Picture 3"/>
          <p:cNvPicPr>
            <a:picLocks noChangeAspect="1"/>
          </p:cNvPicPr>
          <p:nvPr/>
        </p:nvPicPr>
        <p:blipFill rotWithShape="1">
          <a:blip r:embed="rId2" cstate="screen">
            <a:duotone>
              <a:prstClr val="black"/>
              <a:schemeClr val="accent1">
                <a:tint val="45000"/>
                <a:satMod val="400000"/>
              </a:schemeClr>
            </a:duotone>
            <a:extLst>
              <a:ext uri="{28A0092B-C50C-407E-A947-70E740481C1C}">
                <a14:useLocalDpi xmlns:a14="http://schemas.microsoft.com/office/drawing/2010/main"/>
              </a:ext>
            </a:extLst>
          </a:blip>
          <a:srcRect t="-1208"/>
          <a:stretch/>
        </p:blipFill>
        <p:spPr>
          <a:xfrm>
            <a:off x="428171" y="4065220"/>
            <a:ext cx="1929081" cy="9474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69030897"/>
      </p:ext>
    </p:extLst>
  </p:cSld>
  <p:clrMapOvr>
    <a:masterClrMapping/>
  </p:clrMapOvr>
  <mc:AlternateContent xmlns:mc="http://schemas.openxmlformats.org/markup-compatibility/2006" xmlns:p14="http://schemas.microsoft.com/office/powerpoint/2010/main">
    <mc:Choice Requires="p14">
      <p:transition spd="slow" p14:dur="35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80">
                                          <p:stCondLst>
                                            <p:cond delay="0"/>
                                          </p:stCondLst>
                                        </p:cTn>
                                        <p:tgtEl>
                                          <p:spTgt spid="15"/>
                                        </p:tgtEl>
                                      </p:cBhvr>
                                    </p:animEffect>
                                    <p:anim calcmode="lin" valueType="num">
                                      <p:cBhvr>
                                        <p:cTn id="5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55" dur="26">
                                          <p:stCondLst>
                                            <p:cond delay="650"/>
                                          </p:stCondLst>
                                        </p:cTn>
                                        <p:tgtEl>
                                          <p:spTgt spid="15"/>
                                        </p:tgtEl>
                                      </p:cBhvr>
                                      <p:to x="100000" y="60000"/>
                                    </p:animScale>
                                    <p:animScale>
                                      <p:cBhvr>
                                        <p:cTn id="56" dur="166" decel="50000">
                                          <p:stCondLst>
                                            <p:cond delay="676"/>
                                          </p:stCondLst>
                                        </p:cTn>
                                        <p:tgtEl>
                                          <p:spTgt spid="15"/>
                                        </p:tgtEl>
                                      </p:cBhvr>
                                      <p:to x="100000" y="100000"/>
                                    </p:animScale>
                                    <p:animScale>
                                      <p:cBhvr>
                                        <p:cTn id="57" dur="26">
                                          <p:stCondLst>
                                            <p:cond delay="1312"/>
                                          </p:stCondLst>
                                        </p:cTn>
                                        <p:tgtEl>
                                          <p:spTgt spid="15"/>
                                        </p:tgtEl>
                                      </p:cBhvr>
                                      <p:to x="100000" y="80000"/>
                                    </p:animScale>
                                    <p:animScale>
                                      <p:cBhvr>
                                        <p:cTn id="58" dur="166" decel="50000">
                                          <p:stCondLst>
                                            <p:cond delay="1338"/>
                                          </p:stCondLst>
                                        </p:cTn>
                                        <p:tgtEl>
                                          <p:spTgt spid="15"/>
                                        </p:tgtEl>
                                      </p:cBhvr>
                                      <p:to x="100000" y="100000"/>
                                    </p:animScale>
                                    <p:animScale>
                                      <p:cBhvr>
                                        <p:cTn id="59" dur="26">
                                          <p:stCondLst>
                                            <p:cond delay="1642"/>
                                          </p:stCondLst>
                                        </p:cTn>
                                        <p:tgtEl>
                                          <p:spTgt spid="15"/>
                                        </p:tgtEl>
                                      </p:cBhvr>
                                      <p:to x="100000" y="90000"/>
                                    </p:animScale>
                                    <p:animScale>
                                      <p:cBhvr>
                                        <p:cTn id="60" dur="166" decel="50000">
                                          <p:stCondLst>
                                            <p:cond delay="1668"/>
                                          </p:stCondLst>
                                        </p:cTn>
                                        <p:tgtEl>
                                          <p:spTgt spid="15"/>
                                        </p:tgtEl>
                                      </p:cBhvr>
                                      <p:to x="100000" y="100000"/>
                                    </p:animScale>
                                    <p:animScale>
                                      <p:cBhvr>
                                        <p:cTn id="61" dur="26">
                                          <p:stCondLst>
                                            <p:cond delay="1808"/>
                                          </p:stCondLst>
                                        </p:cTn>
                                        <p:tgtEl>
                                          <p:spTgt spid="15"/>
                                        </p:tgtEl>
                                      </p:cBhvr>
                                      <p:to x="100000" y="95000"/>
                                    </p:animScale>
                                    <p:animScale>
                                      <p:cBhvr>
                                        <p:cTn id="62" dur="166" decel="50000">
                                          <p:stCondLst>
                                            <p:cond delay="1834"/>
                                          </p:stCondLst>
                                        </p:cTn>
                                        <p:tgtEl>
                                          <p:spTgt spid="15"/>
                                        </p:tgtEl>
                                      </p:cBhvr>
                                      <p:to x="100000" y="100000"/>
                                    </p:animScale>
                                  </p:childTnLst>
                                </p:cTn>
                              </p:par>
                              <p:par>
                                <p:cTn id="63" presetID="26" presetClass="entr" presetSubtype="0" fill="hold" grpId="0" nodeType="with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down)">
                                      <p:cBhvr>
                                        <p:cTn id="65" dur="580">
                                          <p:stCondLst>
                                            <p:cond delay="0"/>
                                          </p:stCondLst>
                                        </p:cTn>
                                        <p:tgtEl>
                                          <p:spTgt spid="6"/>
                                        </p:tgtEl>
                                      </p:cBhvr>
                                    </p:animEffect>
                                    <p:anim calcmode="lin" valueType="num">
                                      <p:cBhvr>
                                        <p:cTn id="6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71" dur="26">
                                          <p:stCondLst>
                                            <p:cond delay="650"/>
                                          </p:stCondLst>
                                        </p:cTn>
                                        <p:tgtEl>
                                          <p:spTgt spid="6"/>
                                        </p:tgtEl>
                                      </p:cBhvr>
                                      <p:to x="100000" y="60000"/>
                                    </p:animScale>
                                    <p:animScale>
                                      <p:cBhvr>
                                        <p:cTn id="72" dur="166" decel="50000">
                                          <p:stCondLst>
                                            <p:cond delay="676"/>
                                          </p:stCondLst>
                                        </p:cTn>
                                        <p:tgtEl>
                                          <p:spTgt spid="6"/>
                                        </p:tgtEl>
                                      </p:cBhvr>
                                      <p:to x="100000" y="100000"/>
                                    </p:animScale>
                                    <p:animScale>
                                      <p:cBhvr>
                                        <p:cTn id="73" dur="26">
                                          <p:stCondLst>
                                            <p:cond delay="1312"/>
                                          </p:stCondLst>
                                        </p:cTn>
                                        <p:tgtEl>
                                          <p:spTgt spid="6"/>
                                        </p:tgtEl>
                                      </p:cBhvr>
                                      <p:to x="100000" y="80000"/>
                                    </p:animScale>
                                    <p:animScale>
                                      <p:cBhvr>
                                        <p:cTn id="74" dur="166" decel="50000">
                                          <p:stCondLst>
                                            <p:cond delay="1338"/>
                                          </p:stCondLst>
                                        </p:cTn>
                                        <p:tgtEl>
                                          <p:spTgt spid="6"/>
                                        </p:tgtEl>
                                      </p:cBhvr>
                                      <p:to x="100000" y="100000"/>
                                    </p:animScale>
                                    <p:animScale>
                                      <p:cBhvr>
                                        <p:cTn id="75" dur="26">
                                          <p:stCondLst>
                                            <p:cond delay="1642"/>
                                          </p:stCondLst>
                                        </p:cTn>
                                        <p:tgtEl>
                                          <p:spTgt spid="6"/>
                                        </p:tgtEl>
                                      </p:cBhvr>
                                      <p:to x="100000" y="90000"/>
                                    </p:animScale>
                                    <p:animScale>
                                      <p:cBhvr>
                                        <p:cTn id="76" dur="166" decel="50000">
                                          <p:stCondLst>
                                            <p:cond delay="1668"/>
                                          </p:stCondLst>
                                        </p:cTn>
                                        <p:tgtEl>
                                          <p:spTgt spid="6"/>
                                        </p:tgtEl>
                                      </p:cBhvr>
                                      <p:to x="100000" y="100000"/>
                                    </p:animScale>
                                    <p:animScale>
                                      <p:cBhvr>
                                        <p:cTn id="77" dur="26">
                                          <p:stCondLst>
                                            <p:cond delay="1808"/>
                                          </p:stCondLst>
                                        </p:cTn>
                                        <p:tgtEl>
                                          <p:spTgt spid="6"/>
                                        </p:tgtEl>
                                      </p:cBhvr>
                                      <p:to x="100000" y="95000"/>
                                    </p:animScale>
                                    <p:animScale>
                                      <p:cBhvr>
                                        <p:cTn id="78" dur="166" decel="50000">
                                          <p:stCondLst>
                                            <p:cond delay="1834"/>
                                          </p:stCondLst>
                                        </p:cTn>
                                        <p:tgtEl>
                                          <p:spTgt spid="6"/>
                                        </p:tgtEl>
                                      </p:cBhvr>
                                      <p:to x="100000" y="100000"/>
                                    </p:animScale>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wipe(down)">
                                      <p:cBhvr>
                                        <p:cTn id="83" dur="500"/>
                                        <p:tgtEl>
                                          <p:spTgt spid="7"/>
                                        </p:tgtEl>
                                      </p:cBhvr>
                                    </p:animEffect>
                                  </p:childTnLst>
                                </p:cTn>
                              </p:par>
                              <p:par>
                                <p:cTn id="84" presetID="22" presetClass="entr" presetSubtype="4" fill="hold" nodeType="with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Title 1"/>
          <p:cNvSpPr>
            <a:spLocks noGrp="1"/>
          </p:cNvSpPr>
          <p:nvPr>
            <p:ph type="title"/>
          </p:nvPr>
        </p:nvSpPr>
        <p:spPr>
          <a:xfrm>
            <a:off x="246742" y="290540"/>
            <a:ext cx="11669485" cy="646331"/>
          </a:xfr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spAutoFit/>
          </a:bodyPr>
          <a:lstStyle/>
          <a:p>
            <a:pPr algn="ctr" defTabSz="914400">
              <a:lnSpc>
                <a:spcPct val="90000"/>
              </a:lnSpc>
            </a:pPr>
            <a:r>
              <a:rPr lang="en-US" sz="4000" b="0" cap="none" dirty="0" smtClean="0">
                <a:ln w="0"/>
                <a:solidFill>
                  <a:srgbClr val="7030A0"/>
                </a:solidFill>
              </a:rPr>
              <a:t>Let’s watch a video...</a:t>
            </a:r>
            <a:endParaRPr lang="en-US" sz="4000" b="0" cap="none" dirty="0">
              <a:ln w="0"/>
              <a:solidFill>
                <a:srgbClr val="7030A0"/>
              </a:solidFill>
            </a:endParaRPr>
          </a:p>
        </p:txBody>
      </p:sp>
      <p:sp>
        <p:nvSpPr>
          <p:cNvPr id="5" name="Freeform 4"/>
          <p:cNvSpPr/>
          <p:nvPr/>
        </p:nvSpPr>
        <p:spPr>
          <a:xfrm>
            <a:off x="0" y="0"/>
            <a:ext cx="12205855" cy="6871855"/>
          </a:xfrm>
          <a:custGeom>
            <a:avLst/>
            <a:gdLst>
              <a:gd name="connsiteX0" fmla="*/ 143691 w 12205855"/>
              <a:gd name="connsiteY0" fmla="*/ 138546 h 6871855"/>
              <a:gd name="connsiteX1" fmla="*/ 143691 w 12205855"/>
              <a:gd name="connsiteY1" fmla="*/ 6733310 h 6871855"/>
              <a:gd name="connsiteX2" fmla="*/ 12062164 w 12205855"/>
              <a:gd name="connsiteY2" fmla="*/ 6733310 h 6871855"/>
              <a:gd name="connsiteX3" fmla="*/ 12062164 w 12205855"/>
              <a:gd name="connsiteY3" fmla="*/ 138546 h 6871855"/>
              <a:gd name="connsiteX4" fmla="*/ 0 w 12205855"/>
              <a:gd name="connsiteY4" fmla="*/ 0 h 6871855"/>
              <a:gd name="connsiteX5" fmla="*/ 143691 w 12205855"/>
              <a:gd name="connsiteY5" fmla="*/ 0 h 6871855"/>
              <a:gd name="connsiteX6" fmla="*/ 143691 w 12205855"/>
              <a:gd name="connsiteY6" fmla="*/ 1 h 6871855"/>
              <a:gd name="connsiteX7" fmla="*/ 12062164 w 12205855"/>
              <a:gd name="connsiteY7" fmla="*/ 1 h 6871855"/>
              <a:gd name="connsiteX8" fmla="*/ 12062164 w 12205855"/>
              <a:gd name="connsiteY8" fmla="*/ 0 h 6871855"/>
              <a:gd name="connsiteX9" fmla="*/ 12205855 w 12205855"/>
              <a:gd name="connsiteY9" fmla="*/ 0 h 6871855"/>
              <a:gd name="connsiteX10" fmla="*/ 12205855 w 12205855"/>
              <a:gd name="connsiteY10" fmla="*/ 6858000 h 6871855"/>
              <a:gd name="connsiteX11" fmla="*/ 12192002 w 12205855"/>
              <a:gd name="connsiteY11" fmla="*/ 6858000 h 6871855"/>
              <a:gd name="connsiteX12" fmla="*/ 12192002 w 12205855"/>
              <a:gd name="connsiteY12" fmla="*/ 6871855 h 6871855"/>
              <a:gd name="connsiteX13" fmla="*/ 0 w 12205855"/>
              <a:gd name="connsiteY13" fmla="*/ 6871855 h 6871855"/>
              <a:gd name="connsiteX14" fmla="*/ 0 w 12205855"/>
              <a:gd name="connsiteY14" fmla="*/ 6733310 h 6871855"/>
              <a:gd name="connsiteX15" fmla="*/ 0 w 12205855"/>
              <a:gd name="connsiteY15" fmla="*/ 6733310 h 687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05855" h="6871855">
                <a:moveTo>
                  <a:pt x="143691" y="138546"/>
                </a:moveTo>
                <a:lnTo>
                  <a:pt x="143691" y="6733310"/>
                </a:lnTo>
                <a:lnTo>
                  <a:pt x="12062164" y="6733310"/>
                </a:lnTo>
                <a:lnTo>
                  <a:pt x="12062164" y="138546"/>
                </a:lnTo>
                <a:close/>
                <a:moveTo>
                  <a:pt x="0" y="0"/>
                </a:moveTo>
                <a:lnTo>
                  <a:pt x="143691" y="0"/>
                </a:lnTo>
                <a:lnTo>
                  <a:pt x="143691" y="1"/>
                </a:lnTo>
                <a:lnTo>
                  <a:pt x="12062164" y="1"/>
                </a:lnTo>
                <a:lnTo>
                  <a:pt x="12062164" y="0"/>
                </a:lnTo>
                <a:lnTo>
                  <a:pt x="12205855" y="0"/>
                </a:lnTo>
                <a:lnTo>
                  <a:pt x="12205855" y="6858000"/>
                </a:lnTo>
                <a:lnTo>
                  <a:pt x="12192002" y="6858000"/>
                </a:lnTo>
                <a:lnTo>
                  <a:pt x="12192002" y="6871855"/>
                </a:lnTo>
                <a:lnTo>
                  <a:pt x="0" y="6871855"/>
                </a:lnTo>
                <a:lnTo>
                  <a:pt x="0" y="6733310"/>
                </a:lnTo>
                <a:lnTo>
                  <a:pt x="0" y="6733310"/>
                </a:lnTo>
                <a:close/>
              </a:path>
            </a:pathLst>
          </a:custGeom>
          <a:solidFill>
            <a:schemeClr val="bg1">
              <a:lumMod val="75000"/>
            </a:schemeClr>
          </a:solidFill>
          <a:ln>
            <a:no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endParaRPr lang="en-US" dirty="0"/>
          </a:p>
        </p:txBody>
      </p:sp>
      <p:sp>
        <p:nvSpPr>
          <p:cNvPr id="6" name="Freeform 5"/>
          <p:cNvSpPr/>
          <p:nvPr/>
        </p:nvSpPr>
        <p:spPr>
          <a:xfrm>
            <a:off x="138546" y="138545"/>
            <a:ext cx="11928764" cy="6594764"/>
          </a:xfrm>
          <a:custGeom>
            <a:avLst/>
            <a:gdLst>
              <a:gd name="connsiteX0" fmla="*/ 143691 w 12205855"/>
              <a:gd name="connsiteY0" fmla="*/ 138546 h 6871855"/>
              <a:gd name="connsiteX1" fmla="*/ 143691 w 12205855"/>
              <a:gd name="connsiteY1" fmla="*/ 6733310 h 6871855"/>
              <a:gd name="connsiteX2" fmla="*/ 12062164 w 12205855"/>
              <a:gd name="connsiteY2" fmla="*/ 6733310 h 6871855"/>
              <a:gd name="connsiteX3" fmla="*/ 12062164 w 12205855"/>
              <a:gd name="connsiteY3" fmla="*/ 138546 h 6871855"/>
              <a:gd name="connsiteX4" fmla="*/ 0 w 12205855"/>
              <a:gd name="connsiteY4" fmla="*/ 0 h 6871855"/>
              <a:gd name="connsiteX5" fmla="*/ 143691 w 12205855"/>
              <a:gd name="connsiteY5" fmla="*/ 0 h 6871855"/>
              <a:gd name="connsiteX6" fmla="*/ 143691 w 12205855"/>
              <a:gd name="connsiteY6" fmla="*/ 1 h 6871855"/>
              <a:gd name="connsiteX7" fmla="*/ 12062164 w 12205855"/>
              <a:gd name="connsiteY7" fmla="*/ 1 h 6871855"/>
              <a:gd name="connsiteX8" fmla="*/ 12062164 w 12205855"/>
              <a:gd name="connsiteY8" fmla="*/ 0 h 6871855"/>
              <a:gd name="connsiteX9" fmla="*/ 12205855 w 12205855"/>
              <a:gd name="connsiteY9" fmla="*/ 0 h 6871855"/>
              <a:gd name="connsiteX10" fmla="*/ 12205855 w 12205855"/>
              <a:gd name="connsiteY10" fmla="*/ 6858000 h 6871855"/>
              <a:gd name="connsiteX11" fmla="*/ 12192002 w 12205855"/>
              <a:gd name="connsiteY11" fmla="*/ 6858000 h 6871855"/>
              <a:gd name="connsiteX12" fmla="*/ 12192002 w 12205855"/>
              <a:gd name="connsiteY12" fmla="*/ 6871855 h 6871855"/>
              <a:gd name="connsiteX13" fmla="*/ 0 w 12205855"/>
              <a:gd name="connsiteY13" fmla="*/ 6871855 h 6871855"/>
              <a:gd name="connsiteX14" fmla="*/ 0 w 12205855"/>
              <a:gd name="connsiteY14" fmla="*/ 6733310 h 6871855"/>
              <a:gd name="connsiteX15" fmla="*/ 0 w 12205855"/>
              <a:gd name="connsiteY15" fmla="*/ 6733310 h 687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05855" h="6871855">
                <a:moveTo>
                  <a:pt x="143691" y="138546"/>
                </a:moveTo>
                <a:lnTo>
                  <a:pt x="143691" y="6733310"/>
                </a:lnTo>
                <a:lnTo>
                  <a:pt x="12062164" y="6733310"/>
                </a:lnTo>
                <a:lnTo>
                  <a:pt x="12062164" y="138546"/>
                </a:lnTo>
                <a:close/>
                <a:moveTo>
                  <a:pt x="0" y="0"/>
                </a:moveTo>
                <a:lnTo>
                  <a:pt x="143691" y="0"/>
                </a:lnTo>
                <a:lnTo>
                  <a:pt x="143691" y="1"/>
                </a:lnTo>
                <a:lnTo>
                  <a:pt x="12062164" y="1"/>
                </a:lnTo>
                <a:lnTo>
                  <a:pt x="12062164" y="0"/>
                </a:lnTo>
                <a:lnTo>
                  <a:pt x="12205855" y="0"/>
                </a:lnTo>
                <a:lnTo>
                  <a:pt x="12205855" y="6858000"/>
                </a:lnTo>
                <a:lnTo>
                  <a:pt x="12192002" y="6858000"/>
                </a:lnTo>
                <a:lnTo>
                  <a:pt x="12192002" y="6871855"/>
                </a:lnTo>
                <a:lnTo>
                  <a:pt x="0" y="6871855"/>
                </a:lnTo>
                <a:lnTo>
                  <a:pt x="0" y="6733310"/>
                </a:lnTo>
                <a:lnTo>
                  <a:pt x="0" y="6733310"/>
                </a:lnTo>
                <a:close/>
              </a:path>
            </a:pathLst>
          </a:custGeom>
          <a:solidFill>
            <a:srgbClr val="E1F335"/>
          </a:solidFill>
          <a:ln>
            <a:no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endParaRPr lang="en-US" dirty="0"/>
          </a:p>
        </p:txBody>
      </p:sp>
      <p:pic>
        <p:nvPicPr>
          <p:cNvPr id="4" name="How are you today">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78644" y="1075416"/>
            <a:ext cx="11405317" cy="5444862"/>
          </a:xfrm>
          <a:prstGeom prst="rect">
            <a:avLst/>
          </a:prstGeom>
        </p:spPr>
      </p:pic>
    </p:spTree>
    <p:extLst>
      <p:ext uri="{BB962C8B-B14F-4D97-AF65-F5344CB8AC3E}">
        <p14:creationId xmlns:p14="http://schemas.microsoft.com/office/powerpoint/2010/main" val="837980164"/>
      </p:ext>
    </p:extLst>
  </p:cSld>
  <p:clrMapOvr>
    <a:masterClrMapping/>
  </p:clrMapOvr>
  <mc:AlternateContent xmlns:mc="http://schemas.openxmlformats.org/markup-compatibility/2006" xmlns:p14="http://schemas.microsoft.com/office/powerpoint/2010/main">
    <mc:Choice Requires="p14">
      <p:transition spd="slow" p14:dur="3500">
        <p14:doors dir="ver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vol="80000">
                <p:cTn id="7" repeatCount="indefinite" fill="hold" display="0">
                  <p:stCondLst>
                    <p:cond delay="indefinite"/>
                  </p:st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512D7E9-E8F8-4332-8109-BD138AAAC956}"/>
              </a:ext>
            </a:extLst>
          </p:cNvPr>
          <p:cNvSpPr txBox="1"/>
          <p:nvPr/>
        </p:nvSpPr>
        <p:spPr>
          <a:xfrm>
            <a:off x="304800" y="310283"/>
            <a:ext cx="11582400"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400" dirty="0" smtClean="0">
                <a:solidFill>
                  <a:sysClr val="windowText" lastClr="000000"/>
                </a:solidFill>
              </a:rPr>
              <a:t>Teacher’s </a:t>
            </a:r>
            <a:r>
              <a:rPr lang="en-US" sz="4400" dirty="0">
                <a:solidFill>
                  <a:sysClr val="windowText" lastClr="000000"/>
                </a:solidFill>
              </a:rPr>
              <a:t>reading </a:t>
            </a:r>
          </a:p>
        </p:txBody>
      </p:sp>
      <p:sp>
        <p:nvSpPr>
          <p:cNvPr id="4" name="TextBox 3">
            <a:extLst>
              <a:ext uri="{FF2B5EF4-FFF2-40B4-BE49-F238E27FC236}">
                <a16:creationId xmlns:a16="http://schemas.microsoft.com/office/drawing/2014/main" id="{1512D7E9-E8F8-4332-8109-BD138AAAC956}"/>
              </a:ext>
            </a:extLst>
          </p:cNvPr>
          <p:cNvSpPr txBox="1"/>
          <p:nvPr/>
        </p:nvSpPr>
        <p:spPr>
          <a:xfrm>
            <a:off x="420914" y="1192539"/>
            <a:ext cx="11350172" cy="5262979"/>
          </a:xfrm>
          <a:prstGeom prst="rect">
            <a:avLst/>
          </a:prstGeom>
          <a:noFill/>
        </p:spPr>
        <p:txBody>
          <a:bodyPr wrap="square" rtlCol="0">
            <a:spAutoFit/>
          </a:bodyPr>
          <a:lstStyle/>
          <a:p>
            <a:pPr algn="just"/>
            <a:r>
              <a:rPr lang="en-US" sz="4800" dirty="0" smtClean="0">
                <a:solidFill>
                  <a:srgbClr val="FF0000"/>
                </a:solidFill>
              </a:rPr>
              <a:t>B. </a:t>
            </a:r>
            <a:r>
              <a:rPr lang="en-US" sz="4800" dirty="0" smtClean="0"/>
              <a:t>Using our voices</a:t>
            </a:r>
          </a:p>
          <a:p>
            <a:pPr algn="just"/>
            <a:r>
              <a:rPr lang="en-US" sz="4800" dirty="0" smtClean="0"/>
              <a:t>When we talk, our voice may go up (</a:t>
            </a:r>
            <a:r>
              <a:rPr lang="en-US" sz="4800" dirty="0" smtClean="0">
                <a:sym typeface="Wingdings 3" panose="05040102010807070707" pitchFamily="18" charset="2"/>
              </a:rPr>
              <a:t>) or down (). When we ask questions, our voice also rises or falls. For questions beginning with What, When, Where, Why, Who and How, our voice goes down. In statements, our voice goes down, too.</a:t>
            </a:r>
            <a:endParaRPr lang="en-US" sz="4800" dirty="0" smtClean="0"/>
          </a:p>
        </p:txBody>
      </p:sp>
      <p:sp>
        <p:nvSpPr>
          <p:cNvPr id="5" name="Freeform 4"/>
          <p:cNvSpPr/>
          <p:nvPr/>
        </p:nvSpPr>
        <p:spPr>
          <a:xfrm>
            <a:off x="0" y="0"/>
            <a:ext cx="12205855" cy="6871855"/>
          </a:xfrm>
          <a:custGeom>
            <a:avLst/>
            <a:gdLst>
              <a:gd name="connsiteX0" fmla="*/ 143691 w 12205855"/>
              <a:gd name="connsiteY0" fmla="*/ 138546 h 6871855"/>
              <a:gd name="connsiteX1" fmla="*/ 143691 w 12205855"/>
              <a:gd name="connsiteY1" fmla="*/ 6733310 h 6871855"/>
              <a:gd name="connsiteX2" fmla="*/ 12062164 w 12205855"/>
              <a:gd name="connsiteY2" fmla="*/ 6733310 h 6871855"/>
              <a:gd name="connsiteX3" fmla="*/ 12062164 w 12205855"/>
              <a:gd name="connsiteY3" fmla="*/ 138546 h 6871855"/>
              <a:gd name="connsiteX4" fmla="*/ 0 w 12205855"/>
              <a:gd name="connsiteY4" fmla="*/ 0 h 6871855"/>
              <a:gd name="connsiteX5" fmla="*/ 143691 w 12205855"/>
              <a:gd name="connsiteY5" fmla="*/ 0 h 6871855"/>
              <a:gd name="connsiteX6" fmla="*/ 143691 w 12205855"/>
              <a:gd name="connsiteY6" fmla="*/ 1 h 6871855"/>
              <a:gd name="connsiteX7" fmla="*/ 12062164 w 12205855"/>
              <a:gd name="connsiteY7" fmla="*/ 1 h 6871855"/>
              <a:gd name="connsiteX8" fmla="*/ 12062164 w 12205855"/>
              <a:gd name="connsiteY8" fmla="*/ 0 h 6871855"/>
              <a:gd name="connsiteX9" fmla="*/ 12205855 w 12205855"/>
              <a:gd name="connsiteY9" fmla="*/ 0 h 6871855"/>
              <a:gd name="connsiteX10" fmla="*/ 12205855 w 12205855"/>
              <a:gd name="connsiteY10" fmla="*/ 6858000 h 6871855"/>
              <a:gd name="connsiteX11" fmla="*/ 12192002 w 12205855"/>
              <a:gd name="connsiteY11" fmla="*/ 6858000 h 6871855"/>
              <a:gd name="connsiteX12" fmla="*/ 12192002 w 12205855"/>
              <a:gd name="connsiteY12" fmla="*/ 6871855 h 6871855"/>
              <a:gd name="connsiteX13" fmla="*/ 0 w 12205855"/>
              <a:gd name="connsiteY13" fmla="*/ 6871855 h 6871855"/>
              <a:gd name="connsiteX14" fmla="*/ 0 w 12205855"/>
              <a:gd name="connsiteY14" fmla="*/ 6733310 h 6871855"/>
              <a:gd name="connsiteX15" fmla="*/ 0 w 12205855"/>
              <a:gd name="connsiteY15" fmla="*/ 6733310 h 687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05855" h="6871855">
                <a:moveTo>
                  <a:pt x="143691" y="138546"/>
                </a:moveTo>
                <a:lnTo>
                  <a:pt x="143691" y="6733310"/>
                </a:lnTo>
                <a:lnTo>
                  <a:pt x="12062164" y="6733310"/>
                </a:lnTo>
                <a:lnTo>
                  <a:pt x="12062164" y="138546"/>
                </a:lnTo>
                <a:close/>
                <a:moveTo>
                  <a:pt x="0" y="0"/>
                </a:moveTo>
                <a:lnTo>
                  <a:pt x="143691" y="0"/>
                </a:lnTo>
                <a:lnTo>
                  <a:pt x="143691" y="1"/>
                </a:lnTo>
                <a:lnTo>
                  <a:pt x="12062164" y="1"/>
                </a:lnTo>
                <a:lnTo>
                  <a:pt x="12062164" y="0"/>
                </a:lnTo>
                <a:lnTo>
                  <a:pt x="12205855" y="0"/>
                </a:lnTo>
                <a:lnTo>
                  <a:pt x="12205855" y="6858000"/>
                </a:lnTo>
                <a:lnTo>
                  <a:pt x="12192002" y="6858000"/>
                </a:lnTo>
                <a:lnTo>
                  <a:pt x="12192002" y="6871855"/>
                </a:lnTo>
                <a:lnTo>
                  <a:pt x="0" y="6871855"/>
                </a:lnTo>
                <a:lnTo>
                  <a:pt x="0" y="6733310"/>
                </a:lnTo>
                <a:lnTo>
                  <a:pt x="0" y="6733310"/>
                </a:lnTo>
                <a:close/>
              </a:path>
            </a:pathLst>
          </a:custGeom>
          <a:solidFill>
            <a:schemeClr val="bg1">
              <a:lumMod val="75000"/>
            </a:schemeClr>
          </a:solidFill>
          <a:ln>
            <a:no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endParaRPr lang="en-US" dirty="0"/>
          </a:p>
        </p:txBody>
      </p:sp>
      <p:sp>
        <p:nvSpPr>
          <p:cNvPr id="7" name="Freeform 6"/>
          <p:cNvSpPr/>
          <p:nvPr/>
        </p:nvSpPr>
        <p:spPr>
          <a:xfrm>
            <a:off x="138546" y="138545"/>
            <a:ext cx="11928764" cy="6594764"/>
          </a:xfrm>
          <a:custGeom>
            <a:avLst/>
            <a:gdLst>
              <a:gd name="connsiteX0" fmla="*/ 143691 w 12205855"/>
              <a:gd name="connsiteY0" fmla="*/ 138546 h 6871855"/>
              <a:gd name="connsiteX1" fmla="*/ 143691 w 12205855"/>
              <a:gd name="connsiteY1" fmla="*/ 6733310 h 6871855"/>
              <a:gd name="connsiteX2" fmla="*/ 12062164 w 12205855"/>
              <a:gd name="connsiteY2" fmla="*/ 6733310 h 6871855"/>
              <a:gd name="connsiteX3" fmla="*/ 12062164 w 12205855"/>
              <a:gd name="connsiteY3" fmla="*/ 138546 h 6871855"/>
              <a:gd name="connsiteX4" fmla="*/ 0 w 12205855"/>
              <a:gd name="connsiteY4" fmla="*/ 0 h 6871855"/>
              <a:gd name="connsiteX5" fmla="*/ 143691 w 12205855"/>
              <a:gd name="connsiteY5" fmla="*/ 0 h 6871855"/>
              <a:gd name="connsiteX6" fmla="*/ 143691 w 12205855"/>
              <a:gd name="connsiteY6" fmla="*/ 1 h 6871855"/>
              <a:gd name="connsiteX7" fmla="*/ 12062164 w 12205855"/>
              <a:gd name="connsiteY7" fmla="*/ 1 h 6871855"/>
              <a:gd name="connsiteX8" fmla="*/ 12062164 w 12205855"/>
              <a:gd name="connsiteY8" fmla="*/ 0 h 6871855"/>
              <a:gd name="connsiteX9" fmla="*/ 12205855 w 12205855"/>
              <a:gd name="connsiteY9" fmla="*/ 0 h 6871855"/>
              <a:gd name="connsiteX10" fmla="*/ 12205855 w 12205855"/>
              <a:gd name="connsiteY10" fmla="*/ 6858000 h 6871855"/>
              <a:gd name="connsiteX11" fmla="*/ 12192002 w 12205855"/>
              <a:gd name="connsiteY11" fmla="*/ 6858000 h 6871855"/>
              <a:gd name="connsiteX12" fmla="*/ 12192002 w 12205855"/>
              <a:gd name="connsiteY12" fmla="*/ 6871855 h 6871855"/>
              <a:gd name="connsiteX13" fmla="*/ 0 w 12205855"/>
              <a:gd name="connsiteY13" fmla="*/ 6871855 h 6871855"/>
              <a:gd name="connsiteX14" fmla="*/ 0 w 12205855"/>
              <a:gd name="connsiteY14" fmla="*/ 6733310 h 6871855"/>
              <a:gd name="connsiteX15" fmla="*/ 0 w 12205855"/>
              <a:gd name="connsiteY15" fmla="*/ 6733310 h 687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05855" h="6871855">
                <a:moveTo>
                  <a:pt x="143691" y="138546"/>
                </a:moveTo>
                <a:lnTo>
                  <a:pt x="143691" y="6733310"/>
                </a:lnTo>
                <a:lnTo>
                  <a:pt x="12062164" y="6733310"/>
                </a:lnTo>
                <a:lnTo>
                  <a:pt x="12062164" y="138546"/>
                </a:lnTo>
                <a:close/>
                <a:moveTo>
                  <a:pt x="0" y="0"/>
                </a:moveTo>
                <a:lnTo>
                  <a:pt x="143691" y="0"/>
                </a:lnTo>
                <a:lnTo>
                  <a:pt x="143691" y="1"/>
                </a:lnTo>
                <a:lnTo>
                  <a:pt x="12062164" y="1"/>
                </a:lnTo>
                <a:lnTo>
                  <a:pt x="12062164" y="0"/>
                </a:lnTo>
                <a:lnTo>
                  <a:pt x="12205855" y="0"/>
                </a:lnTo>
                <a:lnTo>
                  <a:pt x="12205855" y="6858000"/>
                </a:lnTo>
                <a:lnTo>
                  <a:pt x="12192002" y="6858000"/>
                </a:lnTo>
                <a:lnTo>
                  <a:pt x="12192002" y="6871855"/>
                </a:lnTo>
                <a:lnTo>
                  <a:pt x="0" y="6871855"/>
                </a:lnTo>
                <a:lnTo>
                  <a:pt x="0" y="6733310"/>
                </a:lnTo>
                <a:lnTo>
                  <a:pt x="0" y="6733310"/>
                </a:lnTo>
                <a:close/>
              </a:path>
            </a:pathLst>
          </a:custGeom>
          <a:solidFill>
            <a:srgbClr val="F8F7BB"/>
          </a:solidFill>
          <a:ln>
            <a:no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138926314"/>
      </p:ext>
    </p:extLst>
  </p:cSld>
  <p:clrMapOvr>
    <a:masterClrMapping/>
  </p:clrMapOvr>
  <mc:AlternateContent xmlns:mc="http://schemas.openxmlformats.org/markup-compatibility/2006" xmlns:p14="http://schemas.microsoft.com/office/powerpoint/2010/main">
    <mc:Choice Requires="p14">
      <p:transition spd="slow" p14:dur="35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7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4000"/>
                                        <p:tgtEl>
                                          <p:spTgt spid="4">
                                            <p:txEl>
                                              <p:pRg st="0" end="0"/>
                                            </p:txEl>
                                          </p:spTgt>
                                        </p:tgtEl>
                                      </p:cBhvr>
                                    </p:animEffect>
                                    <p:anim calcmode="lin" valueType="num">
                                      <p:cBhvr>
                                        <p:cTn id="8" dur="4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4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75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4000"/>
                                        <p:tgtEl>
                                          <p:spTgt spid="4">
                                            <p:txEl>
                                              <p:pRg st="1" end="1"/>
                                            </p:txEl>
                                          </p:spTgt>
                                        </p:tgtEl>
                                      </p:cBhvr>
                                    </p:animEffect>
                                    <p:anim calcmode="lin" valueType="num">
                                      <p:cBhvr>
                                        <p:cTn id="15" dur="4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4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512D7E9-E8F8-4332-8109-BD138AAAC956}"/>
              </a:ext>
            </a:extLst>
          </p:cNvPr>
          <p:cNvSpPr txBox="1"/>
          <p:nvPr/>
        </p:nvSpPr>
        <p:spPr>
          <a:xfrm>
            <a:off x="362857" y="323262"/>
            <a:ext cx="11466286" cy="76944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400" dirty="0" smtClean="0">
                <a:solidFill>
                  <a:srgbClr val="FF0000"/>
                </a:solidFill>
              </a:rPr>
              <a:t>Student</a:t>
            </a:r>
            <a:r>
              <a:rPr lang="en-US" sz="4400" dirty="0" smtClean="0">
                <a:solidFill>
                  <a:sysClr val="windowText" lastClr="000000"/>
                </a:solidFill>
              </a:rPr>
              <a:t>’s </a:t>
            </a:r>
            <a:r>
              <a:rPr lang="en-US" sz="4400" dirty="0">
                <a:solidFill>
                  <a:sysClr val="windowText" lastClr="000000"/>
                </a:solidFill>
              </a:rPr>
              <a:t>reading </a:t>
            </a:r>
          </a:p>
        </p:txBody>
      </p:sp>
      <p:sp>
        <p:nvSpPr>
          <p:cNvPr id="4" name="TextBox 3">
            <a:extLst>
              <a:ext uri="{FF2B5EF4-FFF2-40B4-BE49-F238E27FC236}">
                <a16:creationId xmlns:a16="http://schemas.microsoft.com/office/drawing/2014/main" id="{1512D7E9-E8F8-4332-8109-BD138AAAC956}"/>
              </a:ext>
            </a:extLst>
          </p:cNvPr>
          <p:cNvSpPr txBox="1"/>
          <p:nvPr/>
        </p:nvSpPr>
        <p:spPr>
          <a:xfrm>
            <a:off x="362857" y="1178025"/>
            <a:ext cx="11466286" cy="5262979"/>
          </a:xfrm>
          <a:prstGeom prst="rect">
            <a:avLst/>
          </a:prstGeom>
          <a:noFill/>
        </p:spPr>
        <p:txBody>
          <a:bodyPr wrap="square" rtlCol="0">
            <a:spAutoFit/>
          </a:bodyPr>
          <a:lstStyle/>
          <a:p>
            <a:pPr algn="just"/>
            <a:r>
              <a:rPr lang="en-US" sz="4800" dirty="0" smtClean="0">
                <a:solidFill>
                  <a:srgbClr val="FF0000"/>
                </a:solidFill>
              </a:rPr>
              <a:t>B. </a:t>
            </a:r>
            <a:r>
              <a:rPr lang="en-US" sz="4800" dirty="0" smtClean="0"/>
              <a:t>Using our voices</a:t>
            </a:r>
          </a:p>
          <a:p>
            <a:pPr algn="just"/>
            <a:r>
              <a:rPr lang="en-US" sz="4800" dirty="0" smtClean="0"/>
              <a:t>When we talk, our voice may go up (</a:t>
            </a:r>
            <a:r>
              <a:rPr lang="en-US" sz="4800" dirty="0" smtClean="0">
                <a:sym typeface="Wingdings 3" panose="05040102010807070707" pitchFamily="18" charset="2"/>
              </a:rPr>
              <a:t>) or down (). When we ask questions, our voice also rises or falls. For questions beginning with What, When, Where, Why, Who and How, our voice goes down. In statements, our voice goes down, too.</a:t>
            </a:r>
            <a:endParaRPr lang="en-US" sz="4800" dirty="0" smtClean="0"/>
          </a:p>
        </p:txBody>
      </p:sp>
      <p:sp>
        <p:nvSpPr>
          <p:cNvPr id="5" name="Freeform 4"/>
          <p:cNvSpPr/>
          <p:nvPr/>
        </p:nvSpPr>
        <p:spPr>
          <a:xfrm>
            <a:off x="0" y="0"/>
            <a:ext cx="12205855" cy="6871855"/>
          </a:xfrm>
          <a:custGeom>
            <a:avLst/>
            <a:gdLst>
              <a:gd name="connsiteX0" fmla="*/ 143691 w 12205855"/>
              <a:gd name="connsiteY0" fmla="*/ 138546 h 6871855"/>
              <a:gd name="connsiteX1" fmla="*/ 143691 w 12205855"/>
              <a:gd name="connsiteY1" fmla="*/ 6733310 h 6871855"/>
              <a:gd name="connsiteX2" fmla="*/ 12062164 w 12205855"/>
              <a:gd name="connsiteY2" fmla="*/ 6733310 h 6871855"/>
              <a:gd name="connsiteX3" fmla="*/ 12062164 w 12205855"/>
              <a:gd name="connsiteY3" fmla="*/ 138546 h 6871855"/>
              <a:gd name="connsiteX4" fmla="*/ 0 w 12205855"/>
              <a:gd name="connsiteY4" fmla="*/ 0 h 6871855"/>
              <a:gd name="connsiteX5" fmla="*/ 143691 w 12205855"/>
              <a:gd name="connsiteY5" fmla="*/ 0 h 6871855"/>
              <a:gd name="connsiteX6" fmla="*/ 143691 w 12205855"/>
              <a:gd name="connsiteY6" fmla="*/ 1 h 6871855"/>
              <a:gd name="connsiteX7" fmla="*/ 12062164 w 12205855"/>
              <a:gd name="connsiteY7" fmla="*/ 1 h 6871855"/>
              <a:gd name="connsiteX8" fmla="*/ 12062164 w 12205855"/>
              <a:gd name="connsiteY8" fmla="*/ 0 h 6871855"/>
              <a:gd name="connsiteX9" fmla="*/ 12205855 w 12205855"/>
              <a:gd name="connsiteY9" fmla="*/ 0 h 6871855"/>
              <a:gd name="connsiteX10" fmla="*/ 12205855 w 12205855"/>
              <a:gd name="connsiteY10" fmla="*/ 6858000 h 6871855"/>
              <a:gd name="connsiteX11" fmla="*/ 12192002 w 12205855"/>
              <a:gd name="connsiteY11" fmla="*/ 6858000 h 6871855"/>
              <a:gd name="connsiteX12" fmla="*/ 12192002 w 12205855"/>
              <a:gd name="connsiteY12" fmla="*/ 6871855 h 6871855"/>
              <a:gd name="connsiteX13" fmla="*/ 0 w 12205855"/>
              <a:gd name="connsiteY13" fmla="*/ 6871855 h 6871855"/>
              <a:gd name="connsiteX14" fmla="*/ 0 w 12205855"/>
              <a:gd name="connsiteY14" fmla="*/ 6733310 h 6871855"/>
              <a:gd name="connsiteX15" fmla="*/ 0 w 12205855"/>
              <a:gd name="connsiteY15" fmla="*/ 6733310 h 687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05855" h="6871855">
                <a:moveTo>
                  <a:pt x="143691" y="138546"/>
                </a:moveTo>
                <a:lnTo>
                  <a:pt x="143691" y="6733310"/>
                </a:lnTo>
                <a:lnTo>
                  <a:pt x="12062164" y="6733310"/>
                </a:lnTo>
                <a:lnTo>
                  <a:pt x="12062164" y="138546"/>
                </a:lnTo>
                <a:close/>
                <a:moveTo>
                  <a:pt x="0" y="0"/>
                </a:moveTo>
                <a:lnTo>
                  <a:pt x="143691" y="0"/>
                </a:lnTo>
                <a:lnTo>
                  <a:pt x="143691" y="1"/>
                </a:lnTo>
                <a:lnTo>
                  <a:pt x="12062164" y="1"/>
                </a:lnTo>
                <a:lnTo>
                  <a:pt x="12062164" y="0"/>
                </a:lnTo>
                <a:lnTo>
                  <a:pt x="12205855" y="0"/>
                </a:lnTo>
                <a:lnTo>
                  <a:pt x="12205855" y="6858000"/>
                </a:lnTo>
                <a:lnTo>
                  <a:pt x="12192002" y="6858000"/>
                </a:lnTo>
                <a:lnTo>
                  <a:pt x="12192002" y="6871855"/>
                </a:lnTo>
                <a:lnTo>
                  <a:pt x="0" y="6871855"/>
                </a:lnTo>
                <a:lnTo>
                  <a:pt x="0" y="6733310"/>
                </a:lnTo>
                <a:lnTo>
                  <a:pt x="0" y="6733310"/>
                </a:lnTo>
                <a:close/>
              </a:path>
            </a:pathLst>
          </a:custGeom>
          <a:solidFill>
            <a:schemeClr val="bg1">
              <a:lumMod val="75000"/>
            </a:schemeClr>
          </a:solidFill>
          <a:ln>
            <a:no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endParaRPr lang="en-US" dirty="0"/>
          </a:p>
        </p:txBody>
      </p:sp>
      <p:sp>
        <p:nvSpPr>
          <p:cNvPr id="7" name="Freeform 6"/>
          <p:cNvSpPr/>
          <p:nvPr/>
        </p:nvSpPr>
        <p:spPr>
          <a:xfrm>
            <a:off x="138546" y="138545"/>
            <a:ext cx="11928764" cy="6594764"/>
          </a:xfrm>
          <a:custGeom>
            <a:avLst/>
            <a:gdLst>
              <a:gd name="connsiteX0" fmla="*/ 143691 w 12205855"/>
              <a:gd name="connsiteY0" fmla="*/ 138546 h 6871855"/>
              <a:gd name="connsiteX1" fmla="*/ 143691 w 12205855"/>
              <a:gd name="connsiteY1" fmla="*/ 6733310 h 6871855"/>
              <a:gd name="connsiteX2" fmla="*/ 12062164 w 12205855"/>
              <a:gd name="connsiteY2" fmla="*/ 6733310 h 6871855"/>
              <a:gd name="connsiteX3" fmla="*/ 12062164 w 12205855"/>
              <a:gd name="connsiteY3" fmla="*/ 138546 h 6871855"/>
              <a:gd name="connsiteX4" fmla="*/ 0 w 12205855"/>
              <a:gd name="connsiteY4" fmla="*/ 0 h 6871855"/>
              <a:gd name="connsiteX5" fmla="*/ 143691 w 12205855"/>
              <a:gd name="connsiteY5" fmla="*/ 0 h 6871855"/>
              <a:gd name="connsiteX6" fmla="*/ 143691 w 12205855"/>
              <a:gd name="connsiteY6" fmla="*/ 1 h 6871855"/>
              <a:gd name="connsiteX7" fmla="*/ 12062164 w 12205855"/>
              <a:gd name="connsiteY7" fmla="*/ 1 h 6871855"/>
              <a:gd name="connsiteX8" fmla="*/ 12062164 w 12205855"/>
              <a:gd name="connsiteY8" fmla="*/ 0 h 6871855"/>
              <a:gd name="connsiteX9" fmla="*/ 12205855 w 12205855"/>
              <a:gd name="connsiteY9" fmla="*/ 0 h 6871855"/>
              <a:gd name="connsiteX10" fmla="*/ 12205855 w 12205855"/>
              <a:gd name="connsiteY10" fmla="*/ 6858000 h 6871855"/>
              <a:gd name="connsiteX11" fmla="*/ 12192002 w 12205855"/>
              <a:gd name="connsiteY11" fmla="*/ 6858000 h 6871855"/>
              <a:gd name="connsiteX12" fmla="*/ 12192002 w 12205855"/>
              <a:gd name="connsiteY12" fmla="*/ 6871855 h 6871855"/>
              <a:gd name="connsiteX13" fmla="*/ 0 w 12205855"/>
              <a:gd name="connsiteY13" fmla="*/ 6871855 h 6871855"/>
              <a:gd name="connsiteX14" fmla="*/ 0 w 12205855"/>
              <a:gd name="connsiteY14" fmla="*/ 6733310 h 6871855"/>
              <a:gd name="connsiteX15" fmla="*/ 0 w 12205855"/>
              <a:gd name="connsiteY15" fmla="*/ 6733310 h 687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05855" h="6871855">
                <a:moveTo>
                  <a:pt x="143691" y="138546"/>
                </a:moveTo>
                <a:lnTo>
                  <a:pt x="143691" y="6733310"/>
                </a:lnTo>
                <a:lnTo>
                  <a:pt x="12062164" y="6733310"/>
                </a:lnTo>
                <a:lnTo>
                  <a:pt x="12062164" y="138546"/>
                </a:lnTo>
                <a:close/>
                <a:moveTo>
                  <a:pt x="0" y="0"/>
                </a:moveTo>
                <a:lnTo>
                  <a:pt x="143691" y="0"/>
                </a:lnTo>
                <a:lnTo>
                  <a:pt x="143691" y="1"/>
                </a:lnTo>
                <a:lnTo>
                  <a:pt x="12062164" y="1"/>
                </a:lnTo>
                <a:lnTo>
                  <a:pt x="12062164" y="0"/>
                </a:lnTo>
                <a:lnTo>
                  <a:pt x="12205855" y="0"/>
                </a:lnTo>
                <a:lnTo>
                  <a:pt x="12205855" y="6858000"/>
                </a:lnTo>
                <a:lnTo>
                  <a:pt x="12192002" y="6858000"/>
                </a:lnTo>
                <a:lnTo>
                  <a:pt x="12192002" y="6871855"/>
                </a:lnTo>
                <a:lnTo>
                  <a:pt x="0" y="6871855"/>
                </a:lnTo>
                <a:lnTo>
                  <a:pt x="0" y="6733310"/>
                </a:lnTo>
                <a:lnTo>
                  <a:pt x="0" y="6733310"/>
                </a:lnTo>
                <a:close/>
              </a:path>
            </a:pathLst>
          </a:custGeom>
          <a:solidFill>
            <a:srgbClr val="F8F7BB"/>
          </a:solidFill>
          <a:ln>
            <a:no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310518184"/>
      </p:ext>
    </p:extLst>
  </p:cSld>
  <p:clrMapOvr>
    <a:masterClrMapping/>
  </p:clrMapOvr>
  <mc:AlternateContent xmlns:mc="http://schemas.openxmlformats.org/markup-compatibility/2006" xmlns:p14="http://schemas.microsoft.com/office/powerpoint/2010/main">
    <mc:Choice Requires="p14">
      <p:transition spd="slow" p14:dur="35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3250"/>
                                        <p:tgtEl>
                                          <p:spTgt spid="4">
                                            <p:txEl>
                                              <p:pRg st="0" end="0"/>
                                            </p:txEl>
                                          </p:spTgt>
                                        </p:tgtEl>
                                      </p:cBhvr>
                                    </p:animEffect>
                                    <p:anim calcmode="lin" valueType="num">
                                      <p:cBhvr>
                                        <p:cTn id="8" dur="32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325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3250"/>
                                        <p:tgtEl>
                                          <p:spTgt spid="4">
                                            <p:txEl>
                                              <p:pRg st="1" end="1"/>
                                            </p:txEl>
                                          </p:spTgt>
                                        </p:tgtEl>
                                      </p:cBhvr>
                                    </p:animEffect>
                                    <p:anim calcmode="lin" valueType="num">
                                      <p:cBhvr>
                                        <p:cTn id="15" dur="325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325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512D7E9-E8F8-4332-8109-BD138AAAC956}"/>
              </a:ext>
            </a:extLst>
          </p:cNvPr>
          <p:cNvSpPr txBox="1"/>
          <p:nvPr/>
        </p:nvSpPr>
        <p:spPr>
          <a:xfrm>
            <a:off x="377371" y="366800"/>
            <a:ext cx="11437258" cy="76944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4400" dirty="0" smtClean="0">
                <a:solidFill>
                  <a:srgbClr val="0070C0"/>
                </a:solidFill>
              </a:rPr>
              <a:t>Teacher’s </a:t>
            </a:r>
            <a:r>
              <a:rPr lang="en-US" sz="4400" dirty="0">
                <a:solidFill>
                  <a:srgbClr val="0070C0"/>
                </a:solidFill>
              </a:rPr>
              <a:t>reading </a:t>
            </a:r>
          </a:p>
        </p:txBody>
      </p:sp>
      <p:sp>
        <p:nvSpPr>
          <p:cNvPr id="4" name="TextBox 3">
            <a:extLst>
              <a:ext uri="{FF2B5EF4-FFF2-40B4-BE49-F238E27FC236}">
                <a16:creationId xmlns:a16="http://schemas.microsoft.com/office/drawing/2014/main" id="{1512D7E9-E8F8-4332-8109-BD138AAAC956}"/>
              </a:ext>
            </a:extLst>
          </p:cNvPr>
          <p:cNvSpPr txBox="1"/>
          <p:nvPr/>
        </p:nvSpPr>
        <p:spPr>
          <a:xfrm>
            <a:off x="377371" y="1453794"/>
            <a:ext cx="11437258" cy="4832092"/>
          </a:xfrm>
          <a:prstGeom prst="rect">
            <a:avLst/>
          </a:prstGeom>
          <a:noFill/>
        </p:spPr>
        <p:txBody>
          <a:bodyPr wrap="square" rtlCol="0">
            <a:spAutoFit/>
          </a:bodyPr>
          <a:lstStyle/>
          <a:p>
            <a:r>
              <a:rPr lang="en-US" sz="4400" dirty="0" smtClean="0">
                <a:solidFill>
                  <a:srgbClr val="FF0000"/>
                </a:solidFill>
              </a:rPr>
              <a:t>C. </a:t>
            </a:r>
            <a:r>
              <a:rPr lang="en-US" sz="4400" dirty="0" smtClean="0"/>
              <a:t>Pairwork. Ask and answer the questions. Make sure your voice goes down.</a:t>
            </a:r>
          </a:p>
          <a:p>
            <a:r>
              <a:rPr lang="en-US" sz="4400" dirty="0" smtClean="0"/>
              <a:t>1 What's your name? (</a:t>
            </a:r>
            <a:r>
              <a:rPr lang="en-US" sz="4400" dirty="0" smtClean="0">
                <a:sym typeface="Wingdings 3" panose="05040102010807070707" pitchFamily="18" charset="2"/>
              </a:rPr>
              <a:t></a:t>
            </a:r>
            <a:r>
              <a:rPr lang="en-US" sz="4400" dirty="0" smtClean="0"/>
              <a:t>)</a:t>
            </a:r>
          </a:p>
          <a:p>
            <a:r>
              <a:rPr lang="en-US" sz="4400" dirty="0" smtClean="0"/>
              <a:t>2 Where do you live? (</a:t>
            </a:r>
            <a:r>
              <a:rPr lang="en-US" sz="4400" dirty="0" smtClean="0">
                <a:sym typeface="Wingdings 3" panose="05040102010807070707" pitchFamily="18" charset="2"/>
              </a:rPr>
              <a:t></a:t>
            </a:r>
            <a:r>
              <a:rPr lang="en-US" sz="4400" dirty="0" smtClean="0"/>
              <a:t>)</a:t>
            </a:r>
          </a:p>
          <a:p>
            <a:r>
              <a:rPr lang="en-US" sz="4400" dirty="0" smtClean="0"/>
              <a:t>3 How old are you? (</a:t>
            </a:r>
            <a:r>
              <a:rPr lang="en-US" sz="4400" dirty="0" smtClean="0">
                <a:sym typeface="Wingdings 3" panose="05040102010807070707" pitchFamily="18" charset="2"/>
              </a:rPr>
              <a:t></a:t>
            </a:r>
            <a:r>
              <a:rPr lang="en-US" sz="4400" dirty="0" smtClean="0"/>
              <a:t>)</a:t>
            </a:r>
          </a:p>
          <a:p>
            <a:r>
              <a:rPr lang="en-US" sz="4400" dirty="0" smtClean="0"/>
              <a:t>4 What's your favourite food? (</a:t>
            </a:r>
            <a:r>
              <a:rPr lang="en-US" sz="4400" dirty="0" smtClean="0">
                <a:sym typeface="Wingdings 3" panose="05040102010807070707" pitchFamily="18" charset="2"/>
              </a:rPr>
              <a:t></a:t>
            </a:r>
            <a:r>
              <a:rPr lang="en-US" sz="4400" dirty="0" smtClean="0"/>
              <a:t>)</a:t>
            </a:r>
          </a:p>
          <a:p>
            <a:r>
              <a:rPr lang="en-US" sz="4400" dirty="0" smtClean="0"/>
              <a:t>5. What's your favourite folour? (</a:t>
            </a:r>
            <a:r>
              <a:rPr lang="en-US" sz="4400" dirty="0" smtClean="0">
                <a:sym typeface="Wingdings 3" panose="05040102010807070707" pitchFamily="18" charset="2"/>
              </a:rPr>
              <a:t></a:t>
            </a:r>
            <a:r>
              <a:rPr lang="en-US" sz="4400" dirty="0" smtClean="0"/>
              <a:t>)</a:t>
            </a:r>
          </a:p>
        </p:txBody>
      </p:sp>
      <p:sp>
        <p:nvSpPr>
          <p:cNvPr id="5" name="Freeform 4"/>
          <p:cNvSpPr/>
          <p:nvPr/>
        </p:nvSpPr>
        <p:spPr>
          <a:xfrm>
            <a:off x="0" y="0"/>
            <a:ext cx="12205855" cy="6871855"/>
          </a:xfrm>
          <a:custGeom>
            <a:avLst/>
            <a:gdLst>
              <a:gd name="connsiteX0" fmla="*/ 143691 w 12205855"/>
              <a:gd name="connsiteY0" fmla="*/ 138546 h 6871855"/>
              <a:gd name="connsiteX1" fmla="*/ 143691 w 12205855"/>
              <a:gd name="connsiteY1" fmla="*/ 6733310 h 6871855"/>
              <a:gd name="connsiteX2" fmla="*/ 12062164 w 12205855"/>
              <a:gd name="connsiteY2" fmla="*/ 6733310 h 6871855"/>
              <a:gd name="connsiteX3" fmla="*/ 12062164 w 12205855"/>
              <a:gd name="connsiteY3" fmla="*/ 138546 h 6871855"/>
              <a:gd name="connsiteX4" fmla="*/ 0 w 12205855"/>
              <a:gd name="connsiteY4" fmla="*/ 0 h 6871855"/>
              <a:gd name="connsiteX5" fmla="*/ 143691 w 12205855"/>
              <a:gd name="connsiteY5" fmla="*/ 0 h 6871855"/>
              <a:gd name="connsiteX6" fmla="*/ 143691 w 12205855"/>
              <a:gd name="connsiteY6" fmla="*/ 1 h 6871855"/>
              <a:gd name="connsiteX7" fmla="*/ 12062164 w 12205855"/>
              <a:gd name="connsiteY7" fmla="*/ 1 h 6871855"/>
              <a:gd name="connsiteX8" fmla="*/ 12062164 w 12205855"/>
              <a:gd name="connsiteY8" fmla="*/ 0 h 6871855"/>
              <a:gd name="connsiteX9" fmla="*/ 12205855 w 12205855"/>
              <a:gd name="connsiteY9" fmla="*/ 0 h 6871855"/>
              <a:gd name="connsiteX10" fmla="*/ 12205855 w 12205855"/>
              <a:gd name="connsiteY10" fmla="*/ 6858000 h 6871855"/>
              <a:gd name="connsiteX11" fmla="*/ 12192002 w 12205855"/>
              <a:gd name="connsiteY11" fmla="*/ 6858000 h 6871855"/>
              <a:gd name="connsiteX12" fmla="*/ 12192002 w 12205855"/>
              <a:gd name="connsiteY12" fmla="*/ 6871855 h 6871855"/>
              <a:gd name="connsiteX13" fmla="*/ 0 w 12205855"/>
              <a:gd name="connsiteY13" fmla="*/ 6871855 h 6871855"/>
              <a:gd name="connsiteX14" fmla="*/ 0 w 12205855"/>
              <a:gd name="connsiteY14" fmla="*/ 6733310 h 6871855"/>
              <a:gd name="connsiteX15" fmla="*/ 0 w 12205855"/>
              <a:gd name="connsiteY15" fmla="*/ 6733310 h 687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05855" h="6871855">
                <a:moveTo>
                  <a:pt x="143691" y="138546"/>
                </a:moveTo>
                <a:lnTo>
                  <a:pt x="143691" y="6733310"/>
                </a:lnTo>
                <a:lnTo>
                  <a:pt x="12062164" y="6733310"/>
                </a:lnTo>
                <a:lnTo>
                  <a:pt x="12062164" y="138546"/>
                </a:lnTo>
                <a:close/>
                <a:moveTo>
                  <a:pt x="0" y="0"/>
                </a:moveTo>
                <a:lnTo>
                  <a:pt x="143691" y="0"/>
                </a:lnTo>
                <a:lnTo>
                  <a:pt x="143691" y="1"/>
                </a:lnTo>
                <a:lnTo>
                  <a:pt x="12062164" y="1"/>
                </a:lnTo>
                <a:lnTo>
                  <a:pt x="12062164" y="0"/>
                </a:lnTo>
                <a:lnTo>
                  <a:pt x="12205855" y="0"/>
                </a:lnTo>
                <a:lnTo>
                  <a:pt x="12205855" y="6858000"/>
                </a:lnTo>
                <a:lnTo>
                  <a:pt x="12192002" y="6858000"/>
                </a:lnTo>
                <a:lnTo>
                  <a:pt x="12192002" y="6871855"/>
                </a:lnTo>
                <a:lnTo>
                  <a:pt x="0" y="6871855"/>
                </a:lnTo>
                <a:lnTo>
                  <a:pt x="0" y="6733310"/>
                </a:lnTo>
                <a:lnTo>
                  <a:pt x="0" y="6733310"/>
                </a:lnTo>
                <a:close/>
              </a:path>
            </a:pathLst>
          </a:custGeom>
          <a:solidFill>
            <a:schemeClr val="bg1">
              <a:lumMod val="75000"/>
            </a:schemeClr>
          </a:solidFill>
          <a:ln>
            <a:no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endParaRPr lang="en-US" dirty="0"/>
          </a:p>
        </p:txBody>
      </p:sp>
      <p:sp>
        <p:nvSpPr>
          <p:cNvPr id="7" name="Freeform 6"/>
          <p:cNvSpPr/>
          <p:nvPr/>
        </p:nvSpPr>
        <p:spPr>
          <a:xfrm>
            <a:off x="138546" y="138545"/>
            <a:ext cx="11928764" cy="6594764"/>
          </a:xfrm>
          <a:custGeom>
            <a:avLst/>
            <a:gdLst>
              <a:gd name="connsiteX0" fmla="*/ 143691 w 12205855"/>
              <a:gd name="connsiteY0" fmla="*/ 138546 h 6871855"/>
              <a:gd name="connsiteX1" fmla="*/ 143691 w 12205855"/>
              <a:gd name="connsiteY1" fmla="*/ 6733310 h 6871855"/>
              <a:gd name="connsiteX2" fmla="*/ 12062164 w 12205855"/>
              <a:gd name="connsiteY2" fmla="*/ 6733310 h 6871855"/>
              <a:gd name="connsiteX3" fmla="*/ 12062164 w 12205855"/>
              <a:gd name="connsiteY3" fmla="*/ 138546 h 6871855"/>
              <a:gd name="connsiteX4" fmla="*/ 0 w 12205855"/>
              <a:gd name="connsiteY4" fmla="*/ 0 h 6871855"/>
              <a:gd name="connsiteX5" fmla="*/ 143691 w 12205855"/>
              <a:gd name="connsiteY5" fmla="*/ 0 h 6871855"/>
              <a:gd name="connsiteX6" fmla="*/ 143691 w 12205855"/>
              <a:gd name="connsiteY6" fmla="*/ 1 h 6871855"/>
              <a:gd name="connsiteX7" fmla="*/ 12062164 w 12205855"/>
              <a:gd name="connsiteY7" fmla="*/ 1 h 6871855"/>
              <a:gd name="connsiteX8" fmla="*/ 12062164 w 12205855"/>
              <a:gd name="connsiteY8" fmla="*/ 0 h 6871855"/>
              <a:gd name="connsiteX9" fmla="*/ 12205855 w 12205855"/>
              <a:gd name="connsiteY9" fmla="*/ 0 h 6871855"/>
              <a:gd name="connsiteX10" fmla="*/ 12205855 w 12205855"/>
              <a:gd name="connsiteY10" fmla="*/ 6858000 h 6871855"/>
              <a:gd name="connsiteX11" fmla="*/ 12192002 w 12205855"/>
              <a:gd name="connsiteY11" fmla="*/ 6858000 h 6871855"/>
              <a:gd name="connsiteX12" fmla="*/ 12192002 w 12205855"/>
              <a:gd name="connsiteY12" fmla="*/ 6871855 h 6871855"/>
              <a:gd name="connsiteX13" fmla="*/ 0 w 12205855"/>
              <a:gd name="connsiteY13" fmla="*/ 6871855 h 6871855"/>
              <a:gd name="connsiteX14" fmla="*/ 0 w 12205855"/>
              <a:gd name="connsiteY14" fmla="*/ 6733310 h 6871855"/>
              <a:gd name="connsiteX15" fmla="*/ 0 w 12205855"/>
              <a:gd name="connsiteY15" fmla="*/ 6733310 h 687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05855" h="6871855">
                <a:moveTo>
                  <a:pt x="143691" y="138546"/>
                </a:moveTo>
                <a:lnTo>
                  <a:pt x="143691" y="6733310"/>
                </a:lnTo>
                <a:lnTo>
                  <a:pt x="12062164" y="6733310"/>
                </a:lnTo>
                <a:lnTo>
                  <a:pt x="12062164" y="138546"/>
                </a:lnTo>
                <a:close/>
                <a:moveTo>
                  <a:pt x="0" y="0"/>
                </a:moveTo>
                <a:lnTo>
                  <a:pt x="143691" y="0"/>
                </a:lnTo>
                <a:lnTo>
                  <a:pt x="143691" y="1"/>
                </a:lnTo>
                <a:lnTo>
                  <a:pt x="12062164" y="1"/>
                </a:lnTo>
                <a:lnTo>
                  <a:pt x="12062164" y="0"/>
                </a:lnTo>
                <a:lnTo>
                  <a:pt x="12205855" y="0"/>
                </a:lnTo>
                <a:lnTo>
                  <a:pt x="12205855" y="6858000"/>
                </a:lnTo>
                <a:lnTo>
                  <a:pt x="12192002" y="6858000"/>
                </a:lnTo>
                <a:lnTo>
                  <a:pt x="12192002" y="6871855"/>
                </a:lnTo>
                <a:lnTo>
                  <a:pt x="0" y="6871855"/>
                </a:lnTo>
                <a:lnTo>
                  <a:pt x="0" y="6733310"/>
                </a:lnTo>
                <a:lnTo>
                  <a:pt x="0" y="6733310"/>
                </a:lnTo>
                <a:close/>
              </a:path>
            </a:pathLst>
          </a:custGeom>
          <a:solidFill>
            <a:srgbClr val="F8F7BB"/>
          </a:solidFill>
          <a:ln>
            <a:no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198956656"/>
      </p:ext>
    </p:extLst>
  </p:cSld>
  <p:clrMapOvr>
    <a:masterClrMapping/>
  </p:clrMapOvr>
  <mc:AlternateContent xmlns:mc="http://schemas.openxmlformats.org/markup-compatibility/2006" xmlns:p14="http://schemas.microsoft.com/office/powerpoint/2010/main">
    <mc:Choice Requires="p14">
      <p:transition spd="slow" p14:dur="35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3500"/>
                                        <p:tgtEl>
                                          <p:spTgt spid="4">
                                            <p:txEl>
                                              <p:pRg st="0" end="0"/>
                                            </p:txEl>
                                          </p:spTgt>
                                        </p:tgtEl>
                                      </p:cBhvr>
                                    </p:animEffect>
                                    <p:anim calcmode="lin" valueType="num">
                                      <p:cBhvr>
                                        <p:cTn id="8" dur="3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3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00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3500"/>
                                        <p:tgtEl>
                                          <p:spTgt spid="4">
                                            <p:txEl>
                                              <p:pRg st="1" end="1"/>
                                            </p:txEl>
                                          </p:spTgt>
                                        </p:tgtEl>
                                      </p:cBhvr>
                                    </p:animEffect>
                                    <p:anim calcmode="lin" valueType="num">
                                      <p:cBhvr>
                                        <p:cTn id="15" dur="3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3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100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3500"/>
                                        <p:tgtEl>
                                          <p:spTgt spid="4">
                                            <p:txEl>
                                              <p:pRg st="2" end="2"/>
                                            </p:txEl>
                                          </p:spTgt>
                                        </p:tgtEl>
                                      </p:cBhvr>
                                    </p:animEffect>
                                    <p:anim calcmode="lin" valueType="num">
                                      <p:cBhvr>
                                        <p:cTn id="22" dur="3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3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100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3500"/>
                                        <p:tgtEl>
                                          <p:spTgt spid="4">
                                            <p:txEl>
                                              <p:pRg st="3" end="3"/>
                                            </p:txEl>
                                          </p:spTgt>
                                        </p:tgtEl>
                                      </p:cBhvr>
                                    </p:animEffect>
                                    <p:anim calcmode="lin" valueType="num">
                                      <p:cBhvr>
                                        <p:cTn id="29" dur="3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3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100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3500"/>
                                        <p:tgtEl>
                                          <p:spTgt spid="4">
                                            <p:txEl>
                                              <p:pRg st="4" end="4"/>
                                            </p:txEl>
                                          </p:spTgt>
                                        </p:tgtEl>
                                      </p:cBhvr>
                                    </p:animEffect>
                                    <p:anim calcmode="lin" valueType="num">
                                      <p:cBhvr>
                                        <p:cTn id="36" dur="3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3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100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3500"/>
                                        <p:tgtEl>
                                          <p:spTgt spid="4">
                                            <p:txEl>
                                              <p:pRg st="5" end="5"/>
                                            </p:txEl>
                                          </p:spTgt>
                                        </p:tgtEl>
                                      </p:cBhvr>
                                    </p:animEffect>
                                    <p:anim calcmode="lin" valueType="num">
                                      <p:cBhvr>
                                        <p:cTn id="43" dur="3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35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689</Words>
  <Application>Microsoft Office PowerPoint</Application>
  <PresentationFormat>Widescreen</PresentationFormat>
  <Paragraphs>89</Paragraphs>
  <Slides>18</Slides>
  <Notes>2</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Wingdings 3</vt:lpstr>
      <vt:lpstr>Office Theme</vt:lpstr>
      <vt:lpstr>PowerPoint Presentation</vt:lpstr>
      <vt:lpstr>PowerPoint Presentation</vt:lpstr>
      <vt:lpstr>PowerPoint Presentation</vt:lpstr>
      <vt:lpstr>PowerPoint Presentation</vt:lpstr>
      <vt:lpstr>Exchange the greetings</vt:lpstr>
      <vt:lpstr>Let’s watch a video...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Summarization on todays lesson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MRH</dc:creator>
  <cp:lastModifiedBy>MRH</cp:lastModifiedBy>
  <cp:revision>59</cp:revision>
  <dcterms:created xsi:type="dcterms:W3CDTF">2021-08-25T18:31:10Z</dcterms:created>
  <dcterms:modified xsi:type="dcterms:W3CDTF">2021-08-26T19:47:21Z</dcterms:modified>
</cp:coreProperties>
</file>