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7" r:id="rId3"/>
    <p:sldId id="260" r:id="rId4"/>
    <p:sldId id="275" r:id="rId5"/>
    <p:sldId id="258" r:id="rId6"/>
    <p:sldId id="261" r:id="rId7"/>
    <p:sldId id="268" r:id="rId8"/>
    <p:sldId id="262" r:id="rId9"/>
    <p:sldId id="264" r:id="rId10"/>
    <p:sldId id="265" r:id="rId11"/>
    <p:sldId id="266" r:id="rId12"/>
    <p:sldId id="269" r:id="rId13"/>
    <p:sldId id="272" r:id="rId14"/>
    <p:sldId id="270" r:id="rId15"/>
    <p:sldId id="271" r:id="rId16"/>
    <p:sldId id="277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6505C"/>
    <a:srgbClr val="FF3300"/>
    <a:srgbClr val="CCFFFF"/>
    <a:srgbClr val="7AF60A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692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_b_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9144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B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3352800" cy="2209800"/>
          </a:xfrm>
          <a:prstGeom prst="rect">
            <a:avLst/>
          </a:prstGeom>
        </p:spPr>
      </p:pic>
      <p:pic>
        <p:nvPicPr>
          <p:cNvPr id="3" name="Picture 2" descr="KRISHNOCHUR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762000"/>
            <a:ext cx="3581400" cy="2209800"/>
          </a:xfrm>
          <a:prstGeom prst="rect">
            <a:avLst/>
          </a:prstGeom>
        </p:spPr>
      </p:pic>
      <p:pic>
        <p:nvPicPr>
          <p:cNvPr id="5" name="Picture 4" descr="mayn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124200"/>
            <a:ext cx="3505200" cy="2376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124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জবা</a:t>
            </a:r>
            <a:endParaRPr lang="en-US" sz="36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971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4864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শিমুল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72200"/>
            <a:ext cx="6248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রঙ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0"/>
            <a:ext cx="7162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ফুলের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kl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41242"/>
            <a:ext cx="3352800" cy="2478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fl_2119.JPG"/>
          <p:cNvPicPr>
            <a:picLocks noChangeAspect="1"/>
          </p:cNvPicPr>
          <p:nvPr/>
        </p:nvPicPr>
        <p:blipFill>
          <a:blip r:embed="rId3" cstate="print"/>
          <a:srcRect l="8871" t="6452" r="10849" b="12903"/>
          <a:stretch>
            <a:fillRect/>
          </a:stretch>
        </p:blipFill>
        <p:spPr>
          <a:xfrm>
            <a:off x="5181600" y="533400"/>
            <a:ext cx="2819400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HEFALI.jpg"/>
          <p:cNvPicPr>
            <a:picLocks noChangeAspect="1"/>
          </p:cNvPicPr>
          <p:nvPr/>
        </p:nvPicPr>
        <p:blipFill>
          <a:blip r:embed="rId4" cstate="print"/>
          <a:srcRect l="4545" r="4545"/>
          <a:stretch>
            <a:fillRect/>
          </a:stretch>
        </p:blipFill>
        <p:spPr>
          <a:xfrm>
            <a:off x="533400" y="3431482"/>
            <a:ext cx="2819400" cy="2131118"/>
          </a:xfrm>
          <a:prstGeom prst="round2DiagRect">
            <a:avLst>
              <a:gd name="adj1" fmla="val 16667"/>
              <a:gd name="adj2" fmla="val 389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lower_gandharaj.jpg"/>
          <p:cNvPicPr>
            <a:picLocks noChangeAspect="1"/>
          </p:cNvPicPr>
          <p:nvPr/>
        </p:nvPicPr>
        <p:blipFill>
          <a:blip r:embed="rId5" cstate="print"/>
          <a:srcRect l="4082" b="12500"/>
          <a:stretch>
            <a:fillRect/>
          </a:stretch>
        </p:blipFill>
        <p:spPr>
          <a:xfrm>
            <a:off x="4876800" y="3610582"/>
            <a:ext cx="3276600" cy="1952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17968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রঙ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82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শেফালি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26302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কাশফুল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6020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বেলি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715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_shapl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143000"/>
            <a:ext cx="2743200" cy="1981200"/>
          </a:xfrm>
          <a:prstGeom prst="rect">
            <a:avLst/>
          </a:prstGeom>
        </p:spPr>
      </p:pic>
      <p:pic>
        <p:nvPicPr>
          <p:cNvPr id="5" name="Picture 4" descr="red shapl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143000"/>
            <a:ext cx="2667000" cy="1981200"/>
          </a:xfrm>
          <a:prstGeom prst="rect">
            <a:avLst/>
          </a:prstGeom>
        </p:spPr>
      </p:pic>
      <p:pic>
        <p:nvPicPr>
          <p:cNvPr id="6" name="Picture 5" descr="pink shapl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143000"/>
            <a:ext cx="2743200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0"/>
            <a:ext cx="8610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ফুলের </a:t>
            </a: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43400"/>
            <a:ext cx="6019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ফুলের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200400"/>
            <a:ext cx="2895600" cy="646331"/>
          </a:xfrm>
          <a:prstGeom prst="rect">
            <a:avLst/>
          </a:prstGeom>
          <a:solidFill>
            <a:srgbClr val="00B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181600"/>
            <a:ext cx="5943600" cy="646331"/>
          </a:xfrm>
          <a:prstGeom prst="rect">
            <a:avLst/>
          </a:prstGeom>
          <a:solidFill>
            <a:srgbClr val="00B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943600"/>
            <a:ext cx="6019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গোলাপী,লাল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4800" y="609600"/>
            <a:ext cx="8458200" cy="53340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6781800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২৮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নংপৃষ্ঠা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09600" y="304800"/>
            <a:ext cx="6172200" cy="990600"/>
          </a:xfrm>
          <a:prstGeom prst="flowChartPunchedTap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305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19401"/>
            <a:ext cx="84582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শাপলা,সূর্যমুখী,কৃষ্ণচূড়া,জবা,পলাশ,গন্ধরাজ,কাশ,শিমুল,গাঁদা,বেলি,শিউলি,হাসনাহেনা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4267201"/>
          <a:ext cx="6096000" cy="2376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3352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সাদা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গোলাপি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3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97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3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676400"/>
            <a:ext cx="8077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২। ফুলের নামের সাথে রঙ মিল করঃ</a:t>
            </a:r>
            <a:endParaRPr lang="en-US" sz="36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805524"/>
              </p:ext>
            </p:extLst>
          </p:nvPr>
        </p:nvGraphicFramePr>
        <p:xfrm>
          <a:off x="457200" y="274320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1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ফুলের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6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রঙের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6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সূর্যমুখী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সাদা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গোলাপি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কাশ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গোলাপ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2590800" y="4343400"/>
            <a:ext cx="2971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9800" y="4953000"/>
            <a:ext cx="3505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14600" y="4419600"/>
            <a:ext cx="3200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438400" y="5029200"/>
            <a:ext cx="2971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4600" y="201304"/>
            <a:ext cx="43434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486400"/>
            <a:ext cx="8001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তোমার পছন্দের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তিনটি বাক্য লেখ।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8800"/>
            <a:ext cx="3987800" cy="2990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8155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255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Terminator 2"/>
          <p:cNvSpPr/>
          <p:nvPr/>
        </p:nvSpPr>
        <p:spPr>
          <a:xfrm>
            <a:off x="1828800" y="2743200"/>
            <a:ext cx="5257800" cy="8382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1534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Stored Data 3"/>
          <p:cNvSpPr/>
          <p:nvPr/>
        </p:nvSpPr>
        <p:spPr>
          <a:xfrm>
            <a:off x="10236" y="2743200"/>
            <a:ext cx="6092588" cy="3810000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তাহমিনা আক্তার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বাদে ভূকশিমইল সপ্রাবি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কুলাউড়া,মৌলভীবাজার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3062398" cy="3333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53264 0.01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32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0104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শুনি</a:t>
            </a:r>
            <a:endParaRPr lang="en-US" sz="44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95600" y="2209800"/>
          <a:ext cx="3505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09800"/>
                        <a:ext cx="35052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86000"/>
            <a:ext cx="2590800" cy="3102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79248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prstTxWarp prst="text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2362200"/>
            <a:ext cx="5943600" cy="2800767"/>
            <a:chOff x="152400" y="2362200"/>
            <a:chExt cx="5943600" cy="2800767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2362200"/>
              <a:ext cx="5943600" cy="2800767"/>
            </a:xfrm>
            <a:prstGeom prst="rect">
              <a:avLst/>
            </a:prstGeom>
            <a:solidFill>
              <a:schemeClr val="accent3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দ্বিতীয়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অধ্যায়ঃ৫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শিরোনামঃ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নানা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রঙের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ফুল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362200"/>
              <a:ext cx="2209799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5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57200"/>
            <a:ext cx="6934200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057400"/>
            <a:ext cx="6934200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৩.২.১ 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৩.2.3 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রঙ সম্পর্কে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k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3352800" cy="205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SHAP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04800"/>
            <a:ext cx="3505200" cy="2362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SORSHE F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895600"/>
            <a:ext cx="34290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POL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971800"/>
            <a:ext cx="3505200" cy="2397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4800" y="5943600"/>
            <a:ext cx="8839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5235714"/>
            <a:ext cx="25908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620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ফুলের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d 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2819400" cy="1833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White roseg 2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447800"/>
            <a:ext cx="2895599" cy="1905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ink r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447800"/>
            <a:ext cx="2590800" cy="1981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4419600"/>
            <a:ext cx="5562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81600"/>
            <a:ext cx="5562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581401"/>
            <a:ext cx="3048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943600"/>
            <a:ext cx="5562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সাদা,গোলাপী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ফুলের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_2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838200"/>
            <a:ext cx="3657600" cy="20687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ORSHE F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05200"/>
            <a:ext cx="3581400" cy="216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UNFLOW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762000"/>
            <a:ext cx="3556000" cy="1981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04800" y="62116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8194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সূর্যমুখী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9718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কাশফুল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6388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সরষেফুল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flw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581400"/>
            <a:ext cx="3733800" cy="22577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4724400" y="594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FLOW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2514600" cy="1485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ight Arrow 2"/>
          <p:cNvSpPr/>
          <p:nvPr/>
        </p:nvSpPr>
        <p:spPr>
          <a:xfrm>
            <a:off x="3505200" y="9906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5800" y="533400"/>
            <a:ext cx="381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সূর্যমুখী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ফুলের রঙ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693420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AD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657600"/>
            <a:ext cx="3238500" cy="2057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ORSHE F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657600"/>
            <a:ext cx="3657600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222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mowlobibazar</dc:creator>
  <cp:lastModifiedBy>Bade Bhukshimoil</cp:lastModifiedBy>
  <cp:revision>572</cp:revision>
  <dcterms:created xsi:type="dcterms:W3CDTF">2006-08-16T00:00:00Z</dcterms:created>
  <dcterms:modified xsi:type="dcterms:W3CDTF">2021-08-24T13:52:12Z</dcterms:modified>
</cp:coreProperties>
</file>