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76" r:id="rId5"/>
    <p:sldId id="260" r:id="rId6"/>
    <p:sldId id="258" r:id="rId7"/>
    <p:sldId id="259" r:id="rId8"/>
    <p:sldId id="275" r:id="rId9"/>
    <p:sldId id="280" r:id="rId10"/>
    <p:sldId id="261" r:id="rId11"/>
    <p:sldId id="262" r:id="rId12"/>
    <p:sldId id="263" r:id="rId13"/>
    <p:sldId id="264" r:id="rId14"/>
    <p:sldId id="265" r:id="rId15"/>
    <p:sldId id="269" r:id="rId16"/>
    <p:sldId id="266" r:id="rId17"/>
    <p:sldId id="267" r:id="rId18"/>
    <p:sldId id="268" r:id="rId19"/>
    <p:sldId id="270" r:id="rId20"/>
    <p:sldId id="273" r:id="rId21"/>
    <p:sldId id="271" r:id="rId22"/>
    <p:sldId id="274" r:id="rId23"/>
    <p:sldId id="272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A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69" autoAdjust="0"/>
    <p:restoredTop sz="83877" autoAdjust="0"/>
  </p:normalViewPr>
  <p:slideViewPr>
    <p:cSldViewPr snapToGrid="0">
      <p:cViewPr varScale="1">
        <p:scale>
          <a:sx n="58" d="100"/>
          <a:sy n="58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MOZID MOLLAH" userId="bfb4d89187c93c17" providerId="LiveId" clId="{C50B6B72-3A54-49FF-89A8-DA594B692827}"/>
    <pc:docChg chg="undo custSel addSld delSld modSld sldOrd modMainMaster">
      <pc:chgData name="MOHAMMAD MOZID MOLLAH" userId="bfb4d89187c93c17" providerId="LiveId" clId="{C50B6B72-3A54-49FF-89A8-DA594B692827}" dt="2021-08-27T13:03:47.397" v="8871"/>
      <pc:docMkLst>
        <pc:docMk/>
      </pc:docMkLst>
      <pc:sldChg chg="new del">
        <pc:chgData name="MOHAMMAD MOZID MOLLAH" userId="bfb4d89187c93c17" providerId="LiveId" clId="{C50B6B72-3A54-49FF-89A8-DA594B692827}" dt="2021-08-11T06:01:55.195" v="15" actId="2696"/>
        <pc:sldMkLst>
          <pc:docMk/>
          <pc:sldMk cId="81571206" sldId="256"/>
        </pc:sldMkLst>
      </pc:sldChg>
      <pc:sldChg chg="new del">
        <pc:chgData name="MOHAMMAD MOZID MOLLAH" userId="bfb4d89187c93c17" providerId="LiveId" clId="{C50B6B72-3A54-49FF-89A8-DA594B692827}" dt="2021-08-11T06:02:26.052" v="18" actId="2696"/>
        <pc:sldMkLst>
          <pc:docMk/>
          <pc:sldMk cId="2596244449" sldId="256"/>
        </pc:sldMkLst>
      </pc:sldChg>
      <pc:sldChg chg="addSp delSp modSp new mod modTransition setBg modAnim">
        <pc:chgData name="MOHAMMAD MOZID MOLLAH" userId="bfb4d89187c93c17" providerId="LiveId" clId="{C50B6B72-3A54-49FF-89A8-DA594B692827}" dt="2021-08-27T13:02:56.655" v="8864" actId="478"/>
        <pc:sldMkLst>
          <pc:docMk/>
          <pc:sldMk cId="2969106965" sldId="256"/>
        </pc:sldMkLst>
        <pc:spChg chg="add del mod">
          <ac:chgData name="MOHAMMAD MOZID MOLLAH" userId="bfb4d89187c93c17" providerId="LiveId" clId="{C50B6B72-3A54-49FF-89A8-DA594B692827}" dt="2021-08-13T13:41:42.422" v="7180" actId="478"/>
          <ac:spMkLst>
            <pc:docMk/>
            <pc:sldMk cId="2969106965" sldId="256"/>
            <ac:spMk id="4" creationId="{30A1FF98-7113-472E-9088-B67A7026F301}"/>
          </ac:spMkLst>
        </pc:spChg>
        <pc:spChg chg="add mod">
          <ac:chgData name="MOHAMMAD MOZID MOLLAH" userId="bfb4d89187c93c17" providerId="LiveId" clId="{C50B6B72-3A54-49FF-89A8-DA594B692827}" dt="2021-08-14T06:49:30.993" v="8624" actId="1076"/>
          <ac:spMkLst>
            <pc:docMk/>
            <pc:sldMk cId="2969106965" sldId="256"/>
            <ac:spMk id="4" creationId="{61F96683-12A9-4BC4-A2CD-22C049F065A7}"/>
          </ac:spMkLst>
        </pc:spChg>
        <pc:spChg chg="add del mod">
          <ac:chgData name="MOHAMMAD MOZID MOLLAH" userId="bfb4d89187c93c17" providerId="LiveId" clId="{C50B6B72-3A54-49FF-89A8-DA594B692827}" dt="2021-08-13T13:38:02.811" v="7152"/>
          <ac:spMkLst>
            <pc:docMk/>
            <pc:sldMk cId="2969106965" sldId="256"/>
            <ac:spMk id="8" creationId="{5BC7C756-D5B6-4CA9-A33F-AD30DC4725D7}"/>
          </ac:spMkLst>
        </pc:spChg>
        <pc:spChg chg="del mod ord">
          <ac:chgData name="MOHAMMAD MOZID MOLLAH" userId="bfb4d89187c93c17" providerId="LiveId" clId="{C50B6B72-3A54-49FF-89A8-DA594B692827}" dt="2021-08-13T13:42:05.873" v="7182" actId="478"/>
          <ac:spMkLst>
            <pc:docMk/>
            <pc:sldMk cId="2969106965" sldId="256"/>
            <ac:spMk id="9" creationId="{8FEFF679-8D06-4A67-8083-D91B65C4ACF6}"/>
          </ac:spMkLst>
        </pc:spChg>
        <pc:spChg chg="add del mod ord">
          <ac:chgData name="MOHAMMAD MOZID MOLLAH" userId="bfb4d89187c93c17" providerId="LiveId" clId="{C50B6B72-3A54-49FF-89A8-DA594B692827}" dt="2021-08-13T13:42:06.827" v="7183" actId="478"/>
          <ac:spMkLst>
            <pc:docMk/>
            <pc:sldMk cId="2969106965" sldId="256"/>
            <ac:spMk id="10" creationId="{5DF9779D-79D7-48CC-971E-DF8E36EBE65F}"/>
          </ac:spMkLst>
        </pc:spChg>
        <pc:spChg chg="add del mod ord">
          <ac:chgData name="MOHAMMAD MOZID MOLLAH" userId="bfb4d89187c93c17" providerId="LiveId" clId="{C50B6B72-3A54-49FF-89A8-DA594B692827}" dt="2021-08-13T13:42:07.998" v="7184" actId="478"/>
          <ac:spMkLst>
            <pc:docMk/>
            <pc:sldMk cId="2969106965" sldId="256"/>
            <ac:spMk id="11" creationId="{4360CA61-0494-411C-9455-0AE600DBC7DE}"/>
          </ac:spMkLst>
        </pc:spChg>
        <pc:spChg chg="add del mod ord">
          <ac:chgData name="MOHAMMAD MOZID MOLLAH" userId="bfb4d89187c93c17" providerId="LiveId" clId="{C50B6B72-3A54-49FF-89A8-DA594B692827}" dt="2021-08-13T13:42:08.717" v="7185" actId="478"/>
          <ac:spMkLst>
            <pc:docMk/>
            <pc:sldMk cId="2969106965" sldId="256"/>
            <ac:spMk id="12" creationId="{E9C8029F-4BB1-4F98-8FBC-1ECB0AA4004A}"/>
          </ac:spMkLst>
        </pc:spChg>
        <pc:spChg chg="add del mod">
          <ac:chgData name="MOHAMMAD MOZID MOLLAH" userId="bfb4d89187c93c17" providerId="LiveId" clId="{C50B6B72-3A54-49FF-89A8-DA594B692827}" dt="2021-08-13T13:39:19.468" v="7163" actId="478"/>
          <ac:spMkLst>
            <pc:docMk/>
            <pc:sldMk cId="2969106965" sldId="256"/>
            <ac:spMk id="13" creationId="{D319F8CE-9395-42DA-A866-C3F63F926831}"/>
          </ac:spMkLst>
        </pc:spChg>
        <pc:spChg chg="add mod topLvl">
          <ac:chgData name="MOHAMMAD MOZID MOLLAH" userId="bfb4d89187c93c17" providerId="LiveId" clId="{C50B6B72-3A54-49FF-89A8-DA594B692827}" dt="2021-08-13T14:11:35.935" v="7593" actId="165"/>
          <ac:spMkLst>
            <pc:docMk/>
            <pc:sldMk cId="2969106965" sldId="256"/>
            <ac:spMk id="16" creationId="{F6185AF4-41D0-4531-91ED-5096B5694BFD}"/>
          </ac:spMkLst>
        </pc:spChg>
        <pc:spChg chg="add del mod">
          <ac:chgData name="MOHAMMAD MOZID MOLLAH" userId="bfb4d89187c93c17" providerId="LiveId" clId="{C50B6B72-3A54-49FF-89A8-DA594B692827}" dt="2021-08-13T13:44:40.795" v="7205"/>
          <ac:spMkLst>
            <pc:docMk/>
            <pc:sldMk cId="2969106965" sldId="256"/>
            <ac:spMk id="18" creationId="{3A758F41-AF75-4AF8-AF89-B55897AFAC77}"/>
          </ac:spMkLst>
        </pc:spChg>
        <pc:spChg chg="del mod">
          <ac:chgData name="MOHAMMAD MOZID MOLLAH" userId="bfb4d89187c93c17" providerId="LiveId" clId="{C50B6B72-3A54-49FF-89A8-DA594B692827}" dt="2021-08-13T13:44:53.028" v="7208" actId="478"/>
          <ac:spMkLst>
            <pc:docMk/>
            <pc:sldMk cId="2969106965" sldId="256"/>
            <ac:spMk id="19" creationId="{09A70CEE-E506-4A3F-AEAF-D2CCE3489E05}"/>
          </ac:spMkLst>
        </pc:spChg>
        <pc:spChg chg="add del mod">
          <ac:chgData name="MOHAMMAD MOZID MOLLAH" userId="bfb4d89187c93c17" providerId="LiveId" clId="{C50B6B72-3A54-49FF-89A8-DA594B692827}" dt="2021-08-13T13:45:36.919" v="7216"/>
          <ac:spMkLst>
            <pc:docMk/>
            <pc:sldMk cId="2969106965" sldId="256"/>
            <ac:spMk id="21" creationId="{34E7492C-1C50-41AC-A1FE-9C3A646DE561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22" creationId="{B2B3B0A7-971F-4DE7-AD8F-C2F23475F053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23" creationId="{AFBC33F5-84E8-4E94-8DA2-242FF37F9103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24" creationId="{2A37C148-08AD-4FEA-B94D-D06B0F02B253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25" creationId="{516718E5-010D-4CD4-B179-2B763E199269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26" creationId="{BF3B1C14-2BA7-47E1-B72F-D53C4F033D01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27" creationId="{5B5881EC-AC92-47E9-B91B-55BD14541366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28" creationId="{011AA2E3-F2E3-41F4-9377-5DB732B779DC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29" creationId="{DBC16BE1-D4AA-4898-99BB-62346B897FEB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30" creationId="{26882A9D-3457-4660-AD25-DCE0B0BF64A8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31" creationId="{DC3DF4F1-C510-4E36-B8D8-408A038317D0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32" creationId="{7F10B5D1-4926-40D2-BFD5-EF49B3C2BCF9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33" creationId="{FAD34DB5-D60A-44E6-AD6E-2B4CE09724BF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34" creationId="{C13C0580-5EEC-4BF4-AC95-6C94D2B346AA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35" creationId="{7C89B1E8-287C-4741-808D-B65A4E8C0B27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38" creationId="{A1844B86-5F86-4A16-9C0A-150173628FB3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39" creationId="{E80916B7-4D0E-422F-BFB4-9B70CD620FAE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40" creationId="{77DC8649-13A4-4F47-92A1-E73C41B07330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41" creationId="{2A2063F5-3A84-4ED2-B496-4BFDC664A684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42" creationId="{BEE31BE8-5FCB-48CD-840F-FA934BD428A0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43" creationId="{03468E18-F350-41E5-AB8B-1B7838861387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44" creationId="{848477FD-6AE3-4292-AC26-4C375AC1EF00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45" creationId="{93B11DDB-D4B8-48B2-A799-23125E910547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46" creationId="{F780557A-0DB8-4408-B8DC-B0CBC43DE3CC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47" creationId="{367C1304-92F0-41E0-A576-25875D88033D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49" creationId="{7AFD9F11-6CB7-46C5-8FE7-9DC1AFF63406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50" creationId="{27CF29B8-281B-49AE-A4CE-00B8E0490037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51" creationId="{43E00317-E189-44E1-9F3C-12AAD1030DC9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52" creationId="{CE9E6297-F523-49AA-9685-96643E4453FB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53" creationId="{9F38D5FF-4484-4534-AF36-F9135199A724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54" creationId="{0B4E3091-78BD-4AA9-9614-E66258163C06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55" creationId="{A889F312-FD89-4874-BDC4-24086A8E4AE6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56" creationId="{450E1B4B-A4AE-4B9F-922A-F08973302133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57" creationId="{CC8BACF3-B265-4A4D-A2E7-56BE24B84399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58" creationId="{6DC1BAE1-063F-4BBC-8CAA-230421927086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60" creationId="{FADFEEA7-44CB-488B-AACA-E7510A047F7A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61" creationId="{45A9DBCB-3D3F-4A1E-BBFF-FE8B5F30986E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62" creationId="{01136656-BFC0-4383-A66F-42BC18CDF068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63" creationId="{1892ACD8-7594-4DE2-B7C9-032C1786C1BD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64" creationId="{9FB96B66-0BB7-4EFF-A261-7A7B1B210522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65" creationId="{D67B7394-643B-4999-BB63-ECD272095BE4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66" creationId="{AC231677-A60A-41DD-A0AF-F7ECEFA35256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67" creationId="{AA060690-8115-4ACB-8088-98F5C59AFFB3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68" creationId="{A1912C5B-56A2-4395-8C2F-99B5AE4E5432}"/>
          </ac:spMkLst>
        </pc:spChg>
        <pc:spChg chg="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69" creationId="{2073ADE9-3028-45AC-8CD6-634D0E4DFFDA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70" creationId="{D4AF9D98-A296-45CB-A0DB-3F161D64429D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75" creationId="{74641A36-269F-4345-B318-AFDEE5E00A89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76" creationId="{6448DBFF-B27B-4244-9CF2-6FB4C2C76DA7}"/>
          </ac:spMkLst>
        </pc:spChg>
        <pc:spChg chg="add mo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77" creationId="{786892AE-2DE5-40EF-9106-7E7F68F8BACC}"/>
          </ac:spMkLst>
        </pc:spChg>
        <pc:spChg chg="add mod or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78" creationId="{4C80F0B7-EC6D-43A7-AA57-97779F1CD4DD}"/>
          </ac:spMkLst>
        </pc:spChg>
        <pc:spChg chg="add mod ord">
          <ac:chgData name="MOHAMMAD MOZID MOLLAH" userId="bfb4d89187c93c17" providerId="LiveId" clId="{C50B6B72-3A54-49FF-89A8-DA594B692827}" dt="2021-08-13T14:22:28.498" v="7626" actId="113"/>
          <ac:spMkLst>
            <pc:docMk/>
            <pc:sldMk cId="2969106965" sldId="256"/>
            <ac:spMk id="80" creationId="{E36E635F-74BC-4E6A-B768-2307233A638F}"/>
          </ac:spMkLst>
        </pc:spChg>
        <pc:spChg chg="add mod ord">
          <ac:chgData name="MOHAMMAD MOZID MOLLAH" userId="bfb4d89187c93c17" providerId="LiveId" clId="{C50B6B72-3A54-49FF-89A8-DA594B692827}" dt="2021-08-13T14:16:57.597" v="7597" actId="165"/>
          <ac:spMkLst>
            <pc:docMk/>
            <pc:sldMk cId="2969106965" sldId="256"/>
            <ac:spMk id="81" creationId="{75247116-3E7E-43BD-8EB0-767E255EB749}"/>
          </ac:spMkLst>
        </pc:spChg>
        <pc:spChg chg="add mod topLvl">
          <ac:chgData name="MOHAMMAD MOZID MOLLAH" userId="bfb4d89187c93c17" providerId="LiveId" clId="{C50B6B72-3A54-49FF-89A8-DA594B692827}" dt="2021-08-13T14:17:35.705" v="7601" actId="164"/>
          <ac:spMkLst>
            <pc:docMk/>
            <pc:sldMk cId="2969106965" sldId="256"/>
            <ac:spMk id="87" creationId="{D75ACE8A-2A7D-4925-BC90-912DFCBF8058}"/>
          </ac:spMkLst>
        </pc:spChg>
        <pc:spChg chg="add mod topLvl">
          <ac:chgData name="MOHAMMAD MOZID MOLLAH" userId="bfb4d89187c93c17" providerId="LiveId" clId="{C50B6B72-3A54-49FF-89A8-DA594B692827}" dt="2021-08-13T14:17:24.424" v="7600" actId="164"/>
          <ac:spMkLst>
            <pc:docMk/>
            <pc:sldMk cId="2969106965" sldId="256"/>
            <ac:spMk id="88" creationId="{1F44F39D-1FB5-4B3F-86FF-ED527B8A2D97}"/>
          </ac:spMkLst>
        </pc:spChg>
        <pc:spChg chg="add del mod ord topLvl">
          <ac:chgData name="MOHAMMAD MOZID MOLLAH" userId="bfb4d89187c93c17" providerId="LiveId" clId="{C50B6B72-3A54-49FF-89A8-DA594B692827}" dt="2021-08-13T14:22:01.707" v="7624"/>
          <ac:spMkLst>
            <pc:docMk/>
            <pc:sldMk cId="2969106965" sldId="256"/>
            <ac:spMk id="89" creationId="{45CB4C11-F442-4B8B-858E-190196039364}"/>
          </ac:spMkLst>
        </pc:spChg>
        <pc:spChg chg="add del">
          <ac:chgData name="MOHAMMAD MOZID MOLLAH" userId="bfb4d89187c93c17" providerId="LiveId" clId="{C50B6B72-3A54-49FF-89A8-DA594B692827}" dt="2021-08-14T06:47:16.210" v="8603" actId="22"/>
          <ac:spMkLst>
            <pc:docMk/>
            <pc:sldMk cId="2969106965" sldId="256"/>
            <ac:spMk id="89" creationId="{814AEBA9-100E-45C8-B530-D81E743491F5}"/>
          </ac:spMkLst>
        </pc:spChg>
        <pc:grpChg chg="add mod">
          <ac:chgData name="MOHAMMAD MOZID MOLLAH" userId="bfb4d89187c93c17" providerId="LiveId" clId="{C50B6B72-3A54-49FF-89A8-DA594B692827}" dt="2021-08-13T14:16:57.597" v="7597" actId="165"/>
          <ac:grpSpMkLst>
            <pc:docMk/>
            <pc:sldMk cId="2969106965" sldId="256"/>
            <ac:grpSpMk id="36" creationId="{7530AF3D-DB00-4315-A2BA-D9E42C28B08B}"/>
          </ac:grpSpMkLst>
        </pc:grpChg>
        <pc:grpChg chg="add mod">
          <ac:chgData name="MOHAMMAD MOZID MOLLAH" userId="bfb4d89187c93c17" providerId="LiveId" clId="{C50B6B72-3A54-49FF-89A8-DA594B692827}" dt="2021-08-13T14:16:57.597" v="7597" actId="165"/>
          <ac:grpSpMkLst>
            <pc:docMk/>
            <pc:sldMk cId="2969106965" sldId="256"/>
            <ac:grpSpMk id="37" creationId="{5B704B4E-BA65-4F1C-9DED-21194F026E43}"/>
          </ac:grpSpMkLst>
        </pc:grpChg>
        <pc:grpChg chg="add mod">
          <ac:chgData name="MOHAMMAD MOZID MOLLAH" userId="bfb4d89187c93c17" providerId="LiveId" clId="{C50B6B72-3A54-49FF-89A8-DA594B692827}" dt="2021-08-13T14:16:57.597" v="7597" actId="165"/>
          <ac:grpSpMkLst>
            <pc:docMk/>
            <pc:sldMk cId="2969106965" sldId="256"/>
            <ac:grpSpMk id="48" creationId="{8BA94419-DCA8-4331-84B4-854DE8ABE0FE}"/>
          </ac:grpSpMkLst>
        </pc:grpChg>
        <pc:grpChg chg="add mod">
          <ac:chgData name="MOHAMMAD MOZID MOLLAH" userId="bfb4d89187c93c17" providerId="LiveId" clId="{C50B6B72-3A54-49FF-89A8-DA594B692827}" dt="2021-08-13T14:16:57.597" v="7597" actId="165"/>
          <ac:grpSpMkLst>
            <pc:docMk/>
            <pc:sldMk cId="2969106965" sldId="256"/>
            <ac:grpSpMk id="59" creationId="{FAFF5B46-6F4A-478A-91C0-9E66F0BAB718}"/>
          </ac:grpSpMkLst>
        </pc:grpChg>
        <pc:grpChg chg="add mod topLvl">
          <ac:chgData name="MOHAMMAD MOZID MOLLAH" userId="bfb4d89187c93c17" providerId="LiveId" clId="{C50B6B72-3A54-49FF-89A8-DA594B692827}" dt="2021-08-13T14:16:57.597" v="7597" actId="165"/>
          <ac:grpSpMkLst>
            <pc:docMk/>
            <pc:sldMk cId="2969106965" sldId="256"/>
            <ac:grpSpMk id="82" creationId="{56A87846-F82F-4787-BC50-9496A00E17D6}"/>
          </ac:grpSpMkLst>
        </pc:grpChg>
        <pc:grpChg chg="add mod">
          <ac:chgData name="MOHAMMAD MOZID MOLLAH" userId="bfb4d89187c93c17" providerId="LiveId" clId="{C50B6B72-3A54-49FF-89A8-DA594B692827}" dt="2021-08-13T14:16:57.597" v="7597" actId="165"/>
          <ac:grpSpMkLst>
            <pc:docMk/>
            <pc:sldMk cId="2969106965" sldId="256"/>
            <ac:grpSpMk id="83" creationId="{FBE14941-F956-463E-8550-D5C1B8A837D1}"/>
          </ac:grpSpMkLst>
        </pc:grpChg>
        <pc:grpChg chg="add mod topLvl">
          <ac:chgData name="MOHAMMAD MOZID MOLLAH" userId="bfb4d89187c93c17" providerId="LiveId" clId="{C50B6B72-3A54-49FF-89A8-DA594B692827}" dt="2021-08-13T14:17:08.674" v="7598" actId="164"/>
          <ac:grpSpMkLst>
            <pc:docMk/>
            <pc:sldMk cId="2969106965" sldId="256"/>
            <ac:grpSpMk id="84" creationId="{6AC336E3-1C3B-43C9-9296-FDEDEAE4C33E}"/>
          </ac:grpSpMkLst>
        </pc:grpChg>
        <pc:grpChg chg="add mod topLvl">
          <ac:chgData name="MOHAMMAD MOZID MOLLAH" userId="bfb4d89187c93c17" providerId="LiveId" clId="{C50B6B72-3A54-49FF-89A8-DA594B692827}" dt="2021-08-13T14:17:24.424" v="7600" actId="164"/>
          <ac:grpSpMkLst>
            <pc:docMk/>
            <pc:sldMk cId="2969106965" sldId="256"/>
            <ac:grpSpMk id="85" creationId="{50DACB3F-33CC-4F38-8420-8FA0DB594CAE}"/>
          </ac:grpSpMkLst>
        </pc:grpChg>
        <pc:grpChg chg="add mod topLvl">
          <ac:chgData name="MOHAMMAD MOZID MOLLAH" userId="bfb4d89187c93c17" providerId="LiveId" clId="{C50B6B72-3A54-49FF-89A8-DA594B692827}" dt="2021-08-13T14:17:35.705" v="7601" actId="164"/>
          <ac:grpSpMkLst>
            <pc:docMk/>
            <pc:sldMk cId="2969106965" sldId="256"/>
            <ac:grpSpMk id="86" creationId="{7445648A-D871-44C7-82AD-B7C89C9C3B2B}"/>
          </ac:grpSpMkLst>
        </pc:grpChg>
        <pc:grpChg chg="add del mod">
          <ac:chgData name="MOHAMMAD MOZID MOLLAH" userId="bfb4d89187c93c17" providerId="LiveId" clId="{C50B6B72-3A54-49FF-89A8-DA594B692827}" dt="2021-08-13T14:11:35.935" v="7593" actId="165"/>
          <ac:grpSpMkLst>
            <pc:docMk/>
            <pc:sldMk cId="2969106965" sldId="256"/>
            <ac:grpSpMk id="91" creationId="{78167416-0583-44B1-8E32-3574A9AFED43}"/>
          </ac:grpSpMkLst>
        </pc:grpChg>
        <pc:grpChg chg="add del mod">
          <ac:chgData name="MOHAMMAD MOZID MOLLAH" userId="bfb4d89187c93c17" providerId="LiveId" clId="{C50B6B72-3A54-49FF-89A8-DA594B692827}" dt="2021-08-13T14:16:57.597" v="7597" actId="165"/>
          <ac:grpSpMkLst>
            <pc:docMk/>
            <pc:sldMk cId="2969106965" sldId="256"/>
            <ac:grpSpMk id="92" creationId="{D7B74A42-E667-43E3-B9ED-9D1414254909}"/>
          </ac:grpSpMkLst>
        </pc:grpChg>
        <pc:grpChg chg="add mod ord">
          <ac:chgData name="MOHAMMAD MOZID MOLLAH" userId="bfb4d89187c93c17" providerId="LiveId" clId="{C50B6B72-3A54-49FF-89A8-DA594B692827}" dt="2021-08-13T14:26:40.762" v="7629" actId="166"/>
          <ac:grpSpMkLst>
            <pc:docMk/>
            <pc:sldMk cId="2969106965" sldId="256"/>
            <ac:grpSpMk id="93" creationId="{C7B04E62-9D07-418E-81E5-BB5754BC2F02}"/>
          </ac:grpSpMkLst>
        </pc:grpChg>
        <pc:grpChg chg="add mod">
          <ac:chgData name="MOHAMMAD MOZID MOLLAH" userId="bfb4d89187c93c17" providerId="LiveId" clId="{C50B6B72-3A54-49FF-89A8-DA594B692827}" dt="2021-08-13T14:17:24.424" v="7600" actId="164"/>
          <ac:grpSpMkLst>
            <pc:docMk/>
            <pc:sldMk cId="2969106965" sldId="256"/>
            <ac:grpSpMk id="94" creationId="{53DF89F2-7D91-4194-9BF8-C1165959445F}"/>
          </ac:grpSpMkLst>
        </pc:grpChg>
        <pc:grpChg chg="add mod">
          <ac:chgData name="MOHAMMAD MOZID MOLLAH" userId="bfb4d89187c93c17" providerId="LiveId" clId="{C50B6B72-3A54-49FF-89A8-DA594B692827}" dt="2021-08-13T14:17:35.705" v="7601" actId="164"/>
          <ac:grpSpMkLst>
            <pc:docMk/>
            <pc:sldMk cId="2969106965" sldId="256"/>
            <ac:grpSpMk id="95" creationId="{4284F234-A7E1-4489-8DE0-1651B4A5455A}"/>
          </ac:grpSpMkLst>
        </pc:grpChg>
        <pc:picChg chg="add del ord">
          <ac:chgData name="MOHAMMAD MOZID MOLLAH" userId="bfb4d89187c93c17" providerId="LiveId" clId="{C50B6B72-3A54-49FF-89A8-DA594B692827}" dt="2021-08-14T06:33:06.597" v="8491"/>
          <ac:picMkLst>
            <pc:docMk/>
            <pc:sldMk cId="2969106965" sldId="256"/>
            <ac:picMk id="2" creationId="{CF98FD90-F2DE-47C0-A70A-DCC914E75C94}"/>
          </ac:picMkLst>
        </pc:picChg>
        <pc:picChg chg="add del mod">
          <ac:chgData name="MOHAMMAD MOZID MOLLAH" userId="bfb4d89187c93c17" providerId="LiveId" clId="{C50B6B72-3A54-49FF-89A8-DA594B692827}" dt="2021-08-13T13:42:03.592" v="7181" actId="478"/>
          <ac:picMkLst>
            <pc:docMk/>
            <pc:sldMk cId="2969106965" sldId="256"/>
            <ac:picMk id="3" creationId="{286723AA-D14C-46BC-BECE-40C75461E5E2}"/>
          </ac:picMkLst>
        </pc:picChg>
        <pc:picChg chg="add del mo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3" creationId="{690D5504-1EAB-4F86-9794-95F46E56F6EC}"/>
          </ac:picMkLst>
        </pc:picChg>
        <pc:picChg chg="add del mo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5" creationId="{619E2464-E3BE-48DA-9896-DB4648D54562}"/>
          </ac:picMkLst>
        </pc:picChg>
        <pc:picChg chg="add del mod">
          <ac:chgData name="MOHAMMAD MOZID MOLLAH" userId="bfb4d89187c93c17" providerId="LiveId" clId="{C50B6B72-3A54-49FF-89A8-DA594B692827}" dt="2021-08-13T13:36:45.926" v="7134" actId="478"/>
          <ac:picMkLst>
            <pc:docMk/>
            <pc:sldMk cId="2969106965" sldId="256"/>
            <ac:picMk id="5" creationId="{695B5462-6768-4C44-AF9B-92B3A195E019}"/>
          </ac:picMkLst>
        </pc:picChg>
        <pc:picChg chg="add del mod">
          <ac:chgData name="MOHAMMAD MOZID MOLLAH" userId="bfb4d89187c93c17" providerId="LiveId" clId="{C50B6B72-3A54-49FF-89A8-DA594B692827}" dt="2021-08-13T13:37:22.861" v="7142" actId="478"/>
          <ac:picMkLst>
            <pc:docMk/>
            <pc:sldMk cId="2969106965" sldId="256"/>
            <ac:picMk id="6" creationId="{2D272BBF-3D26-49AF-A9BA-1107E0AF09AC}"/>
          </ac:picMkLst>
        </pc:picChg>
        <pc:picChg chg="add del mod">
          <ac:chgData name="MOHAMMAD MOZID MOLLAH" userId="bfb4d89187c93c17" providerId="LiveId" clId="{C50B6B72-3A54-49FF-89A8-DA594B692827}" dt="2021-08-13T13:38:02.811" v="7152"/>
          <ac:picMkLst>
            <pc:docMk/>
            <pc:sldMk cId="2969106965" sldId="256"/>
            <ac:picMk id="7" creationId="{4743E261-F00D-40A7-A7E8-053E25A33D61}"/>
          </ac:picMkLst>
        </pc:picChg>
        <pc:picChg chg="add del mod or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7" creationId="{719405B1-BC16-417C-9497-C20FCFCB262E}"/>
          </ac:picMkLst>
        </pc:picChg>
        <pc:picChg chg="add del mod or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9" creationId="{97635204-A091-4C43-9C3F-5A8A23738009}"/>
          </ac:picMkLst>
        </pc:picChg>
        <pc:picChg chg="add del mod or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11" creationId="{C70686DA-FFA1-4284-A68F-A8065A9E40E7}"/>
          </ac:picMkLst>
        </pc:picChg>
        <pc:picChg chg="add del mod or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13" creationId="{7FA9049E-50BC-47A3-BCD4-890AA233329C}"/>
          </ac:picMkLst>
        </pc:picChg>
        <pc:picChg chg="add del mod">
          <ac:chgData name="MOHAMMAD MOZID MOLLAH" userId="bfb4d89187c93c17" providerId="LiveId" clId="{C50B6B72-3A54-49FF-89A8-DA594B692827}" dt="2021-08-13T13:42:17.783" v="7188" actId="21"/>
          <ac:picMkLst>
            <pc:docMk/>
            <pc:sldMk cId="2969106965" sldId="256"/>
            <ac:picMk id="15" creationId="{4D0FDD75-2338-4171-A59D-433F83B0F27F}"/>
          </ac:picMkLst>
        </pc:picChg>
        <pc:picChg chg="add del mod or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15" creationId="{EB24F5EC-CCEB-4DB9-87DC-4C1B20D20169}"/>
          </ac:picMkLst>
        </pc:picChg>
        <pc:picChg chg="add del mod">
          <ac:chgData name="MOHAMMAD MOZID MOLLAH" userId="bfb4d89187c93c17" providerId="LiveId" clId="{C50B6B72-3A54-49FF-89A8-DA594B692827}" dt="2021-08-13T13:44:40.795" v="7205"/>
          <ac:picMkLst>
            <pc:docMk/>
            <pc:sldMk cId="2969106965" sldId="256"/>
            <ac:picMk id="17" creationId="{E100CBE6-BE3F-45D0-9C5C-02203DE8D4BA}"/>
          </ac:picMkLst>
        </pc:picChg>
        <pc:picChg chg="add del mo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18" creationId="{4E0226CD-AF86-4C1F-8B6B-6C8F6BA3DB33}"/>
          </ac:picMkLst>
        </pc:picChg>
        <pc:picChg chg="add del mo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20" creationId="{2033456F-E2FB-43C2-A215-F8D70D8DFCC6}"/>
          </ac:picMkLst>
        </pc:picChg>
        <pc:picChg chg="add del mod">
          <ac:chgData name="MOHAMMAD MOZID MOLLAH" userId="bfb4d89187c93c17" providerId="LiveId" clId="{C50B6B72-3A54-49FF-89A8-DA594B692827}" dt="2021-08-13T13:45:36.919" v="7216"/>
          <ac:picMkLst>
            <pc:docMk/>
            <pc:sldMk cId="2969106965" sldId="256"/>
            <ac:picMk id="20" creationId="{915779FB-7379-4012-B1C3-1AD34D122B12}"/>
          </ac:picMkLst>
        </pc:picChg>
        <pc:picChg chg="add del mod">
          <ac:chgData name="MOHAMMAD MOZID MOLLAH" userId="bfb4d89187c93c17" providerId="LiveId" clId="{C50B6B72-3A54-49FF-89A8-DA594B692827}" dt="2021-08-14T04:54:17.908" v="8189" actId="21"/>
          <ac:picMkLst>
            <pc:docMk/>
            <pc:sldMk cId="2969106965" sldId="256"/>
            <ac:picMk id="71" creationId="{09B4D4B4-6E1F-49F8-A458-56D7021B1F3A}"/>
          </ac:picMkLst>
        </pc:picChg>
        <pc:picChg chg="add del mod">
          <ac:chgData name="MOHAMMAD MOZID MOLLAH" userId="bfb4d89187c93c17" providerId="LiveId" clId="{C50B6B72-3A54-49FF-89A8-DA594B692827}" dt="2021-08-13T13:59:19.230" v="7477" actId="478"/>
          <ac:picMkLst>
            <pc:docMk/>
            <pc:sldMk cId="2969106965" sldId="256"/>
            <ac:picMk id="71" creationId="{699967A7-1249-422E-B1F9-DFB9F5E7FBF6}"/>
          </ac:picMkLst>
        </pc:picChg>
        <pc:picChg chg="add del mod ord">
          <ac:chgData name="MOHAMMAD MOZID MOLLAH" userId="bfb4d89187c93c17" providerId="LiveId" clId="{C50B6B72-3A54-49FF-89A8-DA594B692827}" dt="2021-08-13T13:56:22.763" v="7425" actId="478"/>
          <ac:picMkLst>
            <pc:docMk/>
            <pc:sldMk cId="2969106965" sldId="256"/>
            <ac:picMk id="72" creationId="{DB92416D-3FD7-4FA3-AA27-2E87B59915F0}"/>
          </ac:picMkLst>
        </pc:picChg>
        <pc:picChg chg="add del mod">
          <ac:chgData name="MOHAMMAD MOZID MOLLAH" userId="bfb4d89187c93c17" providerId="LiveId" clId="{C50B6B72-3A54-49FF-89A8-DA594B692827}" dt="2021-08-13T13:58:27.953" v="7468" actId="478"/>
          <ac:picMkLst>
            <pc:docMk/>
            <pc:sldMk cId="2969106965" sldId="256"/>
            <ac:picMk id="73" creationId="{C6CF3C25-6161-46F0-B307-6435DF8A8CD7}"/>
          </ac:picMkLst>
        </pc:picChg>
        <pc:picChg chg="add del mod">
          <ac:chgData name="MOHAMMAD MOZID MOLLAH" userId="bfb4d89187c93c17" providerId="LiveId" clId="{C50B6B72-3A54-49FF-89A8-DA594B692827}" dt="2021-08-14T04:53:14.303" v="8178" actId="21"/>
          <ac:picMkLst>
            <pc:docMk/>
            <pc:sldMk cId="2969106965" sldId="256"/>
            <ac:picMk id="73" creationId="{F7BAC7B4-D7F8-40B0-9B4A-D6176D75D82E}"/>
          </ac:picMkLst>
        </pc:picChg>
        <pc:picChg chg="add mod">
          <ac:chgData name="MOHAMMAD MOZID MOLLAH" userId="bfb4d89187c93c17" providerId="LiveId" clId="{C50B6B72-3A54-49FF-89A8-DA594B692827}" dt="2021-08-13T14:16:57.597" v="7597" actId="165"/>
          <ac:picMkLst>
            <pc:docMk/>
            <pc:sldMk cId="2969106965" sldId="256"/>
            <ac:picMk id="74" creationId="{12A561E1-4AE5-4574-A2B3-7E101FB7042E}"/>
          </ac:picMkLst>
        </pc:picChg>
        <pc:picChg chg="add del mod">
          <ac:chgData name="MOHAMMAD MOZID MOLLAH" userId="bfb4d89187c93c17" providerId="LiveId" clId="{C50B6B72-3A54-49FF-89A8-DA594B692827}" dt="2021-08-13T13:58:38.264" v="7471" actId="478"/>
          <ac:picMkLst>
            <pc:docMk/>
            <pc:sldMk cId="2969106965" sldId="256"/>
            <ac:picMk id="79" creationId="{6567FCE4-3BCA-4A3B-AEE9-9E5ED92FC1F2}"/>
          </ac:picMkLst>
        </pc:picChg>
        <pc:picChg chg="add del mod">
          <ac:chgData name="MOHAMMAD MOZID MOLLAH" userId="bfb4d89187c93c17" providerId="LiveId" clId="{C50B6B72-3A54-49FF-89A8-DA594B692827}" dt="2021-08-14T04:53:18.084" v="8179" actId="21"/>
          <ac:picMkLst>
            <pc:docMk/>
            <pc:sldMk cId="2969106965" sldId="256"/>
            <ac:picMk id="89" creationId="{DCDCF126-0DB4-4F62-BF17-DAA441FBEDB7}"/>
          </ac:picMkLst>
        </pc:picChg>
        <pc:picChg chg="add mod topLvl">
          <ac:chgData name="MOHAMMAD MOZID MOLLAH" userId="bfb4d89187c93c17" providerId="LiveId" clId="{C50B6B72-3A54-49FF-89A8-DA594B692827}" dt="2021-08-13T14:17:08.674" v="7598" actId="164"/>
          <ac:picMkLst>
            <pc:docMk/>
            <pc:sldMk cId="2969106965" sldId="256"/>
            <ac:picMk id="90" creationId="{62DFC374-AF41-4717-AC59-DD8E957AC5F5}"/>
          </ac:picMkLst>
        </pc:picChg>
        <pc:picChg chg="add del mo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92" creationId="{A36F58B2-3C61-4B8A-BB56-384B2235ED63}"/>
          </ac:picMkLst>
        </pc:picChg>
        <pc:picChg chg="add del mod">
          <ac:chgData name="MOHAMMAD MOZID MOLLAH" userId="bfb4d89187c93c17" providerId="LiveId" clId="{C50B6B72-3A54-49FF-89A8-DA594B692827}" dt="2021-08-27T13:02:56.655" v="8864" actId="478"/>
          <ac:picMkLst>
            <pc:docMk/>
            <pc:sldMk cId="2969106965" sldId="256"/>
            <ac:picMk id="97" creationId="{5B7D8E75-3DF0-4B76-B9A1-B6F38D27C983}"/>
          </ac:picMkLst>
        </pc:picChg>
      </pc:sldChg>
      <pc:sldChg chg="new del">
        <pc:chgData name="MOHAMMAD MOZID MOLLAH" userId="bfb4d89187c93c17" providerId="LiveId" clId="{C50B6B72-3A54-49FF-89A8-DA594B692827}" dt="2021-08-11T06:02:30.317" v="19" actId="2696"/>
        <pc:sldMkLst>
          <pc:docMk/>
          <pc:sldMk cId="1528373429" sldId="257"/>
        </pc:sldMkLst>
      </pc:sldChg>
      <pc:sldChg chg="addSp delSp modSp new mod modTransition delAnim modAnim">
        <pc:chgData name="MOHAMMAD MOZID MOLLAH" userId="bfb4d89187c93c17" providerId="LiveId" clId="{C50B6B72-3A54-49FF-89A8-DA594B692827}" dt="2021-08-27T13:03:47.397" v="8871"/>
        <pc:sldMkLst>
          <pc:docMk/>
          <pc:sldMk cId="3161145242" sldId="257"/>
        </pc:sldMkLst>
        <pc:spChg chg="del">
          <ac:chgData name="MOHAMMAD MOZID MOLLAH" userId="bfb4d89187c93c17" providerId="LiveId" clId="{C50B6B72-3A54-49FF-89A8-DA594B692827}" dt="2021-08-11T06:03:00.315" v="28" actId="21"/>
          <ac:spMkLst>
            <pc:docMk/>
            <pc:sldMk cId="3161145242" sldId="257"/>
            <ac:spMk id="2" creationId="{695C4A8F-BEC0-4A58-AC53-43E3BBDC3E61}"/>
          </ac:spMkLst>
        </pc:spChg>
        <pc:spChg chg="add mod">
          <ac:chgData name="MOHAMMAD MOZID MOLLAH" userId="bfb4d89187c93c17" providerId="LiveId" clId="{C50B6B72-3A54-49FF-89A8-DA594B692827}" dt="2021-08-27T13:03:30.106" v="8869" actId="208"/>
          <ac:spMkLst>
            <pc:docMk/>
            <pc:sldMk cId="3161145242" sldId="257"/>
            <ac:spMk id="2" creationId="{AC145358-E9E9-4D57-8F5D-2238E4DE4C7F}"/>
          </ac:spMkLst>
        </pc:spChg>
        <pc:spChg chg="del">
          <ac:chgData name="MOHAMMAD MOZID MOLLAH" userId="bfb4d89187c93c17" providerId="LiveId" clId="{C50B6B72-3A54-49FF-89A8-DA594B692827}" dt="2021-08-11T06:03:03.143" v="29" actId="21"/>
          <ac:spMkLst>
            <pc:docMk/>
            <pc:sldMk cId="3161145242" sldId="257"/>
            <ac:spMk id="3" creationId="{70621583-98FB-4B46-8B14-0B12286B2443}"/>
          </ac:spMkLst>
        </pc:spChg>
        <pc:spChg chg="add del mod">
          <ac:chgData name="MOHAMMAD MOZID MOLLAH" userId="bfb4d89187c93c17" providerId="LiveId" clId="{C50B6B72-3A54-49FF-89A8-DA594B692827}" dt="2021-08-11T06:07:03.459" v="86" actId="21"/>
          <ac:spMkLst>
            <pc:docMk/>
            <pc:sldMk cId="3161145242" sldId="257"/>
            <ac:spMk id="4" creationId="{D3FC875B-BEC2-4E11-A286-0AF72B1549D9}"/>
          </ac:spMkLst>
        </pc:spChg>
        <pc:spChg chg="add mod">
          <ac:chgData name="MOHAMMAD MOZID MOLLAH" userId="bfb4d89187c93c17" providerId="LiveId" clId="{C50B6B72-3A54-49FF-89A8-DA594B692827}" dt="2021-08-13T14:28:05.652" v="7633" actId="1076"/>
          <ac:spMkLst>
            <pc:docMk/>
            <pc:sldMk cId="3161145242" sldId="257"/>
            <ac:spMk id="5" creationId="{6BAA3001-B691-4EE9-9214-EF6AF314E106}"/>
          </ac:spMkLst>
        </pc:spChg>
        <pc:spChg chg="add mod">
          <ac:chgData name="MOHAMMAD MOZID MOLLAH" userId="bfb4d89187c93c17" providerId="LiveId" clId="{C50B6B72-3A54-49FF-89A8-DA594B692827}" dt="2021-08-13T12:17:05.085" v="6973" actId="1076"/>
          <ac:spMkLst>
            <pc:docMk/>
            <pc:sldMk cId="3161145242" sldId="257"/>
            <ac:spMk id="8" creationId="{304EC190-4126-424C-8756-4C7C0E9CF8A4}"/>
          </ac:spMkLst>
        </pc:spChg>
        <pc:spChg chg="add del mod">
          <ac:chgData name="MOHAMMAD MOZID MOLLAH" userId="bfb4d89187c93c17" providerId="LiveId" clId="{C50B6B72-3A54-49FF-89A8-DA594B692827}" dt="2021-08-13T12:16:01.141" v="6941" actId="21"/>
          <ac:spMkLst>
            <pc:docMk/>
            <pc:sldMk cId="3161145242" sldId="257"/>
            <ac:spMk id="9" creationId="{DF24E2B5-159D-4CD7-BC34-14283CAD66E7}"/>
          </ac:spMkLst>
        </pc:spChg>
        <pc:picChg chg="add del mod">
          <ac:chgData name="MOHAMMAD MOZID MOLLAH" userId="bfb4d89187c93c17" providerId="LiveId" clId="{C50B6B72-3A54-49FF-89A8-DA594B692827}" dt="2021-08-27T13:03:03.056" v="8865" actId="478"/>
          <ac:picMkLst>
            <pc:docMk/>
            <pc:sldMk cId="3161145242" sldId="257"/>
            <ac:picMk id="3" creationId="{7D33C0A0-525D-4CBE-A7E3-9A66020D88CF}"/>
          </ac:picMkLst>
        </pc:picChg>
        <pc:picChg chg="add mod">
          <ac:chgData name="MOHAMMAD MOZID MOLLAH" userId="bfb4d89187c93c17" providerId="LiveId" clId="{C50B6B72-3A54-49FF-89A8-DA594B692827}" dt="2021-08-13T12:17:08.366" v="6974" actId="1076"/>
          <ac:picMkLst>
            <pc:docMk/>
            <pc:sldMk cId="3161145242" sldId="257"/>
            <ac:picMk id="7" creationId="{DEC947E2-9AAF-4837-BAF3-B336107A5986}"/>
          </ac:picMkLst>
        </pc:picChg>
      </pc:sldChg>
      <pc:sldChg chg="addSp delSp modSp new mod ord modTransition modAnim">
        <pc:chgData name="MOHAMMAD MOZID MOLLAH" userId="bfb4d89187c93c17" providerId="LiveId" clId="{C50B6B72-3A54-49FF-89A8-DA594B692827}" dt="2021-08-16T07:19:28.716" v="8863" actId="20577"/>
        <pc:sldMkLst>
          <pc:docMk/>
          <pc:sldMk cId="1930012803" sldId="258"/>
        </pc:sldMkLst>
        <pc:spChg chg="del">
          <ac:chgData name="MOHAMMAD MOZID MOLLAH" userId="bfb4d89187c93c17" providerId="LiveId" clId="{C50B6B72-3A54-49FF-89A8-DA594B692827}" dt="2021-08-11T06:03:07.815" v="30" actId="21"/>
          <ac:spMkLst>
            <pc:docMk/>
            <pc:sldMk cId="1930012803" sldId="258"/>
            <ac:spMk id="2" creationId="{86CF5244-169B-4197-B00E-5B4F2D9C1568}"/>
          </ac:spMkLst>
        </pc:spChg>
        <pc:spChg chg="del">
          <ac:chgData name="MOHAMMAD MOZID MOLLAH" userId="bfb4d89187c93c17" providerId="LiveId" clId="{C50B6B72-3A54-49FF-89A8-DA594B692827}" dt="2021-08-11T06:03:11.471" v="31" actId="21"/>
          <ac:spMkLst>
            <pc:docMk/>
            <pc:sldMk cId="1930012803" sldId="258"/>
            <ac:spMk id="3" creationId="{7523C823-0FEE-4123-AAFD-B18EF09C00F3}"/>
          </ac:spMkLst>
        </pc:spChg>
        <pc:spChg chg="add mod">
          <ac:chgData name="MOHAMMAD MOZID MOLLAH" userId="bfb4d89187c93c17" providerId="LiveId" clId="{C50B6B72-3A54-49FF-89A8-DA594B692827}" dt="2021-08-11T06:21:26.333" v="457" actId="1076"/>
          <ac:spMkLst>
            <pc:docMk/>
            <pc:sldMk cId="1930012803" sldId="258"/>
            <ac:spMk id="4" creationId="{8BF90C3F-7DDE-40B0-B448-43A413B90A00}"/>
          </ac:spMkLst>
        </pc:spChg>
        <pc:spChg chg="add mod">
          <ac:chgData name="MOHAMMAD MOZID MOLLAH" userId="bfb4d89187c93c17" providerId="LiveId" clId="{C50B6B72-3A54-49FF-89A8-DA594B692827}" dt="2021-08-16T07:19:28.716" v="8863" actId="20577"/>
          <ac:spMkLst>
            <pc:docMk/>
            <pc:sldMk cId="1930012803" sldId="258"/>
            <ac:spMk id="13" creationId="{AA61BC3D-0D45-449B-B588-6646353BF57A}"/>
          </ac:spMkLst>
        </pc:spChg>
        <pc:picChg chg="add del mod modCrop">
          <ac:chgData name="MOHAMMAD MOZID MOLLAH" userId="bfb4d89187c93c17" providerId="LiveId" clId="{C50B6B72-3A54-49FF-89A8-DA594B692827}" dt="2021-08-14T06:16:49.409" v="8462" actId="478"/>
          <ac:picMkLst>
            <pc:docMk/>
            <pc:sldMk cId="1930012803" sldId="258"/>
            <ac:picMk id="3" creationId="{124284AD-1435-4416-937A-783CBB556A84}"/>
          </ac:picMkLst>
        </pc:picChg>
        <pc:picChg chg="add del mod">
          <ac:chgData name="MOHAMMAD MOZID MOLLAH" userId="bfb4d89187c93c17" providerId="LiveId" clId="{C50B6B72-3A54-49FF-89A8-DA594B692827}" dt="2021-08-14T06:16:49.409" v="8462" actId="478"/>
          <ac:picMkLst>
            <pc:docMk/>
            <pc:sldMk cId="1930012803" sldId="258"/>
            <ac:picMk id="6" creationId="{8D82CA7B-4CE1-425D-BA0B-0127F3504536}"/>
          </ac:picMkLst>
        </pc:picChg>
        <pc:picChg chg="add del mod">
          <ac:chgData name="MOHAMMAD MOZID MOLLAH" userId="bfb4d89187c93c17" providerId="LiveId" clId="{C50B6B72-3A54-49FF-89A8-DA594B692827}" dt="2021-08-14T06:16:49.409" v="8462" actId="478"/>
          <ac:picMkLst>
            <pc:docMk/>
            <pc:sldMk cId="1930012803" sldId="258"/>
            <ac:picMk id="8" creationId="{3B592AB8-C9CE-4522-8831-16A7BEE63CDC}"/>
          </ac:picMkLst>
        </pc:picChg>
        <pc:picChg chg="add del mod">
          <ac:chgData name="MOHAMMAD MOZID MOLLAH" userId="bfb4d89187c93c17" providerId="LiveId" clId="{C50B6B72-3A54-49FF-89A8-DA594B692827}" dt="2021-08-14T06:16:49.409" v="8462" actId="478"/>
          <ac:picMkLst>
            <pc:docMk/>
            <pc:sldMk cId="1930012803" sldId="258"/>
            <ac:picMk id="10" creationId="{60482721-4374-42D4-A85A-F881902B5E78}"/>
          </ac:picMkLst>
        </pc:picChg>
        <pc:picChg chg="add del mod">
          <ac:chgData name="MOHAMMAD MOZID MOLLAH" userId="bfb4d89187c93c17" providerId="LiveId" clId="{C50B6B72-3A54-49FF-89A8-DA594B692827}" dt="2021-08-14T06:16:49.409" v="8462" actId="478"/>
          <ac:picMkLst>
            <pc:docMk/>
            <pc:sldMk cId="1930012803" sldId="258"/>
            <ac:picMk id="12" creationId="{E785E9C8-B62D-4B98-9E29-D1723D8D860E}"/>
          </ac:picMkLst>
        </pc:picChg>
        <pc:picChg chg="add del mod">
          <ac:chgData name="MOHAMMAD MOZID MOLLAH" userId="bfb4d89187c93c17" providerId="LiveId" clId="{C50B6B72-3A54-49FF-89A8-DA594B692827}" dt="2021-08-14T06:16:49.409" v="8462" actId="478"/>
          <ac:picMkLst>
            <pc:docMk/>
            <pc:sldMk cId="1930012803" sldId="258"/>
            <ac:picMk id="14" creationId="{61E6CE05-1ADA-4CC7-82D8-C4367567BAB0}"/>
          </ac:picMkLst>
        </pc:picChg>
        <pc:picChg chg="add del mod">
          <ac:chgData name="MOHAMMAD MOZID MOLLAH" userId="bfb4d89187c93c17" providerId="LiveId" clId="{C50B6B72-3A54-49FF-89A8-DA594B692827}" dt="2021-08-11T16:25:50.273" v="3454" actId="21"/>
          <ac:picMkLst>
            <pc:docMk/>
            <pc:sldMk cId="1930012803" sldId="258"/>
            <ac:picMk id="16" creationId="{B5BDF6B9-28E6-4FFA-9FC6-71749750BA73}"/>
          </ac:picMkLst>
        </pc:picChg>
        <pc:picChg chg="add del mod">
          <ac:chgData name="MOHAMMAD MOZID MOLLAH" userId="bfb4d89187c93c17" providerId="LiveId" clId="{C50B6B72-3A54-49FF-89A8-DA594B692827}" dt="2021-08-14T06:16:49.409" v="8462" actId="478"/>
          <ac:picMkLst>
            <pc:docMk/>
            <pc:sldMk cId="1930012803" sldId="258"/>
            <ac:picMk id="18" creationId="{829AA1F9-CA10-4B13-B35A-792F089FCF25}"/>
          </ac:picMkLst>
        </pc:picChg>
        <pc:picChg chg="add del mod">
          <ac:chgData name="MOHAMMAD MOZID MOLLAH" userId="bfb4d89187c93c17" providerId="LiveId" clId="{C50B6B72-3A54-49FF-89A8-DA594B692827}" dt="2021-08-14T06:16:49.409" v="8462" actId="478"/>
          <ac:picMkLst>
            <pc:docMk/>
            <pc:sldMk cId="1930012803" sldId="258"/>
            <ac:picMk id="20" creationId="{D889185B-AC01-486A-913F-DD74A568AC41}"/>
          </ac:picMkLst>
        </pc:picChg>
      </pc:sldChg>
      <pc:sldChg chg="addSp delSp modSp new mod ord modTransition addAnim delAnim modAnim">
        <pc:chgData name="MOHAMMAD MOZID MOLLAH" userId="bfb4d89187c93c17" providerId="LiveId" clId="{C50B6B72-3A54-49FF-89A8-DA594B692827}" dt="2021-08-14T07:03:28.199" v="8716" actId="478"/>
        <pc:sldMkLst>
          <pc:docMk/>
          <pc:sldMk cId="1648032995" sldId="259"/>
        </pc:sldMkLst>
        <pc:spChg chg="del">
          <ac:chgData name="MOHAMMAD MOZID MOLLAH" userId="bfb4d89187c93c17" providerId="LiveId" clId="{C50B6B72-3A54-49FF-89A8-DA594B692827}" dt="2021-08-11T06:03:16.283" v="32" actId="21"/>
          <ac:spMkLst>
            <pc:docMk/>
            <pc:sldMk cId="1648032995" sldId="259"/>
            <ac:spMk id="2" creationId="{6E05AB5F-4204-47F3-AFA6-BFEE10E74D09}"/>
          </ac:spMkLst>
        </pc:spChg>
        <pc:spChg chg="add mod">
          <ac:chgData name="MOHAMMAD MOZID MOLLAH" userId="bfb4d89187c93c17" providerId="LiveId" clId="{C50B6B72-3A54-49FF-89A8-DA594B692827}" dt="2021-08-13T09:21:55.239" v="4458" actId="207"/>
          <ac:spMkLst>
            <pc:docMk/>
            <pc:sldMk cId="1648032995" sldId="259"/>
            <ac:spMk id="2" creationId="{9D937D35-F906-46C7-A9B0-D18217EB03BC}"/>
          </ac:spMkLst>
        </pc:spChg>
        <pc:spChg chg="del">
          <ac:chgData name="MOHAMMAD MOZID MOLLAH" userId="bfb4d89187c93c17" providerId="LiveId" clId="{C50B6B72-3A54-49FF-89A8-DA594B692827}" dt="2021-08-11T06:03:20.033" v="33" actId="21"/>
          <ac:spMkLst>
            <pc:docMk/>
            <pc:sldMk cId="1648032995" sldId="259"/>
            <ac:spMk id="3" creationId="{9510FAD0-C80F-4263-9055-3033470273D9}"/>
          </ac:spMkLst>
        </pc:spChg>
        <pc:spChg chg="add del mod">
          <ac:chgData name="MOHAMMAD MOZID MOLLAH" userId="bfb4d89187c93c17" providerId="LiveId" clId="{C50B6B72-3A54-49FF-89A8-DA594B692827}" dt="2021-08-14T07:03:18.746" v="8714" actId="478"/>
          <ac:spMkLst>
            <pc:docMk/>
            <pc:sldMk cId="1648032995" sldId="259"/>
            <ac:spMk id="3" creationId="{B4C14C34-2089-47B3-BFF7-71EACD13CC50}"/>
          </ac:spMkLst>
        </pc:spChg>
        <pc:spChg chg="add del mod">
          <ac:chgData name="MOHAMMAD MOZID MOLLAH" userId="bfb4d89187c93c17" providerId="LiveId" clId="{C50B6B72-3A54-49FF-89A8-DA594B692827}" dt="2021-08-13T09:12:56.370" v="4228" actId="22"/>
          <ac:spMkLst>
            <pc:docMk/>
            <pc:sldMk cId="1648032995" sldId="259"/>
            <ac:spMk id="4" creationId="{2E5D0601-AB3C-4FAC-B83B-FEDFC0A356D9}"/>
          </ac:spMkLst>
        </pc:spChg>
        <pc:spChg chg="add del mod">
          <ac:chgData name="MOHAMMAD MOZID MOLLAH" userId="bfb4d89187c93c17" providerId="LiveId" clId="{C50B6B72-3A54-49FF-89A8-DA594B692827}" dt="2021-08-14T06:59:18.943" v="8686" actId="21"/>
          <ac:spMkLst>
            <pc:docMk/>
            <pc:sldMk cId="1648032995" sldId="259"/>
            <ac:spMk id="4" creationId="{65474B9F-78DE-4055-BA11-B1B4CCEB687C}"/>
          </ac:spMkLst>
        </pc:spChg>
        <pc:spChg chg="add mod">
          <ac:chgData name="MOHAMMAD MOZID MOLLAH" userId="bfb4d89187c93c17" providerId="LiveId" clId="{C50B6B72-3A54-49FF-89A8-DA594B692827}" dt="2021-08-14T06:56:43.718" v="8672" actId="1076"/>
          <ac:spMkLst>
            <pc:docMk/>
            <pc:sldMk cId="1648032995" sldId="259"/>
            <ac:spMk id="5" creationId="{96976968-1D5E-4E39-8B5C-5D770694C6B5}"/>
          </ac:spMkLst>
        </pc:spChg>
        <pc:spChg chg="add mod">
          <ac:chgData name="MOHAMMAD MOZID MOLLAH" userId="bfb4d89187c93c17" providerId="LiveId" clId="{C50B6B72-3A54-49FF-89A8-DA594B692827}" dt="2021-08-14T06:58:25.579" v="8676" actId="1076"/>
          <ac:spMkLst>
            <pc:docMk/>
            <pc:sldMk cId="1648032995" sldId="259"/>
            <ac:spMk id="6" creationId="{02916A54-349C-444F-852A-B745EDDEF351}"/>
          </ac:spMkLst>
        </pc:spChg>
        <pc:spChg chg="add mod">
          <ac:chgData name="MOHAMMAD MOZID MOLLAH" userId="bfb4d89187c93c17" providerId="LiveId" clId="{C50B6B72-3A54-49FF-89A8-DA594B692827}" dt="2021-08-14T06:58:33.157" v="8678" actId="1076"/>
          <ac:spMkLst>
            <pc:docMk/>
            <pc:sldMk cId="1648032995" sldId="259"/>
            <ac:spMk id="7" creationId="{90FE8B7C-0BB6-4072-A9F9-8BF5F52E58A1}"/>
          </ac:spMkLst>
        </pc:spChg>
        <pc:spChg chg="add del mod">
          <ac:chgData name="MOHAMMAD MOZID MOLLAH" userId="bfb4d89187c93c17" providerId="LiveId" clId="{C50B6B72-3A54-49FF-89A8-DA594B692827}" dt="2021-08-14T07:03:24.777" v="8715" actId="478"/>
          <ac:spMkLst>
            <pc:docMk/>
            <pc:sldMk cId="1648032995" sldId="259"/>
            <ac:spMk id="8" creationId="{6D73411D-C919-461E-AC0F-AE563F17C59D}"/>
          </ac:spMkLst>
        </pc:spChg>
        <pc:spChg chg="add del mod">
          <ac:chgData name="MOHAMMAD MOZID MOLLAH" userId="bfb4d89187c93c17" providerId="LiveId" clId="{C50B6B72-3A54-49FF-89A8-DA594B692827}" dt="2021-08-13T09:22:16.800" v="4463"/>
          <ac:spMkLst>
            <pc:docMk/>
            <pc:sldMk cId="1648032995" sldId="259"/>
            <ac:spMk id="8" creationId="{CD330931-6329-4B7A-844E-E3FB845941F2}"/>
          </ac:spMkLst>
        </pc:spChg>
        <pc:spChg chg="add del mod">
          <ac:chgData name="MOHAMMAD MOZID MOLLAH" userId="bfb4d89187c93c17" providerId="LiveId" clId="{C50B6B72-3A54-49FF-89A8-DA594B692827}" dt="2021-08-14T07:01:07.329" v="8707" actId="1076"/>
          <ac:spMkLst>
            <pc:docMk/>
            <pc:sldMk cId="1648032995" sldId="259"/>
            <ac:spMk id="9" creationId="{197419A8-FA81-43FE-A599-6479784D54D9}"/>
          </ac:spMkLst>
        </pc:spChg>
        <pc:spChg chg="add mod">
          <ac:chgData name="MOHAMMAD MOZID MOLLAH" userId="bfb4d89187c93c17" providerId="LiveId" clId="{C50B6B72-3A54-49FF-89A8-DA594B692827}" dt="2021-08-14T07:01:40.576" v="8711" actId="1076"/>
          <ac:spMkLst>
            <pc:docMk/>
            <pc:sldMk cId="1648032995" sldId="259"/>
            <ac:spMk id="10" creationId="{BEFB4CA8-72E7-44F8-8167-0D7BADB14023}"/>
          </ac:spMkLst>
        </pc:spChg>
        <pc:spChg chg="add mod">
          <ac:chgData name="MOHAMMAD MOZID MOLLAH" userId="bfb4d89187c93c17" providerId="LiveId" clId="{C50B6B72-3A54-49FF-89A8-DA594B692827}" dt="2021-08-14T06:58:36.297" v="8679" actId="1076"/>
          <ac:spMkLst>
            <pc:docMk/>
            <pc:sldMk cId="1648032995" sldId="259"/>
            <ac:spMk id="11" creationId="{D83BDD6D-947D-4B36-A283-9B01DDF1865B}"/>
          </ac:spMkLst>
        </pc:spChg>
        <pc:spChg chg="add del mod">
          <ac:chgData name="MOHAMMAD MOZID MOLLAH" userId="bfb4d89187c93c17" providerId="LiveId" clId="{C50B6B72-3A54-49FF-89A8-DA594B692827}" dt="2021-08-13T09:31:55.354" v="4670"/>
          <ac:spMkLst>
            <pc:docMk/>
            <pc:sldMk cId="1648032995" sldId="259"/>
            <ac:spMk id="12" creationId="{D0AEE670-47D3-486B-B019-AFA26DAD3122}"/>
          </ac:spMkLst>
        </pc:spChg>
        <pc:spChg chg="add del mod">
          <ac:chgData name="MOHAMMAD MOZID MOLLAH" userId="bfb4d89187c93c17" providerId="LiveId" clId="{C50B6B72-3A54-49FF-89A8-DA594B692827}" dt="2021-08-14T07:03:18.746" v="8714" actId="478"/>
          <ac:spMkLst>
            <pc:docMk/>
            <pc:sldMk cId="1648032995" sldId="259"/>
            <ac:spMk id="15" creationId="{8D453417-D281-4CE1-83B0-2228BAB16A64}"/>
          </ac:spMkLst>
        </pc:spChg>
        <pc:spChg chg="add del mod">
          <ac:chgData name="MOHAMMAD MOZID MOLLAH" userId="bfb4d89187c93c17" providerId="LiveId" clId="{C50B6B72-3A54-49FF-89A8-DA594B692827}" dt="2021-08-14T07:03:18.746" v="8714" actId="478"/>
          <ac:spMkLst>
            <pc:docMk/>
            <pc:sldMk cId="1648032995" sldId="259"/>
            <ac:spMk id="16" creationId="{63EDFF48-D08D-4FB8-891A-C0D71F38AE3E}"/>
          </ac:spMkLst>
        </pc:spChg>
        <pc:spChg chg="add del mod">
          <ac:chgData name="MOHAMMAD MOZID MOLLAH" userId="bfb4d89187c93c17" providerId="LiveId" clId="{C50B6B72-3A54-49FF-89A8-DA594B692827}" dt="2021-08-14T07:03:24.777" v="8715" actId="478"/>
          <ac:spMkLst>
            <pc:docMk/>
            <pc:sldMk cId="1648032995" sldId="259"/>
            <ac:spMk id="17" creationId="{E0087228-A0E1-4A1E-BC88-EEA916E7DDA5}"/>
          </ac:spMkLst>
        </pc:spChg>
        <pc:spChg chg="add del mod">
          <ac:chgData name="MOHAMMAD MOZID MOLLAH" userId="bfb4d89187c93c17" providerId="LiveId" clId="{C50B6B72-3A54-49FF-89A8-DA594B692827}" dt="2021-08-14T07:03:28.199" v="8716" actId="478"/>
          <ac:spMkLst>
            <pc:docMk/>
            <pc:sldMk cId="1648032995" sldId="259"/>
            <ac:spMk id="18" creationId="{FE29D362-3031-419B-A615-657307D408B9}"/>
          </ac:spMkLst>
        </pc:spChg>
        <pc:picChg chg="add del mod">
          <ac:chgData name="MOHAMMAD MOZID MOLLAH" userId="bfb4d89187c93c17" providerId="LiveId" clId="{C50B6B72-3A54-49FF-89A8-DA594B692827}" dt="2021-08-14T06:55:35.939" v="8656"/>
          <ac:picMkLst>
            <pc:docMk/>
            <pc:sldMk cId="1648032995" sldId="259"/>
            <ac:picMk id="12" creationId="{B23D6CE3-0CB7-4645-B8B6-3609D147B0F7}"/>
          </ac:picMkLst>
        </pc:picChg>
        <pc:picChg chg="add del mod">
          <ac:chgData name="MOHAMMAD MOZID MOLLAH" userId="bfb4d89187c93c17" providerId="LiveId" clId="{C50B6B72-3A54-49FF-89A8-DA594B692827}" dt="2021-08-14T06:55:35.251" v="8655"/>
          <ac:picMkLst>
            <pc:docMk/>
            <pc:sldMk cId="1648032995" sldId="259"/>
            <ac:picMk id="13" creationId="{57B2C19B-E943-4FF7-872B-6DA9622B018A}"/>
          </ac:picMkLst>
        </pc:picChg>
        <pc:picChg chg="add del mod">
          <ac:chgData name="MOHAMMAD MOZID MOLLAH" userId="bfb4d89187c93c17" providerId="LiveId" clId="{C50B6B72-3A54-49FF-89A8-DA594B692827}" dt="2021-08-14T06:55:34.486" v="8654"/>
          <ac:picMkLst>
            <pc:docMk/>
            <pc:sldMk cId="1648032995" sldId="259"/>
            <ac:picMk id="14" creationId="{F6639DCA-0599-4E39-B9F1-199A91CC551A}"/>
          </ac:picMkLst>
        </pc:picChg>
      </pc:sldChg>
      <pc:sldChg chg="addSp delSp modSp new mod ord modTransition modAnim">
        <pc:chgData name="MOHAMMAD MOZID MOLLAH" userId="bfb4d89187c93c17" providerId="LiveId" clId="{C50B6B72-3A54-49FF-89A8-DA594B692827}" dt="2021-08-13T15:00:06.363" v="7912"/>
        <pc:sldMkLst>
          <pc:docMk/>
          <pc:sldMk cId="2555598637" sldId="260"/>
        </pc:sldMkLst>
        <pc:spChg chg="del">
          <ac:chgData name="MOHAMMAD MOZID MOLLAH" userId="bfb4d89187c93c17" providerId="LiveId" clId="{C50B6B72-3A54-49FF-89A8-DA594B692827}" dt="2021-08-11T06:03:24.142" v="34" actId="21"/>
          <ac:spMkLst>
            <pc:docMk/>
            <pc:sldMk cId="2555598637" sldId="260"/>
            <ac:spMk id="2" creationId="{560C4430-BF72-42E9-AD58-A06A7B08875B}"/>
          </ac:spMkLst>
        </pc:spChg>
        <pc:spChg chg="del">
          <ac:chgData name="MOHAMMAD MOZID MOLLAH" userId="bfb4d89187c93c17" providerId="LiveId" clId="{C50B6B72-3A54-49FF-89A8-DA594B692827}" dt="2021-08-11T06:03:27.063" v="35" actId="21"/>
          <ac:spMkLst>
            <pc:docMk/>
            <pc:sldMk cId="2555598637" sldId="260"/>
            <ac:spMk id="3" creationId="{07576A0E-E05F-4C17-B7D9-28CE8D10A6BD}"/>
          </ac:spMkLst>
        </pc:spChg>
        <pc:spChg chg="add mod">
          <ac:chgData name="MOHAMMAD MOZID MOLLAH" userId="bfb4d89187c93c17" providerId="LiveId" clId="{C50B6B72-3A54-49FF-89A8-DA594B692827}" dt="2021-08-11T06:50:23.771" v="1047" actId="14100"/>
          <ac:spMkLst>
            <pc:docMk/>
            <pc:sldMk cId="2555598637" sldId="260"/>
            <ac:spMk id="4" creationId="{7644E36B-86B6-488E-8EDB-5F9F38465D4D}"/>
          </ac:spMkLst>
        </pc:spChg>
        <pc:spChg chg="add mod">
          <ac:chgData name="MOHAMMAD MOZID MOLLAH" userId="bfb4d89187c93c17" providerId="LiveId" clId="{C50B6B72-3A54-49FF-89A8-DA594B692827}" dt="2021-08-11T06:50:18.006" v="1046" actId="14100"/>
          <ac:spMkLst>
            <pc:docMk/>
            <pc:sldMk cId="2555598637" sldId="260"/>
            <ac:spMk id="5" creationId="{80BEDFD2-B46E-4196-8FE7-69A4C75AD35C}"/>
          </ac:spMkLst>
        </pc:spChg>
      </pc:sldChg>
      <pc:sldChg chg="addSp delSp modSp new mod modTransition modAnim">
        <pc:chgData name="MOHAMMAD MOZID MOLLAH" userId="bfb4d89187c93c17" providerId="LiveId" clId="{C50B6B72-3A54-49FF-89A8-DA594B692827}" dt="2021-08-14T05:47:39.193" v="8399"/>
        <pc:sldMkLst>
          <pc:docMk/>
          <pc:sldMk cId="2672799010" sldId="261"/>
        </pc:sldMkLst>
        <pc:spChg chg="del">
          <ac:chgData name="MOHAMMAD MOZID MOLLAH" userId="bfb4d89187c93c17" providerId="LiveId" clId="{C50B6B72-3A54-49FF-89A8-DA594B692827}" dt="2021-08-11T06:02:46.769" v="26" actId="21"/>
          <ac:spMkLst>
            <pc:docMk/>
            <pc:sldMk cId="2672799010" sldId="261"/>
            <ac:spMk id="2" creationId="{5FB9DABD-47CC-4BE0-8E7B-1B02C030F38E}"/>
          </ac:spMkLst>
        </pc:spChg>
        <pc:spChg chg="del">
          <ac:chgData name="MOHAMMAD MOZID MOLLAH" userId="bfb4d89187c93c17" providerId="LiveId" clId="{C50B6B72-3A54-49FF-89A8-DA594B692827}" dt="2021-08-11T06:02:53.019" v="27" actId="21"/>
          <ac:spMkLst>
            <pc:docMk/>
            <pc:sldMk cId="2672799010" sldId="261"/>
            <ac:spMk id="3" creationId="{D8B66DDB-B651-4B7D-9FB5-7685466FE91F}"/>
          </ac:spMkLst>
        </pc:spChg>
        <pc:spChg chg="add mod">
          <ac:chgData name="MOHAMMAD MOZID MOLLAH" userId="bfb4d89187c93c17" providerId="LiveId" clId="{C50B6B72-3A54-49FF-89A8-DA594B692827}" dt="2021-08-13T10:04:47.790" v="4710" actId="207"/>
          <ac:spMkLst>
            <pc:docMk/>
            <pc:sldMk cId="2672799010" sldId="261"/>
            <ac:spMk id="4" creationId="{568A4B29-EEB6-4455-BDBD-296BF9335F2E}"/>
          </ac:spMkLst>
        </pc:spChg>
        <pc:spChg chg="add mod">
          <ac:chgData name="MOHAMMAD MOZID MOLLAH" userId="bfb4d89187c93c17" providerId="LiveId" clId="{C50B6B72-3A54-49FF-89A8-DA594B692827}" dt="2021-08-11T07:16:18.497" v="1791" actId="1076"/>
          <ac:spMkLst>
            <pc:docMk/>
            <pc:sldMk cId="2672799010" sldId="261"/>
            <ac:spMk id="5" creationId="{1E89F469-BDBC-4A2E-BBFD-8129143EB956}"/>
          </ac:spMkLst>
        </pc:spChg>
        <pc:spChg chg="add del mod">
          <ac:chgData name="MOHAMMAD MOZID MOLLAH" userId="bfb4d89187c93c17" providerId="LiveId" clId="{C50B6B72-3A54-49FF-89A8-DA594B692827}" dt="2021-08-11T07:19:25.654" v="1831" actId="1076"/>
          <ac:spMkLst>
            <pc:docMk/>
            <pc:sldMk cId="2672799010" sldId="261"/>
            <ac:spMk id="6" creationId="{3A8DEBC9-7DD0-4324-B300-50D0B05B9806}"/>
          </ac:spMkLst>
        </pc:spChg>
        <pc:spChg chg="add mod">
          <ac:chgData name="MOHAMMAD MOZID MOLLAH" userId="bfb4d89187c93c17" providerId="LiveId" clId="{C50B6B72-3A54-49FF-89A8-DA594B692827}" dt="2021-08-13T10:02:40.564" v="4694" actId="14100"/>
          <ac:spMkLst>
            <pc:docMk/>
            <pc:sldMk cId="2672799010" sldId="261"/>
            <ac:spMk id="7" creationId="{BC241446-8ADE-4322-B8EE-72977AA355F4}"/>
          </ac:spMkLst>
        </pc:spChg>
        <pc:spChg chg="add mod">
          <ac:chgData name="MOHAMMAD MOZID MOLLAH" userId="bfb4d89187c93c17" providerId="LiveId" clId="{C50B6B72-3A54-49FF-89A8-DA594B692827}" dt="2021-08-11T07:20:27.243" v="1834" actId="1076"/>
          <ac:spMkLst>
            <pc:docMk/>
            <pc:sldMk cId="2672799010" sldId="261"/>
            <ac:spMk id="8" creationId="{124D472B-9C93-475F-9621-C96EBCDA6A5B}"/>
          </ac:spMkLst>
        </pc:spChg>
        <pc:spChg chg="add mod">
          <ac:chgData name="MOHAMMAD MOZID MOLLAH" userId="bfb4d89187c93c17" providerId="LiveId" clId="{C50B6B72-3A54-49FF-89A8-DA594B692827}" dt="2021-08-14T05:47:17.429" v="8393" actId="1076"/>
          <ac:spMkLst>
            <pc:docMk/>
            <pc:sldMk cId="2672799010" sldId="261"/>
            <ac:spMk id="9" creationId="{D8AF7736-1DE5-41D1-9B3F-4869ACE19580}"/>
          </ac:spMkLst>
        </pc:spChg>
        <pc:spChg chg="add mod">
          <ac:chgData name="MOHAMMAD MOZID MOLLAH" userId="bfb4d89187c93c17" providerId="LiveId" clId="{C50B6B72-3A54-49FF-89A8-DA594B692827}" dt="2021-08-13T10:03:53.184" v="4706" actId="207"/>
          <ac:spMkLst>
            <pc:docMk/>
            <pc:sldMk cId="2672799010" sldId="261"/>
            <ac:spMk id="10" creationId="{40E7D3A5-DEE3-48EC-A624-79FDAA46FACC}"/>
          </ac:spMkLst>
        </pc:spChg>
        <pc:spChg chg="add mod">
          <ac:chgData name="MOHAMMAD MOZID MOLLAH" userId="bfb4d89187c93c17" providerId="LiveId" clId="{C50B6B72-3A54-49FF-89A8-DA594B692827}" dt="2021-08-14T05:45:41.663" v="8386" actId="1076"/>
          <ac:spMkLst>
            <pc:docMk/>
            <pc:sldMk cId="2672799010" sldId="261"/>
            <ac:spMk id="11" creationId="{EB4FA818-FABF-4061-B7D5-A98F6A3588C5}"/>
          </ac:spMkLst>
        </pc:spChg>
        <pc:spChg chg="add mod">
          <ac:chgData name="MOHAMMAD MOZID MOLLAH" userId="bfb4d89187c93c17" providerId="LiveId" clId="{C50B6B72-3A54-49FF-89A8-DA594B692827}" dt="2021-08-13T10:04:02.074" v="4708" actId="207"/>
          <ac:spMkLst>
            <pc:docMk/>
            <pc:sldMk cId="2672799010" sldId="261"/>
            <ac:spMk id="12" creationId="{B011596D-1D03-4AC2-BD9A-828961D37B20}"/>
          </ac:spMkLst>
        </pc:spChg>
        <pc:picChg chg="add mod">
          <ac:chgData name="MOHAMMAD MOZID MOLLAH" userId="bfb4d89187c93c17" providerId="LiveId" clId="{C50B6B72-3A54-49FF-89A8-DA594B692827}" dt="2021-08-13T10:01:38.365" v="4677" actId="1076"/>
          <ac:picMkLst>
            <pc:docMk/>
            <pc:sldMk cId="2672799010" sldId="261"/>
            <ac:picMk id="3" creationId="{0E3FA673-496A-41CD-9FDA-46F4059E226B}"/>
          </ac:picMkLst>
        </pc:picChg>
      </pc:sldChg>
      <pc:sldChg chg="addSp delSp modSp new mod modTransition modAnim">
        <pc:chgData name="MOHAMMAD MOZID MOLLAH" userId="bfb4d89187c93c17" providerId="LiveId" clId="{C50B6B72-3A54-49FF-89A8-DA594B692827}" dt="2021-08-13T15:00:26.854" v="7916"/>
        <pc:sldMkLst>
          <pc:docMk/>
          <pc:sldMk cId="121867863" sldId="262"/>
        </pc:sldMkLst>
        <pc:spChg chg="del">
          <ac:chgData name="MOHAMMAD MOZID MOLLAH" userId="bfb4d89187c93c17" providerId="LiveId" clId="{C50B6B72-3A54-49FF-89A8-DA594B692827}" dt="2021-08-11T06:05:30.945" v="76" actId="21"/>
          <ac:spMkLst>
            <pc:docMk/>
            <pc:sldMk cId="121867863" sldId="262"/>
            <ac:spMk id="2" creationId="{3D53758A-C85D-4C3C-805E-6FFB976B4250}"/>
          </ac:spMkLst>
        </pc:spChg>
        <pc:spChg chg="del">
          <ac:chgData name="MOHAMMAD MOZID MOLLAH" userId="bfb4d89187c93c17" providerId="LiveId" clId="{C50B6B72-3A54-49FF-89A8-DA594B692827}" dt="2021-08-11T06:05:37.179" v="77" actId="21"/>
          <ac:spMkLst>
            <pc:docMk/>
            <pc:sldMk cId="121867863" sldId="262"/>
            <ac:spMk id="3" creationId="{26E93F23-4E96-47BC-9C2E-1BC99B2D45D4}"/>
          </ac:spMkLst>
        </pc:spChg>
        <pc:spChg chg="add del mod">
          <ac:chgData name="MOHAMMAD MOZID MOLLAH" userId="bfb4d89187c93c17" providerId="LiveId" clId="{C50B6B72-3A54-49FF-89A8-DA594B692827}" dt="2021-08-11T08:00:50.797" v="1837" actId="478"/>
          <ac:spMkLst>
            <pc:docMk/>
            <pc:sldMk cId="121867863" sldId="262"/>
            <ac:spMk id="4" creationId="{B75CF0AA-3F2D-4897-9528-6F3CD89D0B22}"/>
          </ac:spMkLst>
        </pc:spChg>
        <pc:spChg chg="add mod">
          <ac:chgData name="MOHAMMAD MOZID MOLLAH" userId="bfb4d89187c93c17" providerId="LiveId" clId="{C50B6B72-3A54-49FF-89A8-DA594B692827}" dt="2021-08-11T08:01:56.376" v="1882" actId="1076"/>
          <ac:spMkLst>
            <pc:docMk/>
            <pc:sldMk cId="121867863" sldId="262"/>
            <ac:spMk id="5" creationId="{4A39BA7A-82A0-4862-B826-84B7F90EAEB1}"/>
          </ac:spMkLst>
        </pc:spChg>
        <pc:spChg chg="add mod">
          <ac:chgData name="MOHAMMAD MOZID MOLLAH" userId="bfb4d89187c93c17" providerId="LiveId" clId="{C50B6B72-3A54-49FF-89A8-DA594B692827}" dt="2021-08-11T08:29:27.677" v="2159" actId="1076"/>
          <ac:spMkLst>
            <pc:docMk/>
            <pc:sldMk cId="121867863" sldId="262"/>
            <ac:spMk id="10" creationId="{ABF094F4-A5EB-423F-AD90-1B77A9CC63A8}"/>
          </ac:spMkLst>
        </pc:spChg>
        <pc:spChg chg="add del mod">
          <ac:chgData name="MOHAMMAD MOZID MOLLAH" userId="bfb4d89187c93c17" providerId="LiveId" clId="{C50B6B72-3A54-49FF-89A8-DA594B692827}" dt="2021-08-11T08:06:44.341" v="1997" actId="478"/>
          <ac:spMkLst>
            <pc:docMk/>
            <pc:sldMk cId="121867863" sldId="262"/>
            <ac:spMk id="11" creationId="{603EDF6C-748C-461C-ABE8-DF54C358B5CA}"/>
          </ac:spMkLst>
        </pc:spChg>
        <pc:spChg chg="add del mod">
          <ac:chgData name="MOHAMMAD MOZID MOLLAH" userId="bfb4d89187c93c17" providerId="LiveId" clId="{C50B6B72-3A54-49FF-89A8-DA594B692827}" dt="2021-08-11T08:28:19.322" v="2104" actId="21"/>
          <ac:spMkLst>
            <pc:docMk/>
            <pc:sldMk cId="121867863" sldId="262"/>
            <ac:spMk id="12" creationId="{EABE68EB-9032-4834-9CBD-D49014474CA9}"/>
          </ac:spMkLst>
        </pc:spChg>
        <pc:picChg chg="add mod">
          <ac:chgData name="MOHAMMAD MOZID MOLLAH" userId="bfb4d89187c93c17" providerId="LiveId" clId="{C50B6B72-3A54-49FF-89A8-DA594B692827}" dt="2021-08-13T08:40:35.707" v="4031" actId="1440"/>
          <ac:picMkLst>
            <pc:docMk/>
            <pc:sldMk cId="121867863" sldId="262"/>
            <ac:picMk id="7" creationId="{38D82FD7-D5D6-4C64-9A4D-F1D8429FFA43}"/>
          </ac:picMkLst>
        </pc:picChg>
        <pc:picChg chg="add del mod modCrop">
          <ac:chgData name="MOHAMMAD MOZID MOLLAH" userId="bfb4d89187c93c17" providerId="LiveId" clId="{C50B6B72-3A54-49FF-89A8-DA594B692827}" dt="2021-08-13T08:40:39.644" v="4032" actId="1440"/>
          <ac:picMkLst>
            <pc:docMk/>
            <pc:sldMk cId="121867863" sldId="262"/>
            <ac:picMk id="9" creationId="{8B01F4D9-3D19-49DD-9D03-A038FDD0D300}"/>
          </ac:picMkLst>
        </pc:picChg>
      </pc:sldChg>
      <pc:sldChg chg="addSp delSp modSp new mod modTransition modAnim">
        <pc:chgData name="MOHAMMAD MOZID MOLLAH" userId="bfb4d89187c93c17" providerId="LiveId" clId="{C50B6B72-3A54-49FF-89A8-DA594B692827}" dt="2021-08-13T15:00:34.387" v="7917"/>
        <pc:sldMkLst>
          <pc:docMk/>
          <pc:sldMk cId="2237097036" sldId="263"/>
        </pc:sldMkLst>
        <pc:spChg chg="del">
          <ac:chgData name="MOHAMMAD MOZID MOLLAH" userId="bfb4d89187c93c17" providerId="LiveId" clId="{C50B6B72-3A54-49FF-89A8-DA594B692827}" dt="2021-08-11T06:05:20.337" v="74" actId="21"/>
          <ac:spMkLst>
            <pc:docMk/>
            <pc:sldMk cId="2237097036" sldId="263"/>
            <ac:spMk id="2" creationId="{0149CC15-71E2-4E55-805F-F529E994FD70}"/>
          </ac:spMkLst>
        </pc:spChg>
        <pc:spChg chg="del">
          <ac:chgData name="MOHAMMAD MOZID MOLLAH" userId="bfb4d89187c93c17" providerId="LiveId" clId="{C50B6B72-3A54-49FF-89A8-DA594B692827}" dt="2021-08-11T06:05:24.008" v="75" actId="21"/>
          <ac:spMkLst>
            <pc:docMk/>
            <pc:sldMk cId="2237097036" sldId="263"/>
            <ac:spMk id="3" creationId="{E2E0A3B0-4C26-4ACD-A746-606EDDD2A81E}"/>
          </ac:spMkLst>
        </pc:spChg>
        <pc:spChg chg="add mod">
          <ac:chgData name="MOHAMMAD MOZID MOLLAH" userId="bfb4d89187c93c17" providerId="LiveId" clId="{C50B6B72-3A54-49FF-89A8-DA594B692827}" dt="2021-08-11T08:29:48.108" v="2162" actId="1076"/>
          <ac:spMkLst>
            <pc:docMk/>
            <pc:sldMk cId="2237097036" sldId="263"/>
            <ac:spMk id="10" creationId="{7B6C79FD-200D-4114-8662-7387B9C0B71E}"/>
          </ac:spMkLst>
        </pc:spChg>
        <pc:picChg chg="add mod">
          <ac:chgData name="MOHAMMAD MOZID MOLLAH" userId="bfb4d89187c93c17" providerId="LiveId" clId="{C50B6B72-3A54-49FF-89A8-DA594B692827}" dt="2021-08-13T08:40:58.190" v="4035" actId="14100"/>
          <ac:picMkLst>
            <pc:docMk/>
            <pc:sldMk cId="2237097036" sldId="263"/>
            <ac:picMk id="3" creationId="{8A385EAF-D316-49A0-83B2-2C4F720F0A7C}"/>
          </ac:picMkLst>
        </pc:picChg>
        <pc:picChg chg="add mod">
          <ac:chgData name="MOHAMMAD MOZID MOLLAH" userId="bfb4d89187c93c17" providerId="LiveId" clId="{C50B6B72-3A54-49FF-89A8-DA594B692827}" dt="2021-08-13T08:40:51.346" v="4034" actId="1440"/>
          <ac:picMkLst>
            <pc:docMk/>
            <pc:sldMk cId="2237097036" sldId="263"/>
            <ac:picMk id="5" creationId="{CF19ACD6-832D-4A73-BE4A-AB97647622AC}"/>
          </ac:picMkLst>
        </pc:picChg>
        <pc:picChg chg="add del mod">
          <ac:chgData name="MOHAMMAD MOZID MOLLAH" userId="bfb4d89187c93c17" providerId="LiveId" clId="{C50B6B72-3A54-49FF-89A8-DA594B692827}" dt="2021-08-11T08:09:35.009" v="2040" actId="21"/>
          <ac:picMkLst>
            <pc:docMk/>
            <pc:sldMk cId="2237097036" sldId="263"/>
            <ac:picMk id="7" creationId="{AA570553-259A-4BD2-9957-C25B8D710B36}"/>
          </ac:picMkLst>
        </pc:picChg>
        <pc:picChg chg="add del mod">
          <ac:chgData name="MOHAMMAD MOZID MOLLAH" userId="bfb4d89187c93c17" providerId="LiveId" clId="{C50B6B72-3A54-49FF-89A8-DA594B692827}" dt="2021-08-11T16:09:40.167" v="3292" actId="21"/>
          <ac:picMkLst>
            <pc:docMk/>
            <pc:sldMk cId="2237097036" sldId="263"/>
            <ac:picMk id="9" creationId="{D0D38572-C3FB-4E80-99D2-5E8D0E2904EA}"/>
          </ac:picMkLst>
        </pc:picChg>
      </pc:sldChg>
      <pc:sldChg chg="addSp delSp modSp new mod modTransition modAnim">
        <pc:chgData name="MOHAMMAD MOZID MOLLAH" userId="bfb4d89187c93c17" providerId="LiveId" clId="{C50B6B72-3A54-49FF-89A8-DA594B692827}" dt="2021-08-13T15:00:39.293" v="7918"/>
        <pc:sldMkLst>
          <pc:docMk/>
          <pc:sldMk cId="3160491273" sldId="264"/>
        </pc:sldMkLst>
        <pc:spChg chg="del">
          <ac:chgData name="MOHAMMAD MOZID MOLLAH" userId="bfb4d89187c93c17" providerId="LiveId" clId="{C50B6B72-3A54-49FF-89A8-DA594B692827}" dt="2021-08-11T06:05:10.634" v="72" actId="21"/>
          <ac:spMkLst>
            <pc:docMk/>
            <pc:sldMk cId="3160491273" sldId="264"/>
            <ac:spMk id="2" creationId="{79291A1B-EE34-4835-BFDE-2361E9AAA319}"/>
          </ac:spMkLst>
        </pc:spChg>
        <pc:spChg chg="del">
          <ac:chgData name="MOHAMMAD MOZID MOLLAH" userId="bfb4d89187c93c17" providerId="LiveId" clId="{C50B6B72-3A54-49FF-89A8-DA594B692827}" dt="2021-08-11T06:05:13.134" v="73" actId="21"/>
          <ac:spMkLst>
            <pc:docMk/>
            <pc:sldMk cId="3160491273" sldId="264"/>
            <ac:spMk id="3" creationId="{542B9EC1-03E7-4B75-B9FD-CDB5B989BE77}"/>
          </ac:spMkLst>
        </pc:spChg>
        <pc:spChg chg="add mod">
          <ac:chgData name="MOHAMMAD MOZID MOLLAH" userId="bfb4d89187c93c17" providerId="LiveId" clId="{C50B6B72-3A54-49FF-89A8-DA594B692827}" dt="2021-08-11T08:32:33.602" v="2232" actId="1076"/>
          <ac:spMkLst>
            <pc:docMk/>
            <pc:sldMk cId="3160491273" sldId="264"/>
            <ac:spMk id="8" creationId="{81F3056A-FB67-4947-B236-2707F4884D3E}"/>
          </ac:spMkLst>
        </pc:spChg>
        <pc:picChg chg="add mod">
          <ac:chgData name="MOHAMMAD MOZID MOLLAH" userId="bfb4d89187c93c17" providerId="LiveId" clId="{C50B6B72-3A54-49FF-89A8-DA594B692827}" dt="2021-08-13T08:41:41.780" v="4041" actId="14100"/>
          <ac:picMkLst>
            <pc:docMk/>
            <pc:sldMk cId="3160491273" sldId="264"/>
            <ac:picMk id="5" creationId="{8C7EF00C-C2A1-4655-A4F1-6C58887A2006}"/>
          </ac:picMkLst>
        </pc:picChg>
        <pc:picChg chg="add mod">
          <ac:chgData name="MOHAMMAD MOZID MOLLAH" userId="bfb4d89187c93c17" providerId="LiveId" clId="{C50B6B72-3A54-49FF-89A8-DA594B692827}" dt="2021-08-13T08:41:50.436" v="4042" actId="14100"/>
          <ac:picMkLst>
            <pc:docMk/>
            <pc:sldMk cId="3160491273" sldId="264"/>
            <ac:picMk id="7" creationId="{5009B971-1734-430C-9765-0A00CE05369A}"/>
          </ac:picMkLst>
        </pc:picChg>
      </pc:sldChg>
      <pc:sldChg chg="addSp delSp modSp new mod modTransition modAnim">
        <pc:chgData name="MOHAMMAD MOZID MOLLAH" userId="bfb4d89187c93c17" providerId="LiveId" clId="{C50B6B72-3A54-49FF-89A8-DA594B692827}" dt="2021-08-13T15:00:45.855" v="7919"/>
        <pc:sldMkLst>
          <pc:docMk/>
          <pc:sldMk cId="3372279497" sldId="265"/>
        </pc:sldMkLst>
        <pc:spChg chg="del">
          <ac:chgData name="MOHAMMAD MOZID MOLLAH" userId="bfb4d89187c93c17" providerId="LiveId" clId="{C50B6B72-3A54-49FF-89A8-DA594B692827}" dt="2021-08-11T06:05:03.478" v="70" actId="21"/>
          <ac:spMkLst>
            <pc:docMk/>
            <pc:sldMk cId="3372279497" sldId="265"/>
            <ac:spMk id="2" creationId="{A2C5B5B2-69A4-4F33-913D-F69F466DF4CE}"/>
          </ac:spMkLst>
        </pc:spChg>
        <pc:spChg chg="del">
          <ac:chgData name="MOHAMMAD MOZID MOLLAH" userId="bfb4d89187c93c17" providerId="LiveId" clId="{C50B6B72-3A54-49FF-89A8-DA594B692827}" dt="2021-08-11T06:05:05.759" v="71" actId="21"/>
          <ac:spMkLst>
            <pc:docMk/>
            <pc:sldMk cId="3372279497" sldId="265"/>
            <ac:spMk id="3" creationId="{F6F3721A-D91B-40C0-8E8B-3D2B9A6E8247}"/>
          </ac:spMkLst>
        </pc:spChg>
        <pc:spChg chg="add mod">
          <ac:chgData name="MOHAMMAD MOZID MOLLAH" userId="bfb4d89187c93c17" providerId="LiveId" clId="{C50B6B72-3A54-49FF-89A8-DA594B692827}" dt="2021-08-11T08:34:41.155" v="2296" actId="14100"/>
          <ac:spMkLst>
            <pc:docMk/>
            <pc:sldMk cId="3372279497" sldId="265"/>
            <ac:spMk id="6" creationId="{80F159DE-E648-4233-8C1E-BFA0505F3A5D}"/>
          </ac:spMkLst>
        </pc:spChg>
        <pc:picChg chg="add mod modCrop">
          <ac:chgData name="MOHAMMAD MOZID MOLLAH" userId="bfb4d89187c93c17" providerId="LiveId" clId="{C50B6B72-3A54-49FF-89A8-DA594B692827}" dt="2021-08-13T08:42:09.763" v="4045" actId="14100"/>
          <ac:picMkLst>
            <pc:docMk/>
            <pc:sldMk cId="3372279497" sldId="265"/>
            <ac:picMk id="3" creationId="{2985F52A-611A-48A1-A230-BF3DBC3A31E0}"/>
          </ac:picMkLst>
        </pc:picChg>
        <pc:picChg chg="add mod modCrop">
          <ac:chgData name="MOHAMMAD MOZID MOLLAH" userId="bfb4d89187c93c17" providerId="LiveId" clId="{C50B6B72-3A54-49FF-89A8-DA594B692827}" dt="2021-08-13T08:43:02.212" v="4054" actId="14100"/>
          <ac:picMkLst>
            <pc:docMk/>
            <pc:sldMk cId="3372279497" sldId="265"/>
            <ac:picMk id="5" creationId="{1B801DCA-35AA-42E6-8CEB-43081268EB89}"/>
          </ac:picMkLst>
        </pc:picChg>
      </pc:sldChg>
      <pc:sldChg chg="addSp delSp modSp new mod ord modTransition modAnim">
        <pc:chgData name="MOHAMMAD MOZID MOLLAH" userId="bfb4d89187c93c17" providerId="LiveId" clId="{C50B6B72-3A54-49FF-89A8-DA594B692827}" dt="2021-08-13T15:01:01.531" v="7921"/>
        <pc:sldMkLst>
          <pc:docMk/>
          <pc:sldMk cId="463102337" sldId="266"/>
        </pc:sldMkLst>
        <pc:spChg chg="del">
          <ac:chgData name="MOHAMMAD MOZID MOLLAH" userId="bfb4d89187c93c17" providerId="LiveId" clId="{C50B6B72-3A54-49FF-89A8-DA594B692827}" dt="2021-08-11T06:04:55.479" v="68" actId="21"/>
          <ac:spMkLst>
            <pc:docMk/>
            <pc:sldMk cId="463102337" sldId="266"/>
            <ac:spMk id="2" creationId="{15A52CE5-75AA-4737-B37C-A83C05290ACD}"/>
          </ac:spMkLst>
        </pc:spChg>
        <pc:spChg chg="del">
          <ac:chgData name="MOHAMMAD MOZID MOLLAH" userId="bfb4d89187c93c17" providerId="LiveId" clId="{C50B6B72-3A54-49FF-89A8-DA594B692827}" dt="2021-08-11T06:04:57.963" v="69" actId="21"/>
          <ac:spMkLst>
            <pc:docMk/>
            <pc:sldMk cId="463102337" sldId="266"/>
            <ac:spMk id="3" creationId="{CEC6CB29-05A2-44A1-B5E1-AFD154BAB72B}"/>
          </ac:spMkLst>
        </pc:spChg>
        <pc:spChg chg="add mod">
          <ac:chgData name="MOHAMMAD MOZID MOLLAH" userId="bfb4d89187c93c17" providerId="LiveId" clId="{C50B6B72-3A54-49FF-89A8-DA594B692827}" dt="2021-08-11T08:37:48.541" v="2359" actId="14100"/>
          <ac:spMkLst>
            <pc:docMk/>
            <pc:sldMk cId="463102337" sldId="266"/>
            <ac:spMk id="8" creationId="{D5776460-2FDD-446F-B5A2-25C87FB62095}"/>
          </ac:spMkLst>
        </pc:spChg>
        <pc:picChg chg="add mod">
          <ac:chgData name="MOHAMMAD MOZID MOLLAH" userId="bfb4d89187c93c17" providerId="LiveId" clId="{C50B6B72-3A54-49FF-89A8-DA594B692827}" dt="2021-08-13T08:44:11.958" v="4065" actId="14100"/>
          <ac:picMkLst>
            <pc:docMk/>
            <pc:sldMk cId="463102337" sldId="266"/>
            <ac:picMk id="5" creationId="{A8B9C7A5-307F-4693-99C7-31FBE82B809F}"/>
          </ac:picMkLst>
        </pc:picChg>
        <pc:picChg chg="add mod">
          <ac:chgData name="MOHAMMAD MOZID MOLLAH" userId="bfb4d89187c93c17" providerId="LiveId" clId="{C50B6B72-3A54-49FF-89A8-DA594B692827}" dt="2021-08-13T08:43:58.974" v="4062" actId="1076"/>
          <ac:picMkLst>
            <pc:docMk/>
            <pc:sldMk cId="463102337" sldId="266"/>
            <ac:picMk id="7" creationId="{A8D3C254-9FE9-4C7F-98F8-AD5D69116AF1}"/>
          </ac:picMkLst>
        </pc:picChg>
      </pc:sldChg>
      <pc:sldChg chg="addSp delSp modSp new mod modTransition modAnim">
        <pc:chgData name="MOHAMMAD MOZID MOLLAH" userId="bfb4d89187c93c17" providerId="LiveId" clId="{C50B6B72-3A54-49FF-89A8-DA594B692827}" dt="2021-08-13T15:01:07.724" v="7922"/>
        <pc:sldMkLst>
          <pc:docMk/>
          <pc:sldMk cId="3223905080" sldId="267"/>
        </pc:sldMkLst>
        <pc:spChg chg="del">
          <ac:chgData name="MOHAMMAD MOZID MOLLAH" userId="bfb4d89187c93c17" providerId="LiveId" clId="{C50B6B72-3A54-49FF-89A8-DA594B692827}" dt="2021-08-11T06:04:49.183" v="66" actId="21"/>
          <ac:spMkLst>
            <pc:docMk/>
            <pc:sldMk cId="3223905080" sldId="267"/>
            <ac:spMk id="2" creationId="{A2901336-29F3-4928-9B93-8575313BC0ED}"/>
          </ac:spMkLst>
        </pc:spChg>
        <pc:spChg chg="del">
          <ac:chgData name="MOHAMMAD MOZID MOLLAH" userId="bfb4d89187c93c17" providerId="LiveId" clId="{C50B6B72-3A54-49FF-89A8-DA594B692827}" dt="2021-08-11T06:04:51.651" v="67" actId="21"/>
          <ac:spMkLst>
            <pc:docMk/>
            <pc:sldMk cId="3223905080" sldId="267"/>
            <ac:spMk id="3" creationId="{1E66C9C4-1F02-4983-A635-E472D8E75C72}"/>
          </ac:spMkLst>
        </pc:spChg>
        <pc:spChg chg="add mod">
          <ac:chgData name="MOHAMMAD MOZID MOLLAH" userId="bfb4d89187c93c17" providerId="LiveId" clId="{C50B6B72-3A54-49FF-89A8-DA594B692827}" dt="2021-08-11T08:39:41.923" v="2387" actId="404"/>
          <ac:spMkLst>
            <pc:docMk/>
            <pc:sldMk cId="3223905080" sldId="267"/>
            <ac:spMk id="4" creationId="{FAAD513B-0D22-42C3-9275-1459DF451C25}"/>
          </ac:spMkLst>
        </pc:spChg>
        <pc:spChg chg="add mod">
          <ac:chgData name="MOHAMMAD MOZID MOLLAH" userId="bfb4d89187c93c17" providerId="LiveId" clId="{C50B6B72-3A54-49FF-89A8-DA594B692827}" dt="2021-08-11T08:48:04.356" v="2856" actId="403"/>
          <ac:spMkLst>
            <pc:docMk/>
            <pc:sldMk cId="3223905080" sldId="267"/>
            <ac:spMk id="5" creationId="{1319D373-B2CC-40F2-B647-8258A05EDB2E}"/>
          </ac:spMkLst>
        </pc:spChg>
      </pc:sldChg>
      <pc:sldChg chg="addSp delSp modSp new mod modTransition modAnim">
        <pc:chgData name="MOHAMMAD MOZID MOLLAH" userId="bfb4d89187c93c17" providerId="LiveId" clId="{C50B6B72-3A54-49FF-89A8-DA594B692827}" dt="2021-08-13T15:01:15.998" v="7923"/>
        <pc:sldMkLst>
          <pc:docMk/>
          <pc:sldMk cId="85652177" sldId="268"/>
        </pc:sldMkLst>
        <pc:spChg chg="del">
          <ac:chgData name="MOHAMMAD MOZID MOLLAH" userId="bfb4d89187c93c17" providerId="LiveId" clId="{C50B6B72-3A54-49FF-89A8-DA594B692827}" dt="2021-08-11T06:04:40.043" v="64" actId="21"/>
          <ac:spMkLst>
            <pc:docMk/>
            <pc:sldMk cId="85652177" sldId="268"/>
            <ac:spMk id="2" creationId="{902D6FA6-66D7-428A-9A29-6C7AB4F8D6F4}"/>
          </ac:spMkLst>
        </pc:spChg>
        <pc:spChg chg="del">
          <ac:chgData name="MOHAMMAD MOZID MOLLAH" userId="bfb4d89187c93c17" providerId="LiveId" clId="{C50B6B72-3A54-49FF-89A8-DA594B692827}" dt="2021-08-11T06:04:42.777" v="65" actId="21"/>
          <ac:spMkLst>
            <pc:docMk/>
            <pc:sldMk cId="85652177" sldId="268"/>
            <ac:spMk id="3" creationId="{70069D04-2DF5-42B0-B54B-FAA42E97749A}"/>
          </ac:spMkLst>
        </pc:spChg>
        <pc:spChg chg="add mod">
          <ac:chgData name="MOHAMMAD MOZID MOLLAH" userId="bfb4d89187c93c17" providerId="LiveId" clId="{C50B6B72-3A54-49FF-89A8-DA594B692827}" dt="2021-08-13T08:45:41.858" v="4074" actId="1076"/>
          <ac:spMkLst>
            <pc:docMk/>
            <pc:sldMk cId="85652177" sldId="268"/>
            <ac:spMk id="4" creationId="{01E7DEFD-E3A0-4EDE-8DF5-DEAEA9F938DB}"/>
          </ac:spMkLst>
        </pc:spChg>
        <pc:spChg chg="add mod">
          <ac:chgData name="MOHAMMAD MOZID MOLLAH" userId="bfb4d89187c93c17" providerId="LiveId" clId="{C50B6B72-3A54-49FF-89A8-DA594B692827}" dt="2021-08-13T08:47:13.726" v="4096" actId="20577"/>
          <ac:spMkLst>
            <pc:docMk/>
            <pc:sldMk cId="85652177" sldId="268"/>
            <ac:spMk id="5" creationId="{2F357F18-2D93-408D-A0B0-05D455902FB0}"/>
          </ac:spMkLst>
        </pc:spChg>
        <pc:spChg chg="add del mod">
          <ac:chgData name="MOHAMMAD MOZID MOLLAH" userId="bfb4d89187c93c17" providerId="LiveId" clId="{C50B6B72-3A54-49FF-89A8-DA594B692827}" dt="2021-08-13T08:47:24.195" v="4097" actId="1076"/>
          <ac:spMkLst>
            <pc:docMk/>
            <pc:sldMk cId="85652177" sldId="268"/>
            <ac:spMk id="6" creationId="{62612F7E-A12D-453B-8C90-1D50BC5F0147}"/>
          </ac:spMkLst>
        </pc:spChg>
        <pc:spChg chg="add mod">
          <ac:chgData name="MOHAMMAD MOZID MOLLAH" userId="bfb4d89187c93c17" providerId="LiveId" clId="{C50B6B72-3A54-49FF-89A8-DA594B692827}" dt="2021-08-13T08:47:29.350" v="4098" actId="1076"/>
          <ac:spMkLst>
            <pc:docMk/>
            <pc:sldMk cId="85652177" sldId="268"/>
            <ac:spMk id="7" creationId="{D176DE7C-8200-440B-B407-20F8DA1DD69B}"/>
          </ac:spMkLst>
        </pc:spChg>
        <pc:spChg chg="add del mod">
          <ac:chgData name="MOHAMMAD MOZID MOLLAH" userId="bfb4d89187c93c17" providerId="LiveId" clId="{C50B6B72-3A54-49FF-89A8-DA594B692827}" dt="2021-08-11T16:50:31.247" v="4025" actId="21"/>
          <ac:spMkLst>
            <pc:docMk/>
            <pc:sldMk cId="85652177" sldId="268"/>
            <ac:spMk id="15" creationId="{8C1A345E-7086-4000-9E68-92DF7F796468}"/>
          </ac:spMkLst>
        </pc:spChg>
        <pc:spChg chg="add del mod">
          <ac:chgData name="MOHAMMAD MOZID MOLLAH" userId="bfb4d89187c93c17" providerId="LiveId" clId="{C50B6B72-3A54-49FF-89A8-DA594B692827}" dt="2021-08-11T16:50:44.121" v="4028" actId="21"/>
          <ac:spMkLst>
            <pc:docMk/>
            <pc:sldMk cId="85652177" sldId="268"/>
            <ac:spMk id="16" creationId="{6B112138-A2E8-42B5-B36A-EEA401F4AEFB}"/>
          </ac:spMkLst>
        </pc:spChg>
        <pc:picChg chg="add mod">
          <ac:chgData name="MOHAMMAD MOZID MOLLAH" userId="bfb4d89187c93c17" providerId="LiveId" clId="{C50B6B72-3A54-49FF-89A8-DA594B692827}" dt="2021-08-13T14:33:18.870" v="7697" actId="1440"/>
          <ac:picMkLst>
            <pc:docMk/>
            <pc:sldMk cId="85652177" sldId="268"/>
            <ac:picMk id="9" creationId="{53450237-008D-4AA3-A5E5-36139F132A00}"/>
          </ac:picMkLst>
        </pc:picChg>
        <pc:picChg chg="add del mod">
          <ac:chgData name="MOHAMMAD MOZID MOLLAH" userId="bfb4d89187c93c17" providerId="LiveId" clId="{C50B6B72-3A54-49FF-89A8-DA594B692827}" dt="2021-08-13T09:02:41.747" v="4126" actId="21"/>
          <ac:picMkLst>
            <pc:docMk/>
            <pc:sldMk cId="85652177" sldId="268"/>
            <ac:picMk id="11" creationId="{1581A7A7-7F0E-4254-ADDA-33C7F8C06566}"/>
          </ac:picMkLst>
        </pc:picChg>
        <pc:cxnChg chg="add mod">
          <ac:chgData name="MOHAMMAD MOZID MOLLAH" userId="bfb4d89187c93c17" providerId="LiveId" clId="{C50B6B72-3A54-49FF-89A8-DA594B692827}" dt="2021-08-13T09:03:24.947" v="4134" actId="1582"/>
          <ac:cxnSpMkLst>
            <pc:docMk/>
            <pc:sldMk cId="85652177" sldId="268"/>
            <ac:cxnSpMk id="3" creationId="{CBD909C4-3557-43FE-AF2A-58C137979799}"/>
          </ac:cxnSpMkLst>
        </pc:cxnChg>
      </pc:sldChg>
      <pc:sldChg chg="addSp delSp modSp new mod ord modTransition modAnim">
        <pc:chgData name="MOHAMMAD MOZID MOLLAH" userId="bfb4d89187c93c17" providerId="LiveId" clId="{C50B6B72-3A54-49FF-89A8-DA594B692827}" dt="2021-08-13T15:00:49.855" v="7920"/>
        <pc:sldMkLst>
          <pc:docMk/>
          <pc:sldMk cId="2722292846" sldId="269"/>
        </pc:sldMkLst>
        <pc:spChg chg="add mod">
          <ac:chgData name="MOHAMMAD MOZID MOLLAH" userId="bfb4d89187c93c17" providerId="LiveId" clId="{C50B6B72-3A54-49FF-89A8-DA594B692827}" dt="2021-08-11T16:21:15.976" v="3397" actId="14100"/>
          <ac:spMkLst>
            <pc:docMk/>
            <pc:sldMk cId="2722292846" sldId="269"/>
            <ac:spMk id="2" creationId="{A162510C-C3A2-47F7-AB40-D87482FFF65F}"/>
          </ac:spMkLst>
        </pc:spChg>
        <pc:spChg chg="del">
          <ac:chgData name="MOHAMMAD MOZID MOLLAH" userId="bfb4d89187c93c17" providerId="LiveId" clId="{C50B6B72-3A54-49FF-89A8-DA594B692827}" dt="2021-08-11T06:04:32.371" v="62" actId="21"/>
          <ac:spMkLst>
            <pc:docMk/>
            <pc:sldMk cId="2722292846" sldId="269"/>
            <ac:spMk id="2" creationId="{A91010B0-389E-4B70-BE46-C48AA91487E8}"/>
          </ac:spMkLst>
        </pc:spChg>
        <pc:spChg chg="del">
          <ac:chgData name="MOHAMMAD MOZID MOLLAH" userId="bfb4d89187c93c17" providerId="LiveId" clId="{C50B6B72-3A54-49FF-89A8-DA594B692827}" dt="2021-08-11T06:04:35.059" v="63" actId="21"/>
          <ac:spMkLst>
            <pc:docMk/>
            <pc:sldMk cId="2722292846" sldId="269"/>
            <ac:spMk id="3" creationId="{3D71CEE1-08A9-46AA-A5F8-053375CBC7C3}"/>
          </ac:spMkLst>
        </pc:spChg>
        <pc:picChg chg="add mod">
          <ac:chgData name="MOHAMMAD MOZID MOLLAH" userId="bfb4d89187c93c17" providerId="LiveId" clId="{C50B6B72-3A54-49FF-89A8-DA594B692827}" dt="2021-08-13T08:43:28.398" v="4057" actId="14100"/>
          <ac:picMkLst>
            <pc:docMk/>
            <pc:sldMk cId="2722292846" sldId="269"/>
            <ac:picMk id="4" creationId="{89008955-4A1D-4BFB-82E4-5116E8ABBC5C}"/>
          </ac:picMkLst>
        </pc:picChg>
        <pc:picChg chg="add mod">
          <ac:chgData name="MOHAMMAD MOZID MOLLAH" userId="bfb4d89187c93c17" providerId="LiveId" clId="{C50B6B72-3A54-49FF-89A8-DA594B692827}" dt="2021-08-13T08:43:24.727" v="4056" actId="1440"/>
          <ac:picMkLst>
            <pc:docMk/>
            <pc:sldMk cId="2722292846" sldId="269"/>
            <ac:picMk id="6" creationId="{BA28F375-39D5-4073-BEA8-C92BF820601E}"/>
          </ac:picMkLst>
        </pc:picChg>
      </pc:sldChg>
      <pc:sldChg chg="addSp delSp modSp new mod modTransition modAnim">
        <pc:chgData name="MOHAMMAD MOZID MOLLAH" userId="bfb4d89187c93c17" providerId="LiveId" clId="{C50B6B72-3A54-49FF-89A8-DA594B692827}" dt="2021-08-13T15:01:23.482" v="7924"/>
        <pc:sldMkLst>
          <pc:docMk/>
          <pc:sldMk cId="1699193353" sldId="270"/>
        </pc:sldMkLst>
        <pc:spChg chg="del">
          <ac:chgData name="MOHAMMAD MOZID MOLLAH" userId="bfb4d89187c93c17" providerId="LiveId" clId="{C50B6B72-3A54-49FF-89A8-DA594B692827}" dt="2021-08-11T06:04:23.934" v="60" actId="21"/>
          <ac:spMkLst>
            <pc:docMk/>
            <pc:sldMk cId="1699193353" sldId="270"/>
            <ac:spMk id="2" creationId="{37B1F11F-EA8B-4B8E-9E07-87D40AC9BC9B}"/>
          </ac:spMkLst>
        </pc:spChg>
        <pc:spChg chg="add mod">
          <ac:chgData name="MOHAMMAD MOZID MOLLAH" userId="bfb4d89187c93c17" providerId="LiveId" clId="{C50B6B72-3A54-49FF-89A8-DA594B692827}" dt="2021-08-13T08:49:25.983" v="4109" actId="1076"/>
          <ac:spMkLst>
            <pc:docMk/>
            <pc:sldMk cId="1699193353" sldId="270"/>
            <ac:spMk id="2" creationId="{CDDAC654-6828-4CC7-AF39-17B840E73CE1}"/>
          </ac:spMkLst>
        </pc:spChg>
        <pc:spChg chg="add mod">
          <ac:chgData name="MOHAMMAD MOZID MOLLAH" userId="bfb4d89187c93c17" providerId="LiveId" clId="{C50B6B72-3A54-49FF-89A8-DA594B692827}" dt="2021-08-13T09:04:12.397" v="4138" actId="1076"/>
          <ac:spMkLst>
            <pc:docMk/>
            <pc:sldMk cId="1699193353" sldId="270"/>
            <ac:spMk id="3" creationId="{02EC0F66-E914-404A-A914-D7646FF0D383}"/>
          </ac:spMkLst>
        </pc:spChg>
        <pc:spChg chg="del">
          <ac:chgData name="MOHAMMAD MOZID MOLLAH" userId="bfb4d89187c93c17" providerId="LiveId" clId="{C50B6B72-3A54-49FF-89A8-DA594B692827}" dt="2021-08-11T06:04:26.950" v="61" actId="21"/>
          <ac:spMkLst>
            <pc:docMk/>
            <pc:sldMk cId="1699193353" sldId="270"/>
            <ac:spMk id="3" creationId="{63BBD99B-78D1-4271-8172-74AA21F6C17B}"/>
          </ac:spMkLst>
        </pc:spChg>
        <pc:spChg chg="add mod">
          <ac:chgData name="MOHAMMAD MOZID MOLLAH" userId="bfb4d89187c93c17" providerId="LiveId" clId="{C50B6B72-3A54-49FF-89A8-DA594B692827}" dt="2021-08-13T09:04:17.678" v="4139" actId="1076"/>
          <ac:spMkLst>
            <pc:docMk/>
            <pc:sldMk cId="1699193353" sldId="270"/>
            <ac:spMk id="4" creationId="{98F5B10E-BCCF-4767-9E41-C6C8AD8E1877}"/>
          </ac:spMkLst>
        </pc:spChg>
        <pc:picChg chg="add mod modCrop">
          <ac:chgData name="MOHAMMAD MOZID MOLLAH" userId="bfb4d89187c93c17" providerId="LiveId" clId="{C50B6B72-3A54-49FF-89A8-DA594B692827}" dt="2021-08-13T09:01:31.205" v="4122" actId="14100"/>
          <ac:picMkLst>
            <pc:docMk/>
            <pc:sldMk cId="1699193353" sldId="270"/>
            <ac:picMk id="6" creationId="{F00567D9-9BA9-43EB-89F0-231281FD0920}"/>
          </ac:picMkLst>
        </pc:picChg>
        <pc:cxnChg chg="add mod">
          <ac:chgData name="MOHAMMAD MOZID MOLLAH" userId="bfb4d89187c93c17" providerId="LiveId" clId="{C50B6B72-3A54-49FF-89A8-DA594B692827}" dt="2021-08-13T09:05:39.266" v="4146" actId="1076"/>
          <ac:cxnSpMkLst>
            <pc:docMk/>
            <pc:sldMk cId="1699193353" sldId="270"/>
            <ac:cxnSpMk id="8" creationId="{0A30E218-2187-41D7-B174-30D6CEF74FDE}"/>
          </ac:cxnSpMkLst>
        </pc:cxnChg>
      </pc:sldChg>
      <pc:sldChg chg="addSp delSp modSp new mod ord modTransition modAnim">
        <pc:chgData name="MOHAMMAD MOZID MOLLAH" userId="bfb4d89187c93c17" providerId="LiveId" clId="{C50B6B72-3A54-49FF-89A8-DA594B692827}" dt="2021-08-14T06:15:58.735" v="8461" actId="2085"/>
        <pc:sldMkLst>
          <pc:docMk/>
          <pc:sldMk cId="887537220" sldId="271"/>
        </pc:sldMkLst>
        <pc:spChg chg="add mod">
          <ac:chgData name="MOHAMMAD MOZID MOLLAH" userId="bfb4d89187c93c17" providerId="LiveId" clId="{C50B6B72-3A54-49FF-89A8-DA594B692827}" dt="2021-08-14T05:34:14.023" v="8263" actId="1076"/>
          <ac:spMkLst>
            <pc:docMk/>
            <pc:sldMk cId="887537220" sldId="271"/>
            <ac:spMk id="2" creationId="{5B4C93A3-BF61-4CFB-9581-78D52E28CE2C}"/>
          </ac:spMkLst>
        </pc:spChg>
        <pc:spChg chg="del">
          <ac:chgData name="MOHAMMAD MOZID MOLLAH" userId="bfb4d89187c93c17" providerId="LiveId" clId="{C50B6B72-3A54-49FF-89A8-DA594B692827}" dt="2021-08-11T06:04:16.263" v="58" actId="21"/>
          <ac:spMkLst>
            <pc:docMk/>
            <pc:sldMk cId="887537220" sldId="271"/>
            <ac:spMk id="2" creationId="{A619249D-2AA0-4B7E-BB43-62904B0F3BE9}"/>
          </ac:spMkLst>
        </pc:spChg>
        <pc:spChg chg="del">
          <ac:chgData name="MOHAMMAD MOZID MOLLAH" userId="bfb4d89187c93c17" providerId="LiveId" clId="{C50B6B72-3A54-49FF-89A8-DA594B692827}" dt="2021-08-11T06:04:18.685" v="59" actId="21"/>
          <ac:spMkLst>
            <pc:docMk/>
            <pc:sldMk cId="887537220" sldId="271"/>
            <ac:spMk id="3" creationId="{08C94B72-6B29-4B23-BD49-5B8CFA7EDDBC}"/>
          </ac:spMkLst>
        </pc:spChg>
        <pc:spChg chg="add mod">
          <ac:chgData name="MOHAMMAD MOZID MOLLAH" userId="bfb4d89187c93c17" providerId="LiveId" clId="{C50B6B72-3A54-49FF-89A8-DA594B692827}" dt="2021-08-14T05:33:50.543" v="8257" actId="1076"/>
          <ac:spMkLst>
            <pc:docMk/>
            <pc:sldMk cId="887537220" sldId="271"/>
            <ac:spMk id="3" creationId="{73F3083E-36C9-478C-A575-26E36BB45C8F}"/>
          </ac:spMkLst>
        </pc:spChg>
        <pc:spChg chg="add mod">
          <ac:chgData name="MOHAMMAD MOZID MOLLAH" userId="bfb4d89187c93c17" providerId="LiveId" clId="{C50B6B72-3A54-49FF-89A8-DA594B692827}" dt="2021-08-14T06:15:58.735" v="8461" actId="2085"/>
          <ac:spMkLst>
            <pc:docMk/>
            <pc:sldMk cId="887537220" sldId="271"/>
            <ac:spMk id="4" creationId="{5A10B67D-FFD4-4C5F-BC72-475FDD8E440F}"/>
          </ac:spMkLst>
        </pc:spChg>
        <pc:spChg chg="add mod">
          <ac:chgData name="MOHAMMAD MOZID MOLLAH" userId="bfb4d89187c93c17" providerId="LiveId" clId="{C50B6B72-3A54-49FF-89A8-DA594B692827}" dt="2021-08-14T06:14:45.568" v="8458" actId="207"/>
          <ac:spMkLst>
            <pc:docMk/>
            <pc:sldMk cId="887537220" sldId="271"/>
            <ac:spMk id="5" creationId="{EDC6425B-50D8-42D4-BA9A-2790592E76FA}"/>
          </ac:spMkLst>
        </pc:spChg>
        <pc:spChg chg="add mod">
          <ac:chgData name="MOHAMMAD MOZID MOLLAH" userId="bfb4d89187c93c17" providerId="LiveId" clId="{C50B6B72-3A54-49FF-89A8-DA594B692827}" dt="2021-08-14T06:14:51.162" v="8459" actId="207"/>
          <ac:spMkLst>
            <pc:docMk/>
            <pc:sldMk cId="887537220" sldId="271"/>
            <ac:spMk id="6" creationId="{EEDA2B60-8C32-4489-8195-749EEE35D5BD}"/>
          </ac:spMkLst>
        </pc:spChg>
        <pc:spChg chg="add mod">
          <ac:chgData name="MOHAMMAD MOZID MOLLAH" userId="bfb4d89187c93c17" providerId="LiveId" clId="{C50B6B72-3A54-49FF-89A8-DA594B692827}" dt="2021-08-13T10:15:03.263" v="5264" actId="1076"/>
          <ac:spMkLst>
            <pc:docMk/>
            <pc:sldMk cId="887537220" sldId="271"/>
            <ac:spMk id="7" creationId="{B25D9AD2-3D6E-4153-B846-55C2DAF2B4E4}"/>
          </ac:spMkLst>
        </pc:spChg>
        <pc:picChg chg="add mod modCrop">
          <ac:chgData name="MOHAMMAD MOZID MOLLAH" userId="bfb4d89187c93c17" providerId="LiveId" clId="{C50B6B72-3A54-49FF-89A8-DA594B692827}" dt="2021-08-14T05:33:56.449" v="8258" actId="14100"/>
          <ac:picMkLst>
            <pc:docMk/>
            <pc:sldMk cId="887537220" sldId="271"/>
            <ac:picMk id="9" creationId="{A9748602-B236-4B2A-9047-9E3C2137018A}"/>
          </ac:picMkLst>
        </pc:picChg>
      </pc:sldChg>
      <pc:sldChg chg="addSp delSp modSp new mod ord modTransition modAnim">
        <pc:chgData name="MOHAMMAD MOZID MOLLAH" userId="bfb4d89187c93c17" providerId="LiveId" clId="{C50B6B72-3A54-49FF-89A8-DA594B692827}" dt="2021-08-13T15:01:51.623" v="7929"/>
        <pc:sldMkLst>
          <pc:docMk/>
          <pc:sldMk cId="2482503256" sldId="272"/>
        </pc:sldMkLst>
        <pc:spChg chg="del">
          <ac:chgData name="MOHAMMAD MOZID MOLLAH" userId="bfb4d89187c93c17" providerId="LiveId" clId="{C50B6B72-3A54-49FF-89A8-DA594B692827}" dt="2021-08-11T06:04:08.748" v="56" actId="21"/>
          <ac:spMkLst>
            <pc:docMk/>
            <pc:sldMk cId="2482503256" sldId="272"/>
            <ac:spMk id="2" creationId="{26E6D22D-D4B5-4B20-9D18-4271D7CD9819}"/>
          </ac:spMkLst>
        </pc:spChg>
        <pc:spChg chg="add del">
          <ac:chgData name="MOHAMMAD MOZID MOLLAH" userId="bfb4d89187c93c17" providerId="LiveId" clId="{C50B6B72-3A54-49FF-89A8-DA594B692827}" dt="2021-08-13T09:07:22.418" v="4148" actId="21"/>
          <ac:spMkLst>
            <pc:docMk/>
            <pc:sldMk cId="2482503256" sldId="272"/>
            <ac:spMk id="2" creationId="{EDC95AC5-0C31-473E-9E61-25C3FFC1FD37}"/>
          </ac:spMkLst>
        </pc:spChg>
        <pc:spChg chg="add mod">
          <ac:chgData name="MOHAMMAD MOZID MOLLAH" userId="bfb4d89187c93c17" providerId="LiveId" clId="{C50B6B72-3A54-49FF-89A8-DA594B692827}" dt="2021-08-13T11:06:39.352" v="5934" actId="1076"/>
          <ac:spMkLst>
            <pc:docMk/>
            <pc:sldMk cId="2482503256" sldId="272"/>
            <ac:spMk id="3" creationId="{0900E32C-9E6C-49B0-BEF6-8E45A3F64106}"/>
          </ac:spMkLst>
        </pc:spChg>
        <pc:spChg chg="del">
          <ac:chgData name="MOHAMMAD MOZID MOLLAH" userId="bfb4d89187c93c17" providerId="LiveId" clId="{C50B6B72-3A54-49FF-89A8-DA594B692827}" dt="2021-08-11T06:04:11.498" v="57" actId="21"/>
          <ac:spMkLst>
            <pc:docMk/>
            <pc:sldMk cId="2482503256" sldId="272"/>
            <ac:spMk id="3" creationId="{71C5F563-23A5-4808-83C3-026BDA97A36E}"/>
          </ac:spMkLst>
        </pc:spChg>
        <pc:spChg chg="add mod">
          <ac:chgData name="MOHAMMAD MOZID MOLLAH" userId="bfb4d89187c93c17" providerId="LiveId" clId="{C50B6B72-3A54-49FF-89A8-DA594B692827}" dt="2021-08-13T10:20:20.429" v="5425" actId="20577"/>
          <ac:spMkLst>
            <pc:docMk/>
            <pc:sldMk cId="2482503256" sldId="272"/>
            <ac:spMk id="4" creationId="{542EE4C8-E5E4-47F2-A446-8CF2C589FB83}"/>
          </ac:spMkLst>
        </pc:spChg>
      </pc:sldChg>
      <pc:sldChg chg="addSp delSp modSp new mod modTransition modAnim">
        <pc:chgData name="MOHAMMAD MOZID MOLLAH" userId="bfb4d89187c93c17" providerId="LiveId" clId="{C50B6B72-3A54-49FF-89A8-DA594B692827}" dt="2021-08-13T15:01:31.828" v="7925"/>
        <pc:sldMkLst>
          <pc:docMk/>
          <pc:sldMk cId="721847652" sldId="273"/>
        </pc:sldMkLst>
        <pc:spChg chg="del">
          <ac:chgData name="MOHAMMAD MOZID MOLLAH" userId="bfb4d89187c93c17" providerId="LiveId" clId="{C50B6B72-3A54-49FF-89A8-DA594B692827}" dt="2021-08-11T06:03:59.670" v="54" actId="21"/>
          <ac:spMkLst>
            <pc:docMk/>
            <pc:sldMk cId="721847652" sldId="273"/>
            <ac:spMk id="2" creationId="{EF494A38-AFFF-4C44-84F9-E82B132781B5}"/>
          </ac:spMkLst>
        </pc:spChg>
        <pc:spChg chg="add mod">
          <ac:chgData name="MOHAMMAD MOZID MOLLAH" userId="bfb4d89187c93c17" providerId="LiveId" clId="{C50B6B72-3A54-49FF-89A8-DA594B692827}" dt="2021-08-13T10:59:08.071" v="5915" actId="1076"/>
          <ac:spMkLst>
            <pc:docMk/>
            <pc:sldMk cId="721847652" sldId="273"/>
            <ac:spMk id="2" creationId="{F7B54D8B-2AB9-4325-A162-3B11AAD19438}"/>
          </ac:spMkLst>
        </pc:spChg>
        <pc:spChg chg="add mod">
          <ac:chgData name="MOHAMMAD MOZID MOLLAH" userId="bfb4d89187c93c17" providerId="LiveId" clId="{C50B6B72-3A54-49FF-89A8-DA594B692827}" dt="2021-08-13T10:31:27.274" v="5721" actId="14100"/>
          <ac:spMkLst>
            <pc:docMk/>
            <pc:sldMk cId="721847652" sldId="273"/>
            <ac:spMk id="3" creationId="{07918DE1-7438-4E45-9C7D-324251719F52}"/>
          </ac:spMkLst>
        </pc:spChg>
        <pc:spChg chg="del">
          <ac:chgData name="MOHAMMAD MOZID MOLLAH" userId="bfb4d89187c93c17" providerId="LiveId" clId="{C50B6B72-3A54-49FF-89A8-DA594B692827}" dt="2021-08-11T06:04:03.201" v="55" actId="21"/>
          <ac:spMkLst>
            <pc:docMk/>
            <pc:sldMk cId="721847652" sldId="273"/>
            <ac:spMk id="3" creationId="{AA4FF164-F204-4006-BF3E-504A53D107AD}"/>
          </ac:spMkLst>
        </pc:spChg>
        <pc:spChg chg="add mod">
          <ac:chgData name="MOHAMMAD MOZID MOLLAH" userId="bfb4d89187c93c17" providerId="LiveId" clId="{C50B6B72-3A54-49FF-89A8-DA594B692827}" dt="2021-08-13T10:29:53.281" v="5701" actId="1076"/>
          <ac:spMkLst>
            <pc:docMk/>
            <pc:sldMk cId="721847652" sldId="273"/>
            <ac:spMk id="4" creationId="{A73E77FB-1049-4274-AD1D-B03A225CB266}"/>
          </ac:spMkLst>
        </pc:spChg>
        <pc:spChg chg="add mod">
          <ac:chgData name="MOHAMMAD MOZID MOLLAH" userId="bfb4d89187c93c17" providerId="LiveId" clId="{C50B6B72-3A54-49FF-89A8-DA594B692827}" dt="2021-08-13T10:35:44.022" v="5753" actId="1076"/>
          <ac:spMkLst>
            <pc:docMk/>
            <pc:sldMk cId="721847652" sldId="273"/>
            <ac:spMk id="5" creationId="{6F45CEDD-AB5E-4056-8F96-150840797241}"/>
          </ac:spMkLst>
        </pc:spChg>
        <pc:spChg chg="add mod">
          <ac:chgData name="MOHAMMAD MOZID MOLLAH" userId="bfb4d89187c93c17" providerId="LiveId" clId="{C50B6B72-3A54-49FF-89A8-DA594B692827}" dt="2021-08-13T10:35:53.318" v="5755" actId="1076"/>
          <ac:spMkLst>
            <pc:docMk/>
            <pc:sldMk cId="721847652" sldId="273"/>
            <ac:spMk id="6" creationId="{6F8C5DAD-E10D-4A15-866F-049EC2FD4E07}"/>
          </ac:spMkLst>
        </pc:spChg>
        <pc:spChg chg="add mod">
          <ac:chgData name="MOHAMMAD MOZID MOLLAH" userId="bfb4d89187c93c17" providerId="LiveId" clId="{C50B6B72-3A54-49FF-89A8-DA594B692827}" dt="2021-08-13T10:40:29.320" v="5807" actId="14100"/>
          <ac:spMkLst>
            <pc:docMk/>
            <pc:sldMk cId="721847652" sldId="273"/>
            <ac:spMk id="7" creationId="{BF32FA9D-B9C4-448E-A74B-EDFCB7863E42}"/>
          </ac:spMkLst>
        </pc:spChg>
        <pc:spChg chg="add mod">
          <ac:chgData name="MOHAMMAD MOZID MOLLAH" userId="bfb4d89187c93c17" providerId="LiveId" clId="{C50B6B72-3A54-49FF-89A8-DA594B692827}" dt="2021-08-13T10:31:59.319" v="5725" actId="1076"/>
          <ac:spMkLst>
            <pc:docMk/>
            <pc:sldMk cId="721847652" sldId="273"/>
            <ac:spMk id="8" creationId="{2127B50C-3B37-4061-9C3D-780944208B83}"/>
          </ac:spMkLst>
        </pc:spChg>
        <pc:spChg chg="add mod">
          <ac:chgData name="MOHAMMAD MOZID MOLLAH" userId="bfb4d89187c93c17" providerId="LiveId" clId="{C50B6B72-3A54-49FF-89A8-DA594B692827}" dt="2021-08-13T10:38:09.433" v="5760" actId="1076"/>
          <ac:spMkLst>
            <pc:docMk/>
            <pc:sldMk cId="721847652" sldId="273"/>
            <ac:spMk id="9" creationId="{2CF6C1CD-9CDA-4BA1-9C68-5E8FAB0454A3}"/>
          </ac:spMkLst>
        </pc:spChg>
        <pc:spChg chg="add mod">
          <ac:chgData name="MOHAMMAD MOZID MOLLAH" userId="bfb4d89187c93c17" providerId="LiveId" clId="{C50B6B72-3A54-49FF-89A8-DA594B692827}" dt="2021-08-13T10:38:33.603" v="5766" actId="1076"/>
          <ac:spMkLst>
            <pc:docMk/>
            <pc:sldMk cId="721847652" sldId="273"/>
            <ac:spMk id="10" creationId="{16A0D526-8356-404A-96BB-C1CC54C5E0D6}"/>
          </ac:spMkLst>
        </pc:spChg>
        <pc:spChg chg="add del">
          <ac:chgData name="MOHAMMAD MOZID MOLLAH" userId="bfb4d89187c93c17" providerId="LiveId" clId="{C50B6B72-3A54-49FF-89A8-DA594B692827}" dt="2021-08-13T10:39:33.043" v="5793" actId="21"/>
          <ac:spMkLst>
            <pc:docMk/>
            <pc:sldMk cId="721847652" sldId="273"/>
            <ac:spMk id="19" creationId="{5359D6C6-2E79-4B0E-AE05-F6B34EE677CB}"/>
          </ac:spMkLst>
        </pc:spChg>
        <pc:spChg chg="add del mod">
          <ac:chgData name="MOHAMMAD MOZID MOLLAH" userId="bfb4d89187c93c17" providerId="LiveId" clId="{C50B6B72-3A54-49FF-89A8-DA594B692827}" dt="2021-08-13T10:39:31.371" v="5792" actId="21"/>
          <ac:spMkLst>
            <pc:docMk/>
            <pc:sldMk cId="721847652" sldId="273"/>
            <ac:spMk id="20" creationId="{1C651461-FC30-4CB3-8A03-C73D01BCAE40}"/>
          </ac:spMkLst>
        </pc:spChg>
        <pc:spChg chg="add del mod">
          <ac:chgData name="MOHAMMAD MOZID MOLLAH" userId="bfb4d89187c93c17" providerId="LiveId" clId="{C50B6B72-3A54-49FF-89A8-DA594B692827}" dt="2021-08-13T10:39:27.965" v="5791" actId="21"/>
          <ac:spMkLst>
            <pc:docMk/>
            <pc:sldMk cId="721847652" sldId="273"/>
            <ac:spMk id="21" creationId="{A9BE8CFC-E9D7-4132-AA55-15124E4B8802}"/>
          </ac:spMkLst>
        </pc:spChg>
        <pc:spChg chg="add del mod">
          <ac:chgData name="MOHAMMAD MOZID MOLLAH" userId="bfb4d89187c93c17" providerId="LiveId" clId="{C50B6B72-3A54-49FF-89A8-DA594B692827}" dt="2021-08-13T10:39:24.106" v="5790" actId="21"/>
          <ac:spMkLst>
            <pc:docMk/>
            <pc:sldMk cId="721847652" sldId="273"/>
            <ac:spMk id="22" creationId="{9CD8C92A-0D69-43D2-A1EC-21EEE5694C4F}"/>
          </ac:spMkLst>
        </pc:spChg>
        <pc:spChg chg="add del mod">
          <ac:chgData name="MOHAMMAD MOZID MOLLAH" userId="bfb4d89187c93c17" providerId="LiveId" clId="{C50B6B72-3A54-49FF-89A8-DA594B692827}" dt="2021-08-13T10:39:40.370" v="5794" actId="21"/>
          <ac:spMkLst>
            <pc:docMk/>
            <pc:sldMk cId="721847652" sldId="273"/>
            <ac:spMk id="23" creationId="{83C79C1D-4EBB-4CC3-BDF4-D6A771E44475}"/>
          </ac:spMkLst>
        </pc:spChg>
        <pc:spChg chg="add del mod">
          <ac:chgData name="MOHAMMAD MOZID MOLLAH" userId="bfb4d89187c93c17" providerId="LiveId" clId="{C50B6B72-3A54-49FF-89A8-DA594B692827}" dt="2021-08-13T10:39:42.667" v="5795" actId="21"/>
          <ac:spMkLst>
            <pc:docMk/>
            <pc:sldMk cId="721847652" sldId="273"/>
            <ac:spMk id="24" creationId="{B86A9414-D0A6-4832-9A90-AD8CB20FF71F}"/>
          </ac:spMkLst>
        </pc:spChg>
        <pc:spChg chg="add del mod">
          <ac:chgData name="MOHAMMAD MOZID MOLLAH" userId="bfb4d89187c93c17" providerId="LiveId" clId="{C50B6B72-3A54-49FF-89A8-DA594B692827}" dt="2021-08-13T10:39:45.698" v="5796" actId="21"/>
          <ac:spMkLst>
            <pc:docMk/>
            <pc:sldMk cId="721847652" sldId="273"/>
            <ac:spMk id="25" creationId="{A5D5A847-A6D6-47FE-95E8-572C7FFBE759}"/>
          </ac:spMkLst>
        </pc:spChg>
        <pc:spChg chg="add mod">
          <ac:chgData name="MOHAMMAD MOZID MOLLAH" userId="bfb4d89187c93c17" providerId="LiveId" clId="{C50B6B72-3A54-49FF-89A8-DA594B692827}" dt="2021-08-13T12:08:14.907" v="6719" actId="207"/>
          <ac:spMkLst>
            <pc:docMk/>
            <pc:sldMk cId="721847652" sldId="273"/>
            <ac:spMk id="26" creationId="{8E870D80-DA14-4C8E-9F9A-6046DE5386DC}"/>
          </ac:spMkLst>
        </pc:spChg>
        <pc:spChg chg="add mod">
          <ac:chgData name="MOHAMMAD MOZID MOLLAH" userId="bfb4d89187c93c17" providerId="LiveId" clId="{C50B6B72-3A54-49FF-89A8-DA594B692827}" dt="2021-08-13T12:08:14.907" v="6719" actId="207"/>
          <ac:spMkLst>
            <pc:docMk/>
            <pc:sldMk cId="721847652" sldId="273"/>
            <ac:spMk id="27" creationId="{7D1394E9-1FEF-4D30-9AEA-0A94F46F5769}"/>
          </ac:spMkLst>
        </pc:spChg>
        <pc:spChg chg="add mod">
          <ac:chgData name="MOHAMMAD MOZID MOLLAH" userId="bfb4d89187c93c17" providerId="LiveId" clId="{C50B6B72-3A54-49FF-89A8-DA594B692827}" dt="2021-08-13T12:08:14.907" v="6719" actId="207"/>
          <ac:spMkLst>
            <pc:docMk/>
            <pc:sldMk cId="721847652" sldId="273"/>
            <ac:spMk id="28" creationId="{5A60A423-8549-4299-99E2-014DE157DD7B}"/>
          </ac:spMkLst>
        </pc:spChg>
        <pc:spChg chg="add mod">
          <ac:chgData name="MOHAMMAD MOZID MOLLAH" userId="bfb4d89187c93c17" providerId="LiveId" clId="{C50B6B72-3A54-49FF-89A8-DA594B692827}" dt="2021-08-13T12:08:14.907" v="6719" actId="207"/>
          <ac:spMkLst>
            <pc:docMk/>
            <pc:sldMk cId="721847652" sldId="273"/>
            <ac:spMk id="29" creationId="{A7CABEDC-6963-4604-9AAB-AEEB1A84ABD0}"/>
          </ac:spMkLst>
        </pc:spChg>
        <pc:spChg chg="add mod">
          <ac:chgData name="MOHAMMAD MOZID MOLLAH" userId="bfb4d89187c93c17" providerId="LiveId" clId="{C50B6B72-3A54-49FF-89A8-DA594B692827}" dt="2021-08-13T12:08:14.907" v="6719" actId="207"/>
          <ac:spMkLst>
            <pc:docMk/>
            <pc:sldMk cId="721847652" sldId="273"/>
            <ac:spMk id="30" creationId="{E2DF2E9A-30FE-4464-8450-1314C69722DE}"/>
          </ac:spMkLst>
        </pc:spChg>
        <pc:spChg chg="add mod">
          <ac:chgData name="MOHAMMAD MOZID MOLLAH" userId="bfb4d89187c93c17" providerId="LiveId" clId="{C50B6B72-3A54-49FF-89A8-DA594B692827}" dt="2021-08-13T12:08:14.907" v="6719" actId="207"/>
          <ac:spMkLst>
            <pc:docMk/>
            <pc:sldMk cId="721847652" sldId="273"/>
            <ac:spMk id="31" creationId="{664EA081-83F5-49DF-99C7-0EB75063F29C}"/>
          </ac:spMkLst>
        </pc:spChg>
        <pc:spChg chg="add mod">
          <ac:chgData name="MOHAMMAD MOZID MOLLAH" userId="bfb4d89187c93c17" providerId="LiveId" clId="{C50B6B72-3A54-49FF-89A8-DA594B692827}" dt="2021-08-13T12:08:14.907" v="6719" actId="207"/>
          <ac:spMkLst>
            <pc:docMk/>
            <pc:sldMk cId="721847652" sldId="273"/>
            <ac:spMk id="32" creationId="{456EBCDC-7887-4CF5-9358-BCCD6CB6CAAB}"/>
          </ac:spMkLst>
        </pc:spChg>
        <pc:spChg chg="add mod">
          <ac:chgData name="MOHAMMAD MOZID MOLLAH" userId="bfb4d89187c93c17" providerId="LiveId" clId="{C50B6B72-3A54-49FF-89A8-DA594B692827}" dt="2021-08-13T12:08:14.907" v="6719" actId="207"/>
          <ac:spMkLst>
            <pc:docMk/>
            <pc:sldMk cId="721847652" sldId="273"/>
            <ac:spMk id="33" creationId="{E8B417F1-F99D-4881-8EE6-3C212814715E}"/>
          </ac:spMkLst>
        </pc:spChg>
        <pc:spChg chg="add del mod">
          <ac:chgData name="MOHAMMAD MOZID MOLLAH" userId="bfb4d89187c93c17" providerId="LiveId" clId="{C50B6B72-3A54-49FF-89A8-DA594B692827}" dt="2021-08-13T10:44:20.179" v="5819"/>
          <ac:spMkLst>
            <pc:docMk/>
            <pc:sldMk cId="721847652" sldId="273"/>
            <ac:spMk id="34" creationId="{1B32EA5D-DD23-4590-9C68-02ADFCD5A185}"/>
          </ac:spMkLst>
        </pc:spChg>
        <pc:spChg chg="add mod">
          <ac:chgData name="MOHAMMAD MOZID MOLLAH" userId="bfb4d89187c93c17" providerId="LiveId" clId="{C50B6B72-3A54-49FF-89A8-DA594B692827}" dt="2021-08-13T12:07:03.585" v="6716" actId="1076"/>
          <ac:spMkLst>
            <pc:docMk/>
            <pc:sldMk cId="721847652" sldId="273"/>
            <ac:spMk id="35" creationId="{1A7291F5-6C9A-47AF-BD2D-67328DF79136}"/>
          </ac:spMkLst>
        </pc:spChg>
        <pc:spChg chg="add mod">
          <ac:chgData name="MOHAMMAD MOZID MOLLAH" userId="bfb4d89187c93c17" providerId="LiveId" clId="{C50B6B72-3A54-49FF-89A8-DA594B692827}" dt="2021-08-13T12:10:05.168" v="6798" actId="1076"/>
          <ac:spMkLst>
            <pc:docMk/>
            <pc:sldMk cId="721847652" sldId="273"/>
            <ac:spMk id="36" creationId="{83BCC024-88E1-4C83-9D31-0CCC644B29E2}"/>
          </ac:spMkLst>
        </pc:spChg>
        <pc:spChg chg="add mod">
          <ac:chgData name="MOHAMMAD MOZID MOLLAH" userId="bfb4d89187c93c17" providerId="LiveId" clId="{C50B6B72-3A54-49FF-89A8-DA594B692827}" dt="2021-08-13T12:12:43.089" v="6876" actId="403"/>
          <ac:spMkLst>
            <pc:docMk/>
            <pc:sldMk cId="721847652" sldId="273"/>
            <ac:spMk id="37" creationId="{9E2EAED2-5B40-4461-95C8-B9C7BFC36D55}"/>
          </ac:spMkLst>
        </pc:spChg>
        <pc:spChg chg="add mod">
          <ac:chgData name="MOHAMMAD MOZID MOLLAH" userId="bfb4d89187c93c17" providerId="LiveId" clId="{C50B6B72-3A54-49FF-89A8-DA594B692827}" dt="2021-08-13T12:14:21.199" v="6928" actId="1076"/>
          <ac:spMkLst>
            <pc:docMk/>
            <pc:sldMk cId="721847652" sldId="273"/>
            <ac:spMk id="38" creationId="{5E163456-2E9D-44A2-B748-88F82AB533F3}"/>
          </ac:spMkLst>
        </pc:spChg>
        <pc:picChg chg="add mod">
          <ac:chgData name="MOHAMMAD MOZID MOLLAH" userId="bfb4d89187c93c17" providerId="LiveId" clId="{C50B6B72-3A54-49FF-89A8-DA594B692827}" dt="2021-08-13T12:14:49.525" v="6937" actId="14100"/>
          <ac:picMkLst>
            <pc:docMk/>
            <pc:sldMk cId="721847652" sldId="273"/>
            <ac:picMk id="12" creationId="{93940108-14BB-4087-ABE6-D61A2BC0A9CA}"/>
          </ac:picMkLst>
        </pc:picChg>
        <pc:picChg chg="add mod modCrop">
          <ac:chgData name="MOHAMMAD MOZID MOLLAH" userId="bfb4d89187c93c17" providerId="LiveId" clId="{C50B6B72-3A54-49FF-89A8-DA594B692827}" dt="2021-08-13T12:14:46.119" v="6936" actId="1076"/>
          <ac:picMkLst>
            <pc:docMk/>
            <pc:sldMk cId="721847652" sldId="273"/>
            <ac:picMk id="14" creationId="{78358DBC-81BC-4455-A656-146AC2A23D28}"/>
          </ac:picMkLst>
        </pc:picChg>
        <pc:picChg chg="add mod">
          <ac:chgData name="MOHAMMAD MOZID MOLLAH" userId="bfb4d89187c93c17" providerId="LiveId" clId="{C50B6B72-3A54-49FF-89A8-DA594B692827}" dt="2021-08-13T12:14:39.495" v="6934" actId="14100"/>
          <ac:picMkLst>
            <pc:docMk/>
            <pc:sldMk cId="721847652" sldId="273"/>
            <ac:picMk id="16" creationId="{A6A1407F-D2F0-4252-A40D-CE9979FE0A56}"/>
          </ac:picMkLst>
        </pc:picChg>
        <pc:picChg chg="add mod">
          <ac:chgData name="MOHAMMAD MOZID MOLLAH" userId="bfb4d89187c93c17" providerId="LiveId" clId="{C50B6B72-3A54-49FF-89A8-DA594B692827}" dt="2021-08-13T12:14:32.073" v="6931" actId="1076"/>
          <ac:picMkLst>
            <pc:docMk/>
            <pc:sldMk cId="721847652" sldId="273"/>
            <ac:picMk id="18" creationId="{6B3900EA-1E8B-41CB-9263-30839FE27D01}"/>
          </ac:picMkLst>
        </pc:picChg>
      </pc:sldChg>
      <pc:sldChg chg="addSp delSp modSp new mod ord modTransition modAnim">
        <pc:chgData name="MOHAMMAD MOZID MOLLAH" userId="bfb4d89187c93c17" providerId="LiveId" clId="{C50B6B72-3A54-49FF-89A8-DA594B692827}" dt="2021-08-14T05:36:09.755" v="8280" actId="1076"/>
        <pc:sldMkLst>
          <pc:docMk/>
          <pc:sldMk cId="3573188288" sldId="274"/>
        </pc:sldMkLst>
        <pc:spChg chg="add del mod">
          <ac:chgData name="MOHAMMAD MOZID MOLLAH" userId="bfb4d89187c93c17" providerId="LiveId" clId="{C50B6B72-3A54-49FF-89A8-DA594B692827}" dt="2021-08-13T11:31:32.545" v="6171" actId="21"/>
          <ac:spMkLst>
            <pc:docMk/>
            <pc:sldMk cId="3573188288" sldId="274"/>
            <ac:spMk id="2" creationId="{48425DB5-0DAC-4904-9C41-54D9FD02254C}"/>
          </ac:spMkLst>
        </pc:spChg>
        <pc:spChg chg="del">
          <ac:chgData name="MOHAMMAD MOZID MOLLAH" userId="bfb4d89187c93c17" providerId="LiveId" clId="{C50B6B72-3A54-49FF-89A8-DA594B692827}" dt="2021-08-11T06:03:50.718" v="52" actId="21"/>
          <ac:spMkLst>
            <pc:docMk/>
            <pc:sldMk cId="3573188288" sldId="274"/>
            <ac:spMk id="2" creationId="{48D2DEC4-0217-4EE7-9792-83C67EDB58B7}"/>
          </ac:spMkLst>
        </pc:spChg>
        <pc:spChg chg="add del mod">
          <ac:chgData name="MOHAMMAD MOZID MOLLAH" userId="bfb4d89187c93c17" providerId="LiveId" clId="{C50B6B72-3A54-49FF-89A8-DA594B692827}" dt="2021-08-13T11:31:44.325" v="6174" actId="21"/>
          <ac:spMkLst>
            <pc:docMk/>
            <pc:sldMk cId="3573188288" sldId="274"/>
            <ac:spMk id="3" creationId="{5DCF95D3-4FEB-494C-82A7-A78D5247529A}"/>
          </ac:spMkLst>
        </pc:spChg>
        <pc:spChg chg="del">
          <ac:chgData name="MOHAMMAD MOZID MOLLAH" userId="bfb4d89187c93c17" providerId="LiveId" clId="{C50B6B72-3A54-49FF-89A8-DA594B692827}" dt="2021-08-11T06:03:53.686" v="53" actId="21"/>
          <ac:spMkLst>
            <pc:docMk/>
            <pc:sldMk cId="3573188288" sldId="274"/>
            <ac:spMk id="3" creationId="{F93FDC53-5D8C-4418-9332-D82AECEB3159}"/>
          </ac:spMkLst>
        </pc:spChg>
        <pc:spChg chg="add del mod">
          <ac:chgData name="MOHAMMAD MOZID MOLLAH" userId="bfb4d89187c93c17" providerId="LiveId" clId="{C50B6B72-3A54-49FF-89A8-DA594B692827}" dt="2021-08-13T11:11:53.581" v="6023"/>
          <ac:spMkLst>
            <pc:docMk/>
            <pc:sldMk cId="3573188288" sldId="274"/>
            <ac:spMk id="4" creationId="{89E795F6-54ED-4715-87F7-266CA02E1C14}"/>
          </ac:spMkLst>
        </pc:spChg>
        <pc:spChg chg="add del mod">
          <ac:chgData name="MOHAMMAD MOZID MOLLAH" userId="bfb4d89187c93c17" providerId="LiveId" clId="{C50B6B72-3A54-49FF-89A8-DA594B692827}" dt="2021-08-13T11:13:06.826" v="6045" actId="21"/>
          <ac:spMkLst>
            <pc:docMk/>
            <pc:sldMk cId="3573188288" sldId="274"/>
            <ac:spMk id="5" creationId="{3D1D7BD9-2D42-4E17-81C8-1AAA508D43F3}"/>
          </ac:spMkLst>
        </pc:spChg>
        <pc:spChg chg="add del mod">
          <ac:chgData name="MOHAMMAD MOZID MOLLAH" userId="bfb4d89187c93c17" providerId="LiveId" clId="{C50B6B72-3A54-49FF-89A8-DA594B692827}" dt="2021-08-13T11:31:36.654" v="6172" actId="21"/>
          <ac:spMkLst>
            <pc:docMk/>
            <pc:sldMk cId="3573188288" sldId="274"/>
            <ac:spMk id="6" creationId="{7EBA9744-DC2D-49FE-9DB2-D2447816718A}"/>
          </ac:spMkLst>
        </pc:spChg>
        <pc:spChg chg="add del mod">
          <ac:chgData name="MOHAMMAD MOZID MOLLAH" userId="bfb4d89187c93c17" providerId="LiveId" clId="{C50B6B72-3A54-49FF-89A8-DA594B692827}" dt="2021-08-13T11:31:41.029" v="6173" actId="21"/>
          <ac:spMkLst>
            <pc:docMk/>
            <pc:sldMk cId="3573188288" sldId="274"/>
            <ac:spMk id="7" creationId="{FED9448F-CEB4-4CAB-A5B6-01C451D1ECE7}"/>
          </ac:spMkLst>
        </pc:spChg>
        <pc:spChg chg="add del mod">
          <ac:chgData name="MOHAMMAD MOZID MOLLAH" userId="bfb4d89187c93c17" providerId="LiveId" clId="{C50B6B72-3A54-49FF-89A8-DA594B692827}" dt="2021-08-13T11:31:47.278" v="6175" actId="21"/>
          <ac:spMkLst>
            <pc:docMk/>
            <pc:sldMk cId="3573188288" sldId="274"/>
            <ac:spMk id="8" creationId="{274DCE3C-A67D-4A85-83B8-D79938C5B3EC}"/>
          </ac:spMkLst>
        </pc:spChg>
        <pc:spChg chg="add del mod">
          <ac:chgData name="MOHAMMAD MOZID MOLLAH" userId="bfb4d89187c93c17" providerId="LiveId" clId="{C50B6B72-3A54-49FF-89A8-DA594B692827}" dt="2021-08-13T11:31:50.997" v="6176" actId="21"/>
          <ac:spMkLst>
            <pc:docMk/>
            <pc:sldMk cId="3573188288" sldId="274"/>
            <ac:spMk id="9" creationId="{0F96E2BB-DDFE-4154-A804-44E9C203C598}"/>
          </ac:spMkLst>
        </pc:spChg>
        <pc:spChg chg="add mod">
          <ac:chgData name="MOHAMMAD MOZID MOLLAH" userId="bfb4d89187c93c17" providerId="LiveId" clId="{C50B6B72-3A54-49FF-89A8-DA594B692827}" dt="2021-08-14T05:34:27.553" v="8266" actId="403"/>
          <ac:spMkLst>
            <pc:docMk/>
            <pc:sldMk cId="3573188288" sldId="274"/>
            <ac:spMk id="10" creationId="{9D6F057D-FC27-4311-BA5A-B25F708D53D8}"/>
          </ac:spMkLst>
        </pc:spChg>
        <pc:spChg chg="add mod">
          <ac:chgData name="MOHAMMAD MOZID MOLLAH" userId="bfb4d89187c93c17" providerId="LiveId" clId="{C50B6B72-3A54-49FF-89A8-DA594B692827}" dt="2021-08-14T05:36:03.911" v="8278" actId="1076"/>
          <ac:spMkLst>
            <pc:docMk/>
            <pc:sldMk cId="3573188288" sldId="274"/>
            <ac:spMk id="11" creationId="{F3DD930A-AD9E-48BA-B404-E32DBC382890}"/>
          </ac:spMkLst>
        </pc:spChg>
        <pc:spChg chg="add mod">
          <ac:chgData name="MOHAMMAD MOZID MOLLAH" userId="bfb4d89187c93c17" providerId="LiveId" clId="{C50B6B72-3A54-49FF-89A8-DA594B692827}" dt="2021-08-13T11:53:17.312" v="6567" actId="20577"/>
          <ac:spMkLst>
            <pc:docMk/>
            <pc:sldMk cId="3573188288" sldId="274"/>
            <ac:spMk id="12" creationId="{8DCA3526-53E4-46C5-B0E6-749570BC0B7A}"/>
          </ac:spMkLst>
        </pc:spChg>
        <pc:spChg chg="add del mod">
          <ac:chgData name="MOHAMMAD MOZID MOLLAH" userId="bfb4d89187c93c17" providerId="LiveId" clId="{C50B6B72-3A54-49FF-89A8-DA594B692827}" dt="2021-08-13T11:40:44.554" v="6495" actId="21"/>
          <ac:spMkLst>
            <pc:docMk/>
            <pc:sldMk cId="3573188288" sldId="274"/>
            <ac:spMk id="13" creationId="{F767E273-D377-4B6E-B625-E57B5FAFCCEE}"/>
          </ac:spMkLst>
        </pc:spChg>
        <pc:picChg chg="add del mod">
          <ac:chgData name="MOHAMMAD MOZID MOLLAH" userId="bfb4d89187c93c17" providerId="LiveId" clId="{C50B6B72-3A54-49FF-89A8-DA594B692827}" dt="2021-08-14T05:35:02.130" v="8268" actId="931"/>
          <ac:picMkLst>
            <pc:docMk/>
            <pc:sldMk cId="3573188288" sldId="274"/>
            <ac:picMk id="3" creationId="{99383DD8-845E-4553-AA0D-9B127F229847}"/>
          </ac:picMkLst>
        </pc:picChg>
        <pc:picChg chg="add mod modCrop">
          <ac:chgData name="MOHAMMAD MOZID MOLLAH" userId="bfb4d89187c93c17" providerId="LiveId" clId="{C50B6B72-3A54-49FF-89A8-DA594B692827}" dt="2021-08-14T05:36:09.755" v="8280" actId="1076"/>
          <ac:picMkLst>
            <pc:docMk/>
            <pc:sldMk cId="3573188288" sldId="274"/>
            <ac:picMk id="5" creationId="{EDF1FD31-F8FA-474B-BBC8-1EAB9E017843}"/>
          </ac:picMkLst>
        </pc:picChg>
      </pc:sldChg>
      <pc:sldChg chg="addSp delSp modSp new mod ord modTransition delAnim modAnim">
        <pc:chgData name="MOHAMMAD MOZID MOLLAH" userId="bfb4d89187c93c17" providerId="LiveId" clId="{C50B6B72-3A54-49FF-89A8-DA594B692827}" dt="2021-08-14T05:44:54.400" v="8384"/>
        <pc:sldMkLst>
          <pc:docMk/>
          <pc:sldMk cId="1199656056" sldId="275"/>
        </pc:sldMkLst>
        <pc:spChg chg="del">
          <ac:chgData name="MOHAMMAD MOZID MOLLAH" userId="bfb4d89187c93c17" providerId="LiveId" clId="{C50B6B72-3A54-49FF-89A8-DA594B692827}" dt="2021-08-11T06:03:42.422" v="50" actId="21"/>
          <ac:spMkLst>
            <pc:docMk/>
            <pc:sldMk cId="1199656056" sldId="275"/>
            <ac:spMk id="2" creationId="{27A02A32-49A3-4469-B7B5-14B52AEC84A5}"/>
          </ac:spMkLst>
        </pc:spChg>
        <pc:spChg chg="add mod">
          <ac:chgData name="MOHAMMAD MOZID MOLLAH" userId="bfb4d89187c93c17" providerId="LiveId" clId="{C50B6B72-3A54-49FF-89A8-DA594B692827}" dt="2021-08-14T05:40:10.086" v="8365" actId="403"/>
          <ac:spMkLst>
            <pc:docMk/>
            <pc:sldMk cId="1199656056" sldId="275"/>
            <ac:spMk id="2" creationId="{65299103-6ED3-411E-9109-A400F3605D3F}"/>
          </ac:spMkLst>
        </pc:spChg>
        <pc:spChg chg="del">
          <ac:chgData name="MOHAMMAD MOZID MOLLAH" userId="bfb4d89187c93c17" providerId="LiveId" clId="{C50B6B72-3A54-49FF-89A8-DA594B692827}" dt="2021-08-11T06:03:45.437" v="51" actId="21"/>
          <ac:spMkLst>
            <pc:docMk/>
            <pc:sldMk cId="1199656056" sldId="275"/>
            <ac:spMk id="3" creationId="{CD82998F-E69D-4ECE-AAA7-616656BD9CDA}"/>
          </ac:spMkLst>
        </pc:spChg>
        <pc:spChg chg="add del mod">
          <ac:chgData name="MOHAMMAD MOZID MOLLAH" userId="bfb4d89187c93c17" providerId="LiveId" clId="{C50B6B72-3A54-49FF-89A8-DA594B692827}" dt="2021-08-14T05:37:46.347" v="8282" actId="21"/>
          <ac:spMkLst>
            <pc:docMk/>
            <pc:sldMk cId="1199656056" sldId="275"/>
            <ac:spMk id="4" creationId="{866BFFFD-51ED-4A3F-8BC5-4AEC65C14DEF}"/>
          </ac:spMkLst>
        </pc:spChg>
        <pc:spChg chg="add del mod">
          <ac:chgData name="MOHAMMAD MOZID MOLLAH" userId="bfb4d89187c93c17" providerId="LiveId" clId="{C50B6B72-3A54-49FF-89A8-DA594B692827}" dt="2021-08-14T05:37:50.284" v="8283" actId="21"/>
          <ac:spMkLst>
            <pc:docMk/>
            <pc:sldMk cId="1199656056" sldId="275"/>
            <ac:spMk id="5" creationId="{77AE36FD-3744-42D7-8699-D643D0D3E3A3}"/>
          </ac:spMkLst>
        </pc:spChg>
        <pc:spChg chg="add del mod">
          <ac:chgData name="MOHAMMAD MOZID MOLLAH" userId="bfb4d89187c93c17" providerId="LiveId" clId="{C50B6B72-3A54-49FF-89A8-DA594B692827}" dt="2021-08-14T05:37:41.050" v="8281" actId="21"/>
          <ac:spMkLst>
            <pc:docMk/>
            <pc:sldMk cId="1199656056" sldId="275"/>
            <ac:spMk id="6" creationId="{0432A669-CF57-4713-8D66-17EA347635CA}"/>
          </ac:spMkLst>
        </pc:spChg>
        <pc:spChg chg="add mod">
          <ac:chgData name="MOHAMMAD MOZID MOLLAH" userId="bfb4d89187c93c17" providerId="LiveId" clId="{C50B6B72-3A54-49FF-89A8-DA594B692827}" dt="2021-08-14T05:43:49.400" v="8376" actId="1076"/>
          <ac:spMkLst>
            <pc:docMk/>
            <pc:sldMk cId="1199656056" sldId="275"/>
            <ac:spMk id="7" creationId="{8FE66FF9-D6D4-44C3-B011-BED4430CD27B}"/>
          </ac:spMkLst>
        </pc:spChg>
        <pc:picChg chg="add del mod modCrop">
          <ac:chgData name="MOHAMMAD MOZID MOLLAH" userId="bfb4d89187c93c17" providerId="LiveId" clId="{C50B6B72-3A54-49FF-89A8-DA594B692827}" dt="2021-08-14T05:37:54.815" v="8284" actId="21"/>
          <ac:picMkLst>
            <pc:docMk/>
            <pc:sldMk cId="1199656056" sldId="275"/>
            <ac:picMk id="3" creationId="{C8320362-65BA-4333-ACFA-AB34EBF7F46C}"/>
          </ac:picMkLst>
        </pc:picChg>
        <pc:picChg chg="add mod">
          <ac:chgData name="MOHAMMAD MOZID MOLLAH" userId="bfb4d89187c93c17" providerId="LiveId" clId="{C50B6B72-3A54-49FF-89A8-DA594B692827}" dt="2021-08-14T05:43:44.931" v="8375" actId="14100"/>
          <ac:picMkLst>
            <pc:docMk/>
            <pc:sldMk cId="1199656056" sldId="275"/>
            <ac:picMk id="9" creationId="{D3522711-9F11-4B84-AA70-C260C6943C31}"/>
          </ac:picMkLst>
        </pc:picChg>
      </pc:sldChg>
      <pc:sldChg chg="addSp delSp modSp new mod ord modTransition modAnim">
        <pc:chgData name="MOHAMMAD MOZID MOLLAH" userId="bfb4d89187c93c17" providerId="LiveId" clId="{C50B6B72-3A54-49FF-89A8-DA594B692827}" dt="2021-08-13T15:00:01.997" v="7911"/>
        <pc:sldMkLst>
          <pc:docMk/>
          <pc:sldMk cId="1757589062" sldId="276"/>
        </pc:sldMkLst>
        <pc:spChg chg="del">
          <ac:chgData name="MOHAMMAD MOZID MOLLAH" userId="bfb4d89187c93c17" providerId="LiveId" clId="{C50B6B72-3A54-49FF-89A8-DA594B692827}" dt="2021-08-13T09:32:14.900" v="4672" actId="21"/>
          <ac:spMkLst>
            <pc:docMk/>
            <pc:sldMk cId="1757589062" sldId="276"/>
            <ac:spMk id="2" creationId="{CA35D1DA-5D98-4CFA-8DDE-6AE4216E45DF}"/>
          </ac:spMkLst>
        </pc:spChg>
        <pc:spChg chg="del">
          <ac:chgData name="MOHAMMAD MOZID MOLLAH" userId="bfb4d89187c93c17" providerId="LiveId" clId="{C50B6B72-3A54-49FF-89A8-DA594B692827}" dt="2021-08-13T09:32:18.431" v="4673" actId="21"/>
          <ac:spMkLst>
            <pc:docMk/>
            <pc:sldMk cId="1757589062" sldId="276"/>
            <ac:spMk id="3" creationId="{959924D3-FA84-4DE5-BE2C-94108DAFCE88}"/>
          </ac:spMkLst>
        </pc:spChg>
        <pc:spChg chg="add mod">
          <ac:chgData name="MOHAMMAD MOZID MOLLAH" userId="bfb4d89187c93c17" providerId="LiveId" clId="{C50B6B72-3A54-49FF-89A8-DA594B692827}" dt="2021-08-13T12:15:52.423" v="6940" actId="1076"/>
          <ac:spMkLst>
            <pc:docMk/>
            <pc:sldMk cId="1757589062" sldId="276"/>
            <ac:spMk id="4" creationId="{5A10B3F9-2B02-495E-A0A1-F52C0E5D9ADA}"/>
          </ac:spMkLst>
        </pc:spChg>
        <pc:spChg chg="add mod">
          <ac:chgData name="MOHAMMAD MOZID MOLLAH" userId="bfb4d89187c93c17" providerId="LiveId" clId="{C50B6B72-3A54-49FF-89A8-DA594B692827}" dt="2021-08-13T14:29:24.803" v="7643" actId="207"/>
          <ac:spMkLst>
            <pc:docMk/>
            <pc:sldMk cId="1757589062" sldId="276"/>
            <ac:spMk id="5" creationId="{74378CAD-14FE-47B2-8D65-B838103FE539}"/>
          </ac:spMkLst>
        </pc:spChg>
        <pc:picChg chg="add mod">
          <ac:chgData name="MOHAMMAD MOZID MOLLAH" userId="bfb4d89187c93c17" providerId="LiveId" clId="{C50B6B72-3A54-49FF-89A8-DA594B692827}" dt="2021-08-13T14:29:26.490" v="7644" actId="1076"/>
          <ac:picMkLst>
            <pc:docMk/>
            <pc:sldMk cId="1757589062" sldId="276"/>
            <ac:picMk id="3" creationId="{9FE8F0CD-0E12-4571-8885-CCD66F57089D}"/>
          </ac:picMkLst>
        </pc:picChg>
      </pc:sldChg>
      <pc:sldChg chg="addSp delSp modSp new mod ord">
        <pc:chgData name="MOHAMMAD MOZID MOLLAH" userId="bfb4d89187c93c17" providerId="LiveId" clId="{C50B6B72-3A54-49FF-89A8-DA594B692827}" dt="2021-08-13T14:27:07.761" v="7631"/>
        <pc:sldMkLst>
          <pc:docMk/>
          <pc:sldMk cId="962201493" sldId="277"/>
        </pc:sldMkLst>
        <pc:spChg chg="del">
          <ac:chgData name="MOHAMMAD MOZID MOLLAH" userId="bfb4d89187c93c17" providerId="LiveId" clId="{C50B6B72-3A54-49FF-89A8-DA594B692827}" dt="2021-08-13T13:25:04.774" v="7001" actId="21"/>
          <ac:spMkLst>
            <pc:docMk/>
            <pc:sldMk cId="962201493" sldId="277"/>
            <ac:spMk id="2" creationId="{140BB419-2A01-40FE-9A38-05BF811D72AA}"/>
          </ac:spMkLst>
        </pc:spChg>
        <pc:spChg chg="del">
          <ac:chgData name="MOHAMMAD MOZID MOLLAH" userId="bfb4d89187c93c17" providerId="LiveId" clId="{C50B6B72-3A54-49FF-89A8-DA594B692827}" dt="2021-08-13T13:25:13.930" v="7002" actId="21"/>
          <ac:spMkLst>
            <pc:docMk/>
            <pc:sldMk cId="962201493" sldId="277"/>
            <ac:spMk id="3" creationId="{D5871594-9660-4B13-A4C4-19D20C8EB7F8}"/>
          </ac:spMkLst>
        </pc:spChg>
        <pc:picChg chg="add del mod">
          <ac:chgData name="MOHAMMAD MOZID MOLLAH" userId="bfb4d89187c93c17" providerId="LiveId" clId="{C50B6B72-3A54-49FF-89A8-DA594B692827}" dt="2021-08-13T13:28:58.682" v="7012" actId="21"/>
          <ac:picMkLst>
            <pc:docMk/>
            <pc:sldMk cId="962201493" sldId="277"/>
            <ac:picMk id="5" creationId="{F98DBE90-0FF2-41A0-B76D-B9073921E853}"/>
          </ac:picMkLst>
        </pc:picChg>
        <pc:picChg chg="add del mod">
          <ac:chgData name="MOHAMMAD MOZID MOLLAH" userId="bfb4d89187c93c17" providerId="LiveId" clId="{C50B6B72-3A54-49FF-89A8-DA594B692827}" dt="2021-08-13T14:00:44.567" v="7491" actId="21"/>
          <ac:picMkLst>
            <pc:docMk/>
            <pc:sldMk cId="962201493" sldId="277"/>
            <ac:picMk id="7" creationId="{E3D2E299-22FC-4663-BB41-C000F7FF37E3}"/>
          </ac:picMkLst>
        </pc:picChg>
        <pc:picChg chg="add">
          <ac:chgData name="MOHAMMAD MOZID MOLLAH" userId="bfb4d89187c93c17" providerId="LiveId" clId="{C50B6B72-3A54-49FF-89A8-DA594B692827}" dt="2021-08-13T14:00:46.520" v="7492"/>
          <ac:picMkLst>
            <pc:docMk/>
            <pc:sldMk cId="962201493" sldId="277"/>
            <ac:picMk id="8" creationId="{8100BF35-A011-47FB-98D0-0ADAD6DACD3A}"/>
          </ac:picMkLst>
        </pc:picChg>
      </pc:sldChg>
      <pc:sldChg chg="addSp delSp modSp new mod modTransition modAnim">
        <pc:chgData name="MOHAMMAD MOZID MOLLAH" userId="bfb4d89187c93c17" providerId="LiveId" clId="{C50B6B72-3A54-49FF-89A8-DA594B692827}" dt="2021-08-14T06:05:09.274" v="8442" actId="1076"/>
        <pc:sldMkLst>
          <pc:docMk/>
          <pc:sldMk cId="2406870916" sldId="278"/>
        </pc:sldMkLst>
        <pc:spChg chg="del">
          <ac:chgData name="MOHAMMAD MOZID MOLLAH" userId="bfb4d89187c93c17" providerId="LiveId" clId="{C50B6B72-3A54-49FF-89A8-DA594B692827}" dt="2021-08-13T14:38:43.404" v="7756" actId="478"/>
          <ac:spMkLst>
            <pc:docMk/>
            <pc:sldMk cId="2406870916" sldId="278"/>
            <ac:spMk id="2" creationId="{9A72AFCD-4CBB-482E-86F8-57354251DA96}"/>
          </ac:spMkLst>
        </pc:spChg>
        <pc:spChg chg="del">
          <ac:chgData name="MOHAMMAD MOZID MOLLAH" userId="bfb4d89187c93c17" providerId="LiveId" clId="{C50B6B72-3A54-49FF-89A8-DA594B692827}" dt="2021-08-13T14:38:45.232" v="7757" actId="478"/>
          <ac:spMkLst>
            <pc:docMk/>
            <pc:sldMk cId="2406870916" sldId="278"/>
            <ac:spMk id="3" creationId="{E15DB9AC-3026-4A1B-90B5-38828DD1737B}"/>
          </ac:spMkLst>
        </pc:spChg>
        <pc:spChg chg="add mod">
          <ac:chgData name="MOHAMMAD MOZID MOLLAH" userId="bfb4d89187c93c17" providerId="LiveId" clId="{C50B6B72-3A54-49FF-89A8-DA594B692827}" dt="2021-08-14T05:50:52.557" v="8411" actId="1076"/>
          <ac:spMkLst>
            <pc:docMk/>
            <pc:sldMk cId="2406870916" sldId="278"/>
            <ac:spMk id="4" creationId="{1251607D-1E46-4119-978E-2B32A189F4DC}"/>
          </ac:spMkLst>
        </pc:spChg>
        <pc:spChg chg="add mod">
          <ac:chgData name="MOHAMMAD MOZID MOLLAH" userId="bfb4d89187c93c17" providerId="LiveId" clId="{C50B6B72-3A54-49FF-89A8-DA594B692827}" dt="2021-08-14T05:50:41.933" v="8408" actId="1076"/>
          <ac:spMkLst>
            <pc:docMk/>
            <pc:sldMk cId="2406870916" sldId="278"/>
            <ac:spMk id="5" creationId="{953A74A2-0228-48F7-A28D-2BA352D61B61}"/>
          </ac:spMkLst>
        </pc:spChg>
        <pc:picChg chg="add del mod modCrop">
          <ac:chgData name="MOHAMMAD MOZID MOLLAH" userId="bfb4d89187c93c17" providerId="LiveId" clId="{C50B6B72-3A54-49FF-89A8-DA594B692827}" dt="2021-08-14T06:04:37.828" v="8431" actId="21"/>
          <ac:picMkLst>
            <pc:docMk/>
            <pc:sldMk cId="2406870916" sldId="278"/>
            <ac:picMk id="3" creationId="{E7E11495-4B8A-45FF-ADFA-F363FA516D73}"/>
          </ac:picMkLst>
        </pc:picChg>
        <pc:picChg chg="add del mod">
          <ac:chgData name="MOHAMMAD MOZID MOLLAH" userId="bfb4d89187c93c17" providerId="LiveId" clId="{C50B6B72-3A54-49FF-89A8-DA594B692827}" dt="2021-08-14T06:03:45.050" v="8422" actId="21"/>
          <ac:picMkLst>
            <pc:docMk/>
            <pc:sldMk cId="2406870916" sldId="278"/>
            <ac:picMk id="7" creationId="{11B32DFE-B467-42FA-8408-747C49571BA4}"/>
          </ac:picMkLst>
        </pc:picChg>
        <pc:picChg chg="add mod modCrop">
          <ac:chgData name="MOHAMMAD MOZID MOLLAH" userId="bfb4d89187c93c17" providerId="LiveId" clId="{C50B6B72-3A54-49FF-89A8-DA594B692827}" dt="2021-08-14T06:03:53.846" v="8425" actId="1076"/>
          <ac:picMkLst>
            <pc:docMk/>
            <pc:sldMk cId="2406870916" sldId="278"/>
            <ac:picMk id="9" creationId="{3E593AD5-CCAF-4078-A31B-F9DB0A29AC6E}"/>
          </ac:picMkLst>
        </pc:picChg>
        <pc:picChg chg="add mod modCrop">
          <ac:chgData name="MOHAMMAD MOZID MOLLAH" userId="bfb4d89187c93c17" providerId="LiveId" clId="{C50B6B72-3A54-49FF-89A8-DA594B692827}" dt="2021-08-14T06:05:09.274" v="8442" actId="1076"/>
          <ac:picMkLst>
            <pc:docMk/>
            <pc:sldMk cId="2406870916" sldId="278"/>
            <ac:picMk id="11" creationId="{458667FC-35AD-4C7B-A746-8A2D1689A079}"/>
          </ac:picMkLst>
        </pc:picChg>
      </pc:sldChg>
      <pc:sldChg chg="addSp delSp modSp new mod modTransition">
        <pc:chgData name="MOHAMMAD MOZID MOLLAH" userId="bfb4d89187c93c17" providerId="LiveId" clId="{C50B6B72-3A54-49FF-89A8-DA594B692827}" dt="2021-08-14T06:33:11.909" v="8502" actId="1076"/>
        <pc:sldMkLst>
          <pc:docMk/>
          <pc:sldMk cId="1362080809" sldId="279"/>
        </pc:sldMkLst>
        <pc:spChg chg="del">
          <ac:chgData name="MOHAMMAD MOZID MOLLAH" userId="bfb4d89187c93c17" providerId="LiveId" clId="{C50B6B72-3A54-49FF-89A8-DA594B692827}" dt="2021-08-13T14:45:53.477" v="7905" actId="478"/>
          <ac:spMkLst>
            <pc:docMk/>
            <pc:sldMk cId="1362080809" sldId="279"/>
            <ac:spMk id="2" creationId="{260CD430-5660-4DE7-8E67-EB2B971BB8A4}"/>
          </ac:spMkLst>
        </pc:spChg>
        <pc:spChg chg="del">
          <ac:chgData name="MOHAMMAD MOZID MOLLAH" userId="bfb4d89187c93c17" providerId="LiveId" clId="{C50B6B72-3A54-49FF-89A8-DA594B692827}" dt="2021-08-13T14:45:54.305" v="7906" actId="478"/>
          <ac:spMkLst>
            <pc:docMk/>
            <pc:sldMk cId="1362080809" sldId="279"/>
            <ac:spMk id="3" creationId="{FCE1F648-4F15-4014-A25C-A754E8237CF8}"/>
          </ac:spMkLst>
        </pc:spChg>
        <pc:picChg chg="add mod">
          <ac:chgData name="MOHAMMAD MOZID MOLLAH" userId="bfb4d89187c93c17" providerId="LiveId" clId="{C50B6B72-3A54-49FF-89A8-DA594B692827}" dt="2021-08-14T06:33:11.909" v="8502" actId="1076"/>
          <ac:picMkLst>
            <pc:docMk/>
            <pc:sldMk cId="1362080809" sldId="279"/>
            <ac:picMk id="3" creationId="{652E1F54-F274-4BBA-A35F-807800086D49}"/>
          </ac:picMkLst>
        </pc:picChg>
        <pc:picChg chg="add del mod">
          <ac:chgData name="MOHAMMAD MOZID MOLLAH" userId="bfb4d89187c93c17" providerId="LiveId" clId="{C50B6B72-3A54-49FF-89A8-DA594B692827}" dt="2021-08-14T05:17:42.513" v="8223" actId="21"/>
          <ac:picMkLst>
            <pc:docMk/>
            <pc:sldMk cId="1362080809" sldId="279"/>
            <ac:picMk id="5" creationId="{615526DC-B57E-4037-8C3C-BDA450DC2D45}"/>
          </ac:picMkLst>
        </pc:picChg>
        <pc:picChg chg="add mod">
          <ac:chgData name="MOHAMMAD MOZID MOLLAH" userId="bfb4d89187c93c17" providerId="LiveId" clId="{C50B6B72-3A54-49FF-89A8-DA594B692827}" dt="2021-08-14T05:18:04.632" v="8228" actId="14100"/>
          <ac:picMkLst>
            <pc:docMk/>
            <pc:sldMk cId="1362080809" sldId="279"/>
            <ac:picMk id="7" creationId="{3A0B23F0-4B0C-4FB5-B2F3-0F78764D7A68}"/>
          </ac:picMkLst>
        </pc:picChg>
        <pc:picChg chg="add del mod">
          <ac:chgData name="MOHAMMAD MOZID MOLLAH" userId="bfb4d89187c93c17" providerId="LiveId" clId="{C50B6B72-3A54-49FF-89A8-DA594B692827}" dt="2021-08-14T05:20:41.984" v="8236" actId="21"/>
          <ac:picMkLst>
            <pc:docMk/>
            <pc:sldMk cId="1362080809" sldId="279"/>
            <ac:picMk id="9" creationId="{C9842B26-C3C8-4E55-9A65-C904BB533833}"/>
          </ac:picMkLst>
        </pc:picChg>
        <pc:picChg chg="add mod modCrop">
          <ac:chgData name="MOHAMMAD MOZID MOLLAH" userId="bfb4d89187c93c17" providerId="LiveId" clId="{C50B6B72-3A54-49FF-89A8-DA594B692827}" dt="2021-08-14T05:21:30.597" v="8246" actId="1076"/>
          <ac:picMkLst>
            <pc:docMk/>
            <pc:sldMk cId="1362080809" sldId="279"/>
            <ac:picMk id="11" creationId="{FF7A5F52-0ECD-44E3-BF63-BFD63B4390A5}"/>
          </ac:picMkLst>
        </pc:picChg>
      </pc:sldChg>
      <pc:sldChg chg="addSp delSp modSp new mod modAnim">
        <pc:chgData name="MOHAMMAD MOZID MOLLAH" userId="bfb4d89187c93c17" providerId="LiveId" clId="{C50B6B72-3A54-49FF-89A8-DA594B692827}" dt="2021-08-14T07:28:34.727" v="8860" actId="2085"/>
        <pc:sldMkLst>
          <pc:docMk/>
          <pc:sldMk cId="1981735917" sldId="280"/>
        </pc:sldMkLst>
        <pc:spChg chg="del">
          <ac:chgData name="MOHAMMAD MOZID MOLLAH" userId="bfb4d89187c93c17" providerId="LiveId" clId="{C50B6B72-3A54-49FF-89A8-DA594B692827}" dt="2021-08-13T16:20:46.477" v="7933" actId="21"/>
          <ac:spMkLst>
            <pc:docMk/>
            <pc:sldMk cId="1981735917" sldId="280"/>
            <ac:spMk id="2" creationId="{6186D764-C06D-4021-A9FE-DF2552703F5A}"/>
          </ac:spMkLst>
        </pc:spChg>
        <pc:spChg chg="del">
          <ac:chgData name="MOHAMMAD MOZID MOLLAH" userId="bfb4d89187c93c17" providerId="LiveId" clId="{C50B6B72-3A54-49FF-89A8-DA594B692827}" dt="2021-08-13T16:20:49.929" v="7934" actId="21"/>
          <ac:spMkLst>
            <pc:docMk/>
            <pc:sldMk cId="1981735917" sldId="280"/>
            <ac:spMk id="3" creationId="{4E38642D-03E4-4F61-8C4D-33F65AFA9DE3}"/>
          </ac:spMkLst>
        </pc:spChg>
        <pc:spChg chg="add mod">
          <ac:chgData name="MOHAMMAD MOZID MOLLAH" userId="bfb4d89187c93c17" providerId="LiveId" clId="{C50B6B72-3A54-49FF-89A8-DA594B692827}" dt="2021-08-13T16:33:33.484" v="8032" actId="1076"/>
          <ac:spMkLst>
            <pc:docMk/>
            <pc:sldMk cId="1981735917" sldId="280"/>
            <ac:spMk id="6" creationId="{6C8D21BF-774A-45E0-8C56-716C32609240}"/>
          </ac:spMkLst>
        </pc:spChg>
        <pc:spChg chg="add mod">
          <ac:chgData name="MOHAMMAD MOZID MOLLAH" userId="bfb4d89187c93c17" providerId="LiveId" clId="{C50B6B72-3A54-49FF-89A8-DA594B692827}" dt="2021-08-13T16:36:59.982" v="8079" actId="1076"/>
          <ac:spMkLst>
            <pc:docMk/>
            <pc:sldMk cId="1981735917" sldId="280"/>
            <ac:spMk id="7" creationId="{87B52BDE-42A4-4EF0-B67B-E70C96E3693E}"/>
          </ac:spMkLst>
        </pc:spChg>
        <pc:spChg chg="add mod">
          <ac:chgData name="MOHAMMAD MOZID MOLLAH" userId="bfb4d89187c93c17" providerId="LiveId" clId="{C50B6B72-3A54-49FF-89A8-DA594B692827}" dt="2021-08-14T07:21:52.503" v="8839" actId="1076"/>
          <ac:spMkLst>
            <pc:docMk/>
            <pc:sldMk cId="1981735917" sldId="280"/>
            <ac:spMk id="8" creationId="{1F96C205-650B-43C4-BAEE-487077ACF8F8}"/>
          </ac:spMkLst>
        </pc:spChg>
        <pc:picChg chg="add mod">
          <ac:chgData name="MOHAMMAD MOZID MOLLAH" userId="bfb4d89187c93c17" providerId="LiveId" clId="{C50B6B72-3A54-49FF-89A8-DA594B692827}" dt="2021-08-14T07:11:53.051" v="8766" actId="1076"/>
          <ac:picMkLst>
            <pc:docMk/>
            <pc:sldMk cId="1981735917" sldId="280"/>
            <ac:picMk id="2" creationId="{9F5920CB-E94A-43EF-9993-FA74BEA643D6}"/>
          </ac:picMkLst>
        </pc:picChg>
        <pc:picChg chg="add mod modCrop">
          <ac:chgData name="MOHAMMAD MOZID MOLLAH" userId="bfb4d89187c93c17" providerId="LiveId" clId="{C50B6B72-3A54-49FF-89A8-DA594B692827}" dt="2021-08-14T07:19:09.272" v="8830" actId="14100"/>
          <ac:picMkLst>
            <pc:docMk/>
            <pc:sldMk cId="1981735917" sldId="280"/>
            <ac:picMk id="5" creationId="{84B56929-1E96-4249-8CCB-C3D3A834F887}"/>
          </ac:picMkLst>
        </pc:picChg>
        <pc:picChg chg="add mod">
          <ac:chgData name="MOHAMMAD MOZID MOLLAH" userId="bfb4d89187c93c17" providerId="LiveId" clId="{C50B6B72-3A54-49FF-89A8-DA594B692827}" dt="2021-08-14T07:28:34.727" v="8860" actId="2085"/>
          <ac:picMkLst>
            <pc:docMk/>
            <pc:sldMk cId="1981735917" sldId="280"/>
            <ac:picMk id="1026" creationId="{9CC494BE-685D-4967-8495-1EE7D806B5E9}"/>
          </ac:picMkLst>
        </pc:picChg>
      </pc:sldChg>
      <pc:sldChg chg="new del">
        <pc:chgData name="MOHAMMAD MOZID MOLLAH" userId="bfb4d89187c93c17" providerId="LiveId" clId="{C50B6B72-3A54-49FF-89A8-DA594B692827}" dt="2021-08-16T07:19:14.108" v="8862" actId="680"/>
        <pc:sldMkLst>
          <pc:docMk/>
          <pc:sldMk cId="2174047336" sldId="281"/>
        </pc:sldMkLst>
      </pc:sldChg>
      <pc:sldMasterChg chg="addSp modSp mod addSldLayout">
        <pc:chgData name="MOHAMMAD MOZID MOLLAH" userId="bfb4d89187c93c17" providerId="LiveId" clId="{C50B6B72-3A54-49FF-89A8-DA594B692827}" dt="2021-08-11T06:01:41.430" v="14" actId="680"/>
        <pc:sldMasterMkLst>
          <pc:docMk/>
          <pc:sldMasterMk cId="3532296682" sldId="2147483648"/>
        </pc:sldMasterMkLst>
        <pc:spChg chg="add mod">
          <ac:chgData name="MOHAMMAD MOZID MOLLAH" userId="bfb4d89187c93c17" providerId="LiveId" clId="{C50B6B72-3A54-49FF-89A8-DA594B692827}" dt="2021-08-11T06:01:32.900" v="13" actId="14100"/>
          <ac:spMkLst>
            <pc:docMk/>
            <pc:sldMasterMk cId="3532296682" sldId="2147483648"/>
            <ac:spMk id="2" creationId="{D51AD372-47DE-4EF2-B921-4916AE962C69}"/>
          </ac:spMkLst>
        </pc:spChg>
        <pc:spChg chg="add mod">
          <ac:chgData name="MOHAMMAD MOZID MOLLAH" userId="bfb4d89187c93c17" providerId="LiveId" clId="{C50B6B72-3A54-49FF-89A8-DA594B692827}" dt="2021-08-11T06:01:19.198" v="12" actId="14100"/>
          <ac:spMkLst>
            <pc:docMk/>
            <pc:sldMasterMk cId="3532296682" sldId="2147483648"/>
            <ac:spMk id="3" creationId="{26E4D2AE-5A63-4802-8A93-A27F40A7F2A8}"/>
          </ac:spMkLst>
        </pc:spChg>
        <pc:sldLayoutChg chg="add">
          <pc:chgData name="MOHAMMAD MOZID MOLLAH" userId="bfb4d89187c93c17" providerId="LiveId" clId="{C50B6B72-3A54-49FF-89A8-DA594B692827}" dt="2021-08-11T06:01:41.430" v="14" actId="680"/>
          <pc:sldLayoutMkLst>
            <pc:docMk/>
            <pc:sldMasterMk cId="3532296682" sldId="2147483648"/>
            <pc:sldLayoutMk cId="3143270231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667B-F261-4BE3-9AA9-63F8D2B84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003E8-0A5D-494A-ABD8-6996AC5CE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27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1AD372-47DE-4EF2-B921-4916AE962C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6E4D2AE-5A63-4802-8A93-A27F40A7F2A8}"/>
              </a:ext>
            </a:extLst>
          </p:cNvPr>
          <p:cNvSpPr/>
          <p:nvPr userDrawn="1"/>
        </p:nvSpPr>
        <p:spPr>
          <a:xfrm>
            <a:off x="127000" y="120650"/>
            <a:ext cx="11938000" cy="6616700"/>
          </a:xfrm>
          <a:prstGeom prst="frame">
            <a:avLst>
              <a:gd name="adj1" fmla="val 1944"/>
            </a:avLst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9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v2b-0l81xQ&amp;t=49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00BF35-A011-47FB-98D0-0ADAD6DA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7" y="274046"/>
            <a:ext cx="1165046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8A4B29-EEB6-4455-BDBD-296BF9335F2E}"/>
              </a:ext>
            </a:extLst>
          </p:cNvPr>
          <p:cNvSpPr txBox="1"/>
          <p:nvPr/>
        </p:nvSpPr>
        <p:spPr>
          <a:xfrm>
            <a:off x="4010169" y="354842"/>
            <a:ext cx="34938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latin typeface="NikosBan"/>
              </a:rPr>
              <a:t>কবি পরিচিতি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89F469-BDBC-4A2E-BBFD-8129143EB956}"/>
              </a:ext>
            </a:extLst>
          </p:cNvPr>
          <p:cNvSpPr/>
          <p:nvPr/>
        </p:nvSpPr>
        <p:spPr>
          <a:xfrm>
            <a:off x="7137781" y="354842"/>
            <a:ext cx="4722123" cy="36712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NikosBan"/>
              </a:rPr>
              <a:t>জন্মঃ১৯২৯ খ্রিষ্টাব্দের ২৩শে অক্টোবর পুরানো ঢাকার মাহুতটুলিতে জন্মগ্রহণ করেন।তার পৈত্রিক নিবাস নরসিংদী জেলার পাড়াতলী গ্রামে</a:t>
            </a:r>
            <a:r>
              <a:rPr lang="en-US" sz="2800">
                <a:solidFill>
                  <a:schemeClr val="tx1"/>
                </a:solidFill>
                <a:latin typeface="NikosBan"/>
              </a:rPr>
              <a:t>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8DEBC9-7DD0-4324-B300-50D0B05B9806}"/>
              </a:ext>
            </a:extLst>
          </p:cNvPr>
          <p:cNvSpPr/>
          <p:nvPr/>
        </p:nvSpPr>
        <p:spPr>
          <a:xfrm>
            <a:off x="1227160" y="504967"/>
            <a:ext cx="2897877" cy="24770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NikosBan"/>
              </a:rPr>
              <a:t>তিনি দীর্ঘদিন সাংবাদিকতা পেশায় নিয়োজিত ছিলেন</a:t>
            </a:r>
            <a:r>
              <a:rPr lang="en-US" sz="2800">
                <a:latin typeface="NikosBan"/>
              </a:rPr>
              <a:t>।</a:t>
            </a:r>
            <a:endParaRPr lang="en-US" sz="2400">
              <a:latin typeface="NikosBan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241446-8ADE-4322-B8EE-72977AA355F4}"/>
              </a:ext>
            </a:extLst>
          </p:cNvPr>
          <p:cNvSpPr/>
          <p:nvPr/>
        </p:nvSpPr>
        <p:spPr>
          <a:xfrm>
            <a:off x="332096" y="3093015"/>
            <a:ext cx="4497481" cy="34101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NikosBan"/>
              </a:rPr>
              <a:t>ছোটদের জন্য তিনি ছড়া,কবিতা,স্মৃতিকথা ”এলাটিং বেলাটিং”ধান ভানলে কুঁড়ো দেব” স্মৃ্তির শহর ঢাকা ইত্যাদি বিখ্যাত বই লিখেছেন</a:t>
            </a:r>
            <a:r>
              <a:rPr lang="en-US" sz="2800">
                <a:solidFill>
                  <a:schemeClr val="tx1"/>
                </a:solidFill>
                <a:latin typeface="NikosBan"/>
              </a:rPr>
              <a:t>।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4D472B-9C93-475F-9621-C96EBCDA6A5B}"/>
              </a:ext>
            </a:extLst>
          </p:cNvPr>
          <p:cNvSpPr/>
          <p:nvPr/>
        </p:nvSpPr>
        <p:spPr>
          <a:xfrm>
            <a:off x="7137781" y="3831608"/>
            <a:ext cx="3311857" cy="27670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NikosBan"/>
              </a:rPr>
              <a:t>মৃত্যুঃতিনি ২০০৬ সালের ১৭ই আগস্ট ঢাকায় মৃত্যুবরণ করেন।</a:t>
            </a:r>
            <a:endParaRPr lang="en-US" sz="4800">
              <a:latin typeface="NikosB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FA673-496A-41CD-9FDA-46F4059E2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7" y="1278228"/>
            <a:ext cx="2148625" cy="3222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8AF7736-1DE5-41D1-9B3F-4869ACE19580}"/>
              </a:ext>
            </a:extLst>
          </p:cNvPr>
          <p:cNvSpPr/>
          <p:nvPr/>
        </p:nvSpPr>
        <p:spPr>
          <a:xfrm rot="11688281">
            <a:off x="4177221" y="1606263"/>
            <a:ext cx="586533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E7D3A5-DEE3-48EC-A624-79FDAA46FACC}"/>
              </a:ext>
            </a:extLst>
          </p:cNvPr>
          <p:cNvSpPr/>
          <p:nvPr/>
        </p:nvSpPr>
        <p:spPr>
          <a:xfrm rot="21416455">
            <a:off x="6709530" y="1336776"/>
            <a:ext cx="54496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B4FA818-FABF-4061-B7D5-A98F6A3588C5}"/>
              </a:ext>
            </a:extLst>
          </p:cNvPr>
          <p:cNvSpPr/>
          <p:nvPr/>
        </p:nvSpPr>
        <p:spPr>
          <a:xfrm rot="1869493">
            <a:off x="6831174" y="3765915"/>
            <a:ext cx="662580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11596D-1D03-4AC2-BD9A-828961D37B20}"/>
              </a:ext>
            </a:extLst>
          </p:cNvPr>
          <p:cNvSpPr/>
          <p:nvPr/>
        </p:nvSpPr>
        <p:spPr>
          <a:xfrm rot="8392421">
            <a:off x="4268936" y="3227148"/>
            <a:ext cx="54885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67279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39BA7A-82A0-4862-B826-84B7F90EAEB1}"/>
              </a:ext>
            </a:extLst>
          </p:cNvPr>
          <p:cNvSpPr txBox="1"/>
          <p:nvPr/>
        </p:nvSpPr>
        <p:spPr>
          <a:xfrm>
            <a:off x="3370997" y="341194"/>
            <a:ext cx="666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latin typeface="NikosBan"/>
              </a:rPr>
              <a:t>ছবি দেখি ও কবিতাংশটুকু পড়ি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82FD7-D5D6-4C64-9A4D-F1D8429FF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8" y="987526"/>
            <a:ext cx="5713579" cy="4198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01F4D9-3D19-49DD-9D03-A038FDD0D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9"/>
          <a:stretch/>
        </p:blipFill>
        <p:spPr>
          <a:xfrm>
            <a:off x="6096000" y="987526"/>
            <a:ext cx="5833782" cy="4198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F094F4-A5EB-423F-AD90-1B77A9CC63A8}"/>
              </a:ext>
            </a:extLst>
          </p:cNvPr>
          <p:cNvSpPr txBox="1"/>
          <p:nvPr/>
        </p:nvSpPr>
        <p:spPr>
          <a:xfrm>
            <a:off x="2913797" y="5331865"/>
            <a:ext cx="5363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বর্গি এলো খাজন নিতে,</a:t>
            </a:r>
          </a:p>
          <a:p>
            <a:pPr algn="l"/>
            <a:r>
              <a:rPr lang="en-US" sz="3200" b="1">
                <a:latin typeface="NikosBan"/>
              </a:rPr>
              <a:t>মারল মানুষ কত।</a:t>
            </a:r>
          </a:p>
        </p:txBody>
      </p:sp>
    </p:spTree>
    <p:extLst>
      <p:ext uri="{BB962C8B-B14F-4D97-AF65-F5344CB8AC3E}">
        <p14:creationId xmlns:p14="http://schemas.microsoft.com/office/powerpoint/2010/main" val="1218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9ACD6-832D-4A73-BE4A-AB9764762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45" y="348658"/>
            <a:ext cx="6057900" cy="4648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6C79FD-200D-4114-8662-7387B9C0B71E}"/>
              </a:ext>
            </a:extLst>
          </p:cNvPr>
          <p:cNvSpPr txBox="1"/>
          <p:nvPr/>
        </p:nvSpPr>
        <p:spPr>
          <a:xfrm>
            <a:off x="2944220" y="5226846"/>
            <a:ext cx="5786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পুড়ল শহর,পুড়ল শ্যামল</a:t>
            </a:r>
          </a:p>
          <a:p>
            <a:pPr algn="l"/>
            <a:r>
              <a:rPr lang="en-US" sz="3200" b="1">
                <a:latin typeface="NikosBan"/>
              </a:rPr>
              <a:t>গ্রাম যে শত শত।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85EAF-D316-49A0-83B2-2C4F720F0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5" y="348658"/>
            <a:ext cx="5370149" cy="4648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709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EF00C-C2A1-4655-A4F1-6C58887A2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3" y="351571"/>
            <a:ext cx="5790347" cy="4954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9B971-1734-430C-9765-0A00CE053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351572"/>
            <a:ext cx="5627214" cy="4954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F3056A-FB67-4947-B236-2707F4884D3E}"/>
              </a:ext>
            </a:extLst>
          </p:cNvPr>
          <p:cNvSpPr txBox="1"/>
          <p:nvPr/>
        </p:nvSpPr>
        <p:spPr>
          <a:xfrm>
            <a:off x="3473781" y="5429210"/>
            <a:ext cx="4946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হানাদারের সঙ্গে জোরে</a:t>
            </a:r>
          </a:p>
          <a:p>
            <a:pPr algn="l"/>
            <a:r>
              <a:rPr lang="en-US" sz="3200" b="1">
                <a:latin typeface="NikosBan"/>
              </a:rPr>
              <a:t>লড়ে মুক্তিসেনা</a:t>
            </a:r>
          </a:p>
        </p:txBody>
      </p:sp>
    </p:spTree>
    <p:extLst>
      <p:ext uri="{BB962C8B-B14F-4D97-AF65-F5344CB8AC3E}">
        <p14:creationId xmlns:p14="http://schemas.microsoft.com/office/powerpoint/2010/main" val="316049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801DCA-35AA-42E6-8CEB-43081268E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" b="6543"/>
          <a:stretch/>
        </p:blipFill>
        <p:spPr>
          <a:xfrm>
            <a:off x="355981" y="360366"/>
            <a:ext cx="5628405" cy="4946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159DE-E648-4233-8C1E-BFA0505F3A5D}"/>
              </a:ext>
            </a:extLst>
          </p:cNvPr>
          <p:cNvSpPr txBox="1"/>
          <p:nvPr/>
        </p:nvSpPr>
        <p:spPr>
          <a:xfrm>
            <a:off x="3452883" y="5418161"/>
            <a:ext cx="5472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তাদের কথা দেশের মানুষ</a:t>
            </a:r>
          </a:p>
          <a:p>
            <a:pPr algn="l"/>
            <a:r>
              <a:rPr lang="en-US" sz="3200" b="1">
                <a:latin typeface="NikosBan"/>
              </a:rPr>
              <a:t>কখনো ভুলবে না।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5F52A-611A-48A1-A230-BF3DBC3A3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1658" r="3781" b="13878"/>
          <a:stretch/>
        </p:blipFill>
        <p:spPr>
          <a:xfrm>
            <a:off x="6207616" y="360367"/>
            <a:ext cx="5628403" cy="4946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722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2510C-C3A2-47F7-AB40-D87482FFF65F}"/>
              </a:ext>
            </a:extLst>
          </p:cNvPr>
          <p:cNvSpPr txBox="1"/>
          <p:nvPr/>
        </p:nvSpPr>
        <p:spPr>
          <a:xfrm>
            <a:off x="3138985" y="5418161"/>
            <a:ext cx="5500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আবার দেখি নীল আকাশে</a:t>
            </a:r>
          </a:p>
          <a:p>
            <a:pPr algn="l"/>
            <a:r>
              <a:rPr lang="en-US" sz="3200" b="1">
                <a:latin typeface="NikosBan"/>
              </a:rPr>
              <a:t>পায়রা মেলে পাখা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08955-4A1D-4BFB-82E4-5116E8ABB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8" y="287258"/>
            <a:ext cx="5700668" cy="4967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28F375-39D5-4073-BEA8-C92BF8206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7258"/>
            <a:ext cx="5807992" cy="4967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229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B9C7A5-307F-4693-99C7-31FBE82B8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6" y="389916"/>
            <a:ext cx="5696693" cy="4794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3C254-9FE9-4C7F-98F8-AD5D69116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389916"/>
            <a:ext cx="5443409" cy="4794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76460-2FDD-446F-B5A2-25C87FB62095}"/>
              </a:ext>
            </a:extLst>
          </p:cNvPr>
          <p:cNvSpPr txBox="1"/>
          <p:nvPr/>
        </p:nvSpPr>
        <p:spPr>
          <a:xfrm>
            <a:off x="3016156" y="5390866"/>
            <a:ext cx="5158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মা হয়ে যায় দেশের মাটি,</a:t>
            </a:r>
          </a:p>
          <a:p>
            <a:pPr algn="l"/>
            <a:r>
              <a:rPr lang="en-US" sz="3200" b="1">
                <a:latin typeface="NikosBan"/>
              </a:rPr>
              <a:t>তার বুকেতেই থাকা।</a:t>
            </a:r>
          </a:p>
        </p:txBody>
      </p:sp>
    </p:spTree>
    <p:extLst>
      <p:ext uri="{BB962C8B-B14F-4D97-AF65-F5344CB8AC3E}">
        <p14:creationId xmlns:p14="http://schemas.microsoft.com/office/powerpoint/2010/main" val="4631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AD513B-0D22-42C3-9275-1459DF451C25}"/>
              </a:ext>
            </a:extLst>
          </p:cNvPr>
          <p:cNvSpPr txBox="1"/>
          <p:nvPr/>
        </p:nvSpPr>
        <p:spPr>
          <a:xfrm>
            <a:off x="4176214" y="270091"/>
            <a:ext cx="309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latin typeface="NikosBan"/>
              </a:rPr>
              <a:t>মূলভাব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9D373-B2CC-40F2-B647-8258A05EDB2E}"/>
              </a:ext>
            </a:extLst>
          </p:cNvPr>
          <p:cNvSpPr txBox="1"/>
          <p:nvPr/>
        </p:nvSpPr>
        <p:spPr>
          <a:xfrm>
            <a:off x="409433" y="1101088"/>
            <a:ext cx="11464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latin typeface="NikosBan"/>
              </a:rPr>
              <a:t>১৯৭১ সালে মুক্তিযুদ্ধে বাঙালি জাতি জয়লাভ করে “গণপ্রজাতন্ত্রী বাংলাদেশ” নামে এক রাষ্ট্র প্রতিষ্ঠা করে।আগে এ দেশের নাম ছিল পূর্ব পাকিস্তান।হানাদার পাকিস্তানি সৈন্যদের সঙ্গে যুদ্ধ করে এদেশের বীর মুক্তিযোদ্ধারাজয়ী হয়েছিলেন।এই কবতায় পাকিস্তানিদের অত্যাচারের কথা বলা হয়েছে।তাদের বিরুদ্ধে কেন এদেশের সন্তানেরা সংগ্রাম করেছিল সে কথাও বলা হয়েছে</a:t>
            </a:r>
            <a:r>
              <a:rPr lang="en-US" sz="3200" b="1">
                <a:latin typeface="Nikos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239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E7DEFD-E3A0-4EDE-8DF5-DEAEA9F938DB}"/>
              </a:ext>
            </a:extLst>
          </p:cNvPr>
          <p:cNvSpPr txBox="1"/>
          <p:nvPr/>
        </p:nvSpPr>
        <p:spPr>
          <a:xfrm>
            <a:off x="2817014" y="251207"/>
            <a:ext cx="524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latin typeface="NikosBan"/>
              </a:rPr>
              <a:t>শিক্ষকের আদর্শ পাঠ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7F18-2D93-408D-A0B0-05D455902FB0}"/>
              </a:ext>
            </a:extLst>
          </p:cNvPr>
          <p:cNvSpPr txBox="1"/>
          <p:nvPr/>
        </p:nvSpPr>
        <p:spPr>
          <a:xfrm>
            <a:off x="527713" y="764996"/>
            <a:ext cx="1134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0070C0"/>
                </a:solidFill>
                <a:latin typeface="NikosBan"/>
              </a:rPr>
              <a:t>তোমরা বাংলা বইয়ের ১০৬ নং পৃষ্ঠা বের করো।আমি  কবিতাংশটুকু আবৃত্তি করে শোনাচ্ছি,তোমরা মনোযোগ সহকারে শোনো এবং প্রত্যেক লাইনের নিচে আঙ্গুল মিলিয়ে আমাকে অনুসরণ করো।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12F7E-A12D-453B-8C90-1D50BC5F0147}"/>
              </a:ext>
            </a:extLst>
          </p:cNvPr>
          <p:cNvSpPr txBox="1"/>
          <p:nvPr/>
        </p:nvSpPr>
        <p:spPr>
          <a:xfrm>
            <a:off x="1850393" y="1571172"/>
            <a:ext cx="358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latin typeface="NikosBan"/>
              </a:rPr>
              <a:t>রৌদ্র লেখে জয়</a:t>
            </a:r>
          </a:p>
          <a:p>
            <a:pPr algn="l"/>
            <a:r>
              <a:rPr lang="en-US" sz="2400" b="1">
                <a:latin typeface="NikosBan"/>
              </a:rPr>
              <a:t>   শামসুর রাহমান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6DE7C-8200-440B-B407-20F8DA1DD69B}"/>
              </a:ext>
            </a:extLst>
          </p:cNvPr>
          <p:cNvSpPr txBox="1"/>
          <p:nvPr/>
        </p:nvSpPr>
        <p:spPr>
          <a:xfrm>
            <a:off x="1850393" y="2500459"/>
            <a:ext cx="3894996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latin typeface="NikosBan"/>
              </a:rPr>
              <a:t>বর্গি এলো খাজনা নিতে,</a:t>
            </a:r>
          </a:p>
          <a:p>
            <a:pPr algn="l"/>
            <a:r>
              <a:rPr lang="en-US" sz="2000" b="1">
                <a:latin typeface="NikosBan"/>
              </a:rPr>
              <a:t>মারল মানুষ কত।</a:t>
            </a:r>
          </a:p>
          <a:p>
            <a:pPr algn="l"/>
            <a:r>
              <a:rPr lang="en-US" sz="2000" b="1">
                <a:latin typeface="NikosBan"/>
              </a:rPr>
              <a:t>পুড়ল শহর,পুড়ল শ্যামল</a:t>
            </a:r>
          </a:p>
          <a:p>
            <a:pPr algn="l"/>
            <a:r>
              <a:rPr lang="en-US" sz="2000" b="1">
                <a:latin typeface="NikosBan"/>
              </a:rPr>
              <a:t>গ্রাম যে শত শত।</a:t>
            </a:r>
          </a:p>
          <a:p>
            <a:pPr algn="l"/>
            <a:r>
              <a:rPr lang="en-US" sz="2000" b="1">
                <a:latin typeface="NikosBan"/>
              </a:rPr>
              <a:t>হানাদারের সঙ্গে জোরে</a:t>
            </a:r>
          </a:p>
          <a:p>
            <a:pPr algn="l"/>
            <a:r>
              <a:rPr lang="en-US" sz="2000" b="1">
                <a:latin typeface="NikosBan"/>
              </a:rPr>
              <a:t>লড়ে মুক্তিসেনা,</a:t>
            </a:r>
          </a:p>
          <a:p>
            <a:pPr algn="l"/>
            <a:r>
              <a:rPr lang="en-US" sz="2000" b="1">
                <a:latin typeface="NikosBan"/>
              </a:rPr>
              <a:t>তাদের কথা দেশের মানুষ</a:t>
            </a:r>
          </a:p>
          <a:p>
            <a:pPr algn="l"/>
            <a:r>
              <a:rPr lang="en-US" sz="2000" b="1">
                <a:latin typeface="NikosBan"/>
              </a:rPr>
              <a:t>কখনো ভুলবে না,</a:t>
            </a:r>
          </a:p>
          <a:p>
            <a:pPr algn="l"/>
            <a:r>
              <a:rPr lang="en-US" sz="2000" b="1">
                <a:latin typeface="NikosBan"/>
              </a:rPr>
              <a:t>আবার দেখি নীল আকাশে </a:t>
            </a:r>
          </a:p>
          <a:p>
            <a:pPr algn="l"/>
            <a:r>
              <a:rPr lang="en-US" sz="2000" b="1">
                <a:latin typeface="NikosBan"/>
              </a:rPr>
              <a:t>পায়রা মেলে পাখা,</a:t>
            </a:r>
          </a:p>
          <a:p>
            <a:pPr algn="l"/>
            <a:r>
              <a:rPr lang="en-US" sz="2000" b="1">
                <a:latin typeface="NikosBan"/>
              </a:rPr>
              <a:t>মা হয়ে যায় দেশের মাটি,</a:t>
            </a:r>
          </a:p>
          <a:p>
            <a:pPr algn="l"/>
            <a:r>
              <a:rPr lang="en-US" sz="2000" b="1">
                <a:latin typeface="NikosBan"/>
              </a:rPr>
              <a:t>তার বুকেতেই থাকা</a:t>
            </a:r>
            <a:r>
              <a:rPr lang="en-US" sz="2000">
                <a:latin typeface="NikosBan"/>
              </a:rPr>
              <a:t>।</a:t>
            </a:r>
          </a:p>
          <a:p>
            <a:pPr algn="l"/>
            <a:endParaRPr lang="en-US" sz="3600">
              <a:latin typeface="NikosBan"/>
            </a:endParaRPr>
          </a:p>
          <a:p>
            <a:pPr algn="l"/>
            <a:endParaRPr lang="en-US" sz="4000">
              <a:latin typeface="NikosBan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D909C4-3557-43FE-AF2A-58C137979799}"/>
              </a:ext>
            </a:extLst>
          </p:cNvPr>
          <p:cNvCxnSpPr>
            <a:cxnSpLocks/>
          </p:cNvCxnSpPr>
          <p:nvPr/>
        </p:nvCxnSpPr>
        <p:spPr>
          <a:xfrm>
            <a:off x="5780565" y="2086352"/>
            <a:ext cx="0" cy="399245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3450237-008D-4AA3-A5E5-36139F132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13" y="1571172"/>
            <a:ext cx="5188863" cy="4739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56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AC654-6828-4CC7-AF39-17B840E73CE1}"/>
              </a:ext>
            </a:extLst>
          </p:cNvPr>
          <p:cNvSpPr txBox="1"/>
          <p:nvPr/>
        </p:nvSpPr>
        <p:spPr>
          <a:xfrm>
            <a:off x="548480" y="346638"/>
            <a:ext cx="1109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solidFill>
                  <a:srgbClr val="002060"/>
                </a:solidFill>
                <a:latin typeface="NikosBan"/>
              </a:rPr>
              <a:t>শিক্ষার্থীদের সরব পাঠ ও প্রমিত উচ্চারণ অনুশীলন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C0F66-E914-404A-A914-D7646FF0D383}"/>
              </a:ext>
            </a:extLst>
          </p:cNvPr>
          <p:cNvSpPr txBox="1"/>
          <p:nvPr/>
        </p:nvSpPr>
        <p:spPr>
          <a:xfrm>
            <a:off x="1391657" y="2129689"/>
            <a:ext cx="419556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latin typeface="NikosBan"/>
              </a:rPr>
              <a:t>বর্গি এলো খাজনা নিতে,</a:t>
            </a:r>
          </a:p>
          <a:p>
            <a:pPr algn="l"/>
            <a:r>
              <a:rPr lang="en-US" sz="2400" b="1">
                <a:latin typeface="NikosBan"/>
              </a:rPr>
              <a:t>মারল মানুষ কত।</a:t>
            </a:r>
          </a:p>
          <a:p>
            <a:pPr algn="l"/>
            <a:r>
              <a:rPr lang="en-US" sz="2400" b="1">
                <a:latin typeface="NikosBan"/>
              </a:rPr>
              <a:t>পুড়ল শহর,পুড়ল শ্যামল</a:t>
            </a:r>
          </a:p>
          <a:p>
            <a:pPr algn="l"/>
            <a:r>
              <a:rPr lang="en-US" sz="2400" b="1">
                <a:latin typeface="NikosBan"/>
              </a:rPr>
              <a:t>গ্রাম যে শত শত।</a:t>
            </a:r>
          </a:p>
          <a:p>
            <a:pPr algn="l"/>
            <a:r>
              <a:rPr lang="en-US" sz="2400" b="1">
                <a:latin typeface="NikosBan"/>
              </a:rPr>
              <a:t>হানাদারের সঙ্গে জোরে</a:t>
            </a:r>
          </a:p>
          <a:p>
            <a:pPr algn="l"/>
            <a:r>
              <a:rPr lang="en-US" sz="2400" b="1">
                <a:latin typeface="NikosBan"/>
              </a:rPr>
              <a:t>লড়ে মুক্তিসেনা,</a:t>
            </a:r>
          </a:p>
          <a:p>
            <a:pPr algn="l"/>
            <a:r>
              <a:rPr lang="en-US" sz="2400" b="1">
                <a:latin typeface="NikosBan"/>
              </a:rPr>
              <a:t>তাদের কথা দেশের মানুষ</a:t>
            </a:r>
          </a:p>
          <a:p>
            <a:pPr algn="l"/>
            <a:r>
              <a:rPr lang="en-US" sz="2400" b="1">
                <a:latin typeface="NikosBan"/>
              </a:rPr>
              <a:t>কখনো ভুলবে না,</a:t>
            </a:r>
          </a:p>
          <a:p>
            <a:pPr algn="l"/>
            <a:r>
              <a:rPr lang="en-US" sz="2400" b="1">
                <a:latin typeface="NikosBan"/>
              </a:rPr>
              <a:t>আবার দেখি নীল আকাশে </a:t>
            </a:r>
          </a:p>
          <a:p>
            <a:pPr algn="l"/>
            <a:r>
              <a:rPr lang="en-US" sz="2400" b="1">
                <a:latin typeface="NikosBan"/>
              </a:rPr>
              <a:t>পায়রা মেলে পাখা,</a:t>
            </a:r>
          </a:p>
          <a:p>
            <a:pPr algn="l"/>
            <a:r>
              <a:rPr lang="en-US" sz="2400" b="1">
                <a:latin typeface="NikosBan"/>
              </a:rPr>
              <a:t>মা হয়ে যায় দেশের মাটি,</a:t>
            </a:r>
          </a:p>
          <a:p>
            <a:pPr algn="l"/>
            <a:r>
              <a:rPr lang="en-US" sz="2400" b="1">
                <a:latin typeface="NikosBan"/>
              </a:rPr>
              <a:t>তার বুকেতেই থাকা</a:t>
            </a:r>
            <a:r>
              <a:rPr lang="en-US" sz="2800">
                <a:latin typeface="NikosBan"/>
              </a:rPr>
              <a:t>।</a:t>
            </a:r>
          </a:p>
          <a:p>
            <a:pPr algn="l"/>
            <a:endParaRPr lang="en-US" sz="4000">
              <a:latin typeface="NikosBan"/>
            </a:endParaRPr>
          </a:p>
          <a:p>
            <a:pPr algn="l"/>
            <a:endParaRPr lang="en-US" sz="4000">
              <a:latin typeface="Nikos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5B10E-BCCF-4767-9E41-C6C8AD8E1877}"/>
              </a:ext>
            </a:extLst>
          </p:cNvPr>
          <p:cNvSpPr txBox="1"/>
          <p:nvPr/>
        </p:nvSpPr>
        <p:spPr>
          <a:xfrm>
            <a:off x="1257839" y="1084275"/>
            <a:ext cx="4503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NikosBan"/>
              </a:rPr>
              <a:t>রৌদ্র লেখে জয়</a:t>
            </a:r>
          </a:p>
          <a:p>
            <a:pPr algn="l"/>
            <a:r>
              <a:rPr lang="en-US" sz="2800" b="1">
                <a:latin typeface="NikosBan"/>
              </a:rPr>
              <a:t>   </a:t>
            </a:r>
            <a:r>
              <a:rPr lang="en-US" sz="2800" b="1">
                <a:solidFill>
                  <a:srgbClr val="002060"/>
                </a:solidFill>
                <a:latin typeface="NikosBan"/>
              </a:rPr>
              <a:t>শামসুর রাহমান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567D9-9BA9-43EB-89F0-231281FD0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22178" r="-248"/>
          <a:stretch/>
        </p:blipFill>
        <p:spPr>
          <a:xfrm>
            <a:off x="6430401" y="992968"/>
            <a:ext cx="5348575" cy="5518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30E218-2187-41D7-B174-30D6CEF74FDE}"/>
              </a:ext>
            </a:extLst>
          </p:cNvPr>
          <p:cNvCxnSpPr>
            <a:cxnSpLocks/>
          </p:cNvCxnSpPr>
          <p:nvPr/>
        </p:nvCxnSpPr>
        <p:spPr>
          <a:xfrm>
            <a:off x="5623654" y="1498361"/>
            <a:ext cx="0" cy="4507605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185AF4-41D0-4531-91ED-5096B5694BFD}"/>
              </a:ext>
            </a:extLst>
          </p:cNvPr>
          <p:cNvSpPr/>
          <p:nvPr/>
        </p:nvSpPr>
        <p:spPr>
          <a:xfrm>
            <a:off x="538766" y="1203118"/>
            <a:ext cx="11114467" cy="2446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6A87846-F82F-4787-BC50-9496A00E17D6}"/>
              </a:ext>
            </a:extLst>
          </p:cNvPr>
          <p:cNvGrpSpPr/>
          <p:nvPr/>
        </p:nvGrpSpPr>
        <p:grpSpPr>
          <a:xfrm>
            <a:off x="-7038108" y="863604"/>
            <a:ext cx="1508760" cy="4271382"/>
            <a:chOff x="6711779" y="641798"/>
            <a:chExt cx="1508760" cy="4271382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4C80F0B7-EC6D-43A7-AA57-97779F1CD4DD}"/>
                </a:ext>
              </a:extLst>
            </p:cNvPr>
            <p:cNvSpPr/>
            <p:nvPr/>
          </p:nvSpPr>
          <p:spPr>
            <a:xfrm rot="19233086">
              <a:off x="6959642" y="4145084"/>
              <a:ext cx="877824" cy="768096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Ban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37C148-08AD-4FEA-B94D-D06B0F02B253}"/>
                </a:ext>
              </a:extLst>
            </p:cNvPr>
            <p:cNvSpPr/>
            <p:nvPr/>
          </p:nvSpPr>
          <p:spPr>
            <a:xfrm>
              <a:off x="6950818" y="641798"/>
              <a:ext cx="1030681" cy="1004552"/>
            </a:xfrm>
            <a:custGeom>
              <a:avLst/>
              <a:gdLst>
                <a:gd name="connsiteX0" fmla="*/ 502647 w 1030681"/>
                <a:gd name="connsiteY0" fmla="*/ 0 h 1004552"/>
                <a:gd name="connsiteX1" fmla="*/ 1030681 w 1030681"/>
                <a:gd name="connsiteY1" fmla="*/ 502276 h 1004552"/>
                <a:gd name="connsiteX2" fmla="*/ 502647 w 1030681"/>
                <a:gd name="connsiteY2" fmla="*/ 1004552 h 1004552"/>
                <a:gd name="connsiteX3" fmla="*/ 16108 w 1030681"/>
                <a:gd name="connsiteY3" fmla="*/ 697784 h 1004552"/>
                <a:gd name="connsiteX4" fmla="*/ 2101 w 1030681"/>
                <a:gd name="connsiteY4" fmla="*/ 654860 h 1004552"/>
                <a:gd name="connsiteX5" fmla="*/ 165915 w 1030681"/>
                <a:gd name="connsiteY5" fmla="*/ 654860 h 1004552"/>
                <a:gd name="connsiteX6" fmla="*/ 191041 w 1030681"/>
                <a:gd name="connsiteY6" fmla="*/ 697979 h 1004552"/>
                <a:gd name="connsiteX7" fmla="*/ 502647 w 1030681"/>
                <a:gd name="connsiteY7" fmla="*/ 852302 h 1004552"/>
                <a:gd name="connsiteX8" fmla="*/ 878431 w 1030681"/>
                <a:gd name="connsiteY8" fmla="*/ 502276 h 1004552"/>
                <a:gd name="connsiteX9" fmla="*/ 502647 w 1030681"/>
                <a:gd name="connsiteY9" fmla="*/ 152250 h 1004552"/>
                <a:gd name="connsiteX10" fmla="*/ 191041 w 1030681"/>
                <a:gd name="connsiteY10" fmla="*/ 306573 h 1004552"/>
                <a:gd name="connsiteX11" fmla="*/ 162163 w 1030681"/>
                <a:gd name="connsiteY11" fmla="*/ 356130 h 1004552"/>
                <a:gd name="connsiteX12" fmla="*/ 0 w 1030681"/>
                <a:gd name="connsiteY12" fmla="*/ 356130 h 1004552"/>
                <a:gd name="connsiteX13" fmla="*/ 16108 w 1030681"/>
                <a:gd name="connsiteY13" fmla="*/ 306768 h 1004552"/>
                <a:gd name="connsiteX14" fmla="*/ 502647 w 1030681"/>
                <a:gd name="connsiteY14" fmla="*/ 0 h 100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0681" h="1004552">
                  <a:moveTo>
                    <a:pt x="502647" y="0"/>
                  </a:moveTo>
                  <a:cubicBezTo>
                    <a:pt x="794272" y="0"/>
                    <a:pt x="1030681" y="224877"/>
                    <a:pt x="1030681" y="502276"/>
                  </a:cubicBezTo>
                  <a:cubicBezTo>
                    <a:pt x="1030681" y="779675"/>
                    <a:pt x="794272" y="1004552"/>
                    <a:pt x="502647" y="1004552"/>
                  </a:cubicBezTo>
                  <a:cubicBezTo>
                    <a:pt x="283928" y="1004552"/>
                    <a:pt x="96268" y="878059"/>
                    <a:pt x="16108" y="697784"/>
                  </a:cubicBezTo>
                  <a:lnTo>
                    <a:pt x="2101" y="654860"/>
                  </a:lnTo>
                  <a:lnTo>
                    <a:pt x="165915" y="654860"/>
                  </a:lnTo>
                  <a:lnTo>
                    <a:pt x="191041" y="697979"/>
                  </a:lnTo>
                  <a:cubicBezTo>
                    <a:pt x="258572" y="791086"/>
                    <a:pt x="372934" y="852302"/>
                    <a:pt x="502647" y="852302"/>
                  </a:cubicBezTo>
                  <a:cubicBezTo>
                    <a:pt x="710187" y="852302"/>
                    <a:pt x="878431" y="695590"/>
                    <a:pt x="878431" y="502276"/>
                  </a:cubicBezTo>
                  <a:cubicBezTo>
                    <a:pt x="878431" y="308962"/>
                    <a:pt x="710187" y="152250"/>
                    <a:pt x="502647" y="152250"/>
                  </a:cubicBezTo>
                  <a:cubicBezTo>
                    <a:pt x="372934" y="152250"/>
                    <a:pt x="258572" y="213466"/>
                    <a:pt x="191041" y="306573"/>
                  </a:cubicBezTo>
                  <a:lnTo>
                    <a:pt x="162163" y="356130"/>
                  </a:lnTo>
                  <a:lnTo>
                    <a:pt x="0" y="356130"/>
                  </a:lnTo>
                  <a:lnTo>
                    <a:pt x="16108" y="306768"/>
                  </a:lnTo>
                  <a:cubicBezTo>
                    <a:pt x="96268" y="126493"/>
                    <a:pt x="283928" y="0"/>
                    <a:pt x="502647" y="0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800">
                <a:solidFill>
                  <a:schemeClr val="tx1"/>
                </a:solidFill>
                <a:latin typeface="NikosBan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A94419-DCA8-4331-84B4-854DE8ABE0FE}"/>
                </a:ext>
              </a:extLst>
            </p:cNvPr>
            <p:cNvGrpSpPr/>
            <p:nvPr/>
          </p:nvGrpSpPr>
          <p:grpSpPr>
            <a:xfrm rot="2754292">
              <a:off x="6711779" y="2063912"/>
              <a:ext cx="1508760" cy="1508760"/>
              <a:chOff x="3580327" y="1846186"/>
              <a:chExt cx="1508760" cy="1508760"/>
            </a:xfrm>
            <a:solidFill>
              <a:srgbClr val="00B050"/>
            </a:solidFill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AFD9F11-6CB7-46C5-8FE7-9DC1AFF63406}"/>
                  </a:ext>
                </a:extLst>
              </p:cNvPr>
              <p:cNvSpPr/>
              <p:nvPr/>
            </p:nvSpPr>
            <p:spPr>
              <a:xfrm>
                <a:off x="3580327" y="1846186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7CF29B8-281B-49AE-A4CE-00B8E0490037}"/>
                  </a:ext>
                </a:extLst>
              </p:cNvPr>
              <p:cNvSpPr/>
              <p:nvPr/>
            </p:nvSpPr>
            <p:spPr>
              <a:xfrm>
                <a:off x="3732727" y="1998586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3E00317-E189-44E1-9F3C-12AAD1030DC9}"/>
                  </a:ext>
                </a:extLst>
              </p:cNvPr>
              <p:cNvSpPr/>
              <p:nvPr/>
            </p:nvSpPr>
            <p:spPr>
              <a:xfrm>
                <a:off x="3885127" y="2150986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E9E6297-F523-49AA-9685-96643E4453FB}"/>
                  </a:ext>
                </a:extLst>
              </p:cNvPr>
              <p:cNvSpPr/>
              <p:nvPr/>
            </p:nvSpPr>
            <p:spPr>
              <a:xfrm>
                <a:off x="4037527" y="2303386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F38D5FF-4484-4534-AF36-F9135199A724}"/>
                  </a:ext>
                </a:extLst>
              </p:cNvPr>
              <p:cNvSpPr/>
              <p:nvPr/>
            </p:nvSpPr>
            <p:spPr>
              <a:xfrm>
                <a:off x="4189927" y="2455786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B4E3091-78BD-4AA9-9614-E66258163C06}"/>
                  </a:ext>
                </a:extLst>
              </p:cNvPr>
              <p:cNvSpPr/>
              <p:nvPr/>
            </p:nvSpPr>
            <p:spPr>
              <a:xfrm>
                <a:off x="4342327" y="2608186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889F312-FD89-4874-BDC4-24086A8E4AE6}"/>
                  </a:ext>
                </a:extLst>
              </p:cNvPr>
              <p:cNvSpPr/>
              <p:nvPr/>
            </p:nvSpPr>
            <p:spPr>
              <a:xfrm>
                <a:off x="4494727" y="2760586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50E1B4B-A4AE-4B9F-922A-F08973302133}"/>
                  </a:ext>
                </a:extLst>
              </p:cNvPr>
              <p:cNvSpPr/>
              <p:nvPr/>
            </p:nvSpPr>
            <p:spPr>
              <a:xfrm>
                <a:off x="4647127" y="2912986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C8BACF3-B265-4A4D-A2E7-56BE24B84399}"/>
                  </a:ext>
                </a:extLst>
              </p:cNvPr>
              <p:cNvSpPr/>
              <p:nvPr/>
            </p:nvSpPr>
            <p:spPr>
              <a:xfrm>
                <a:off x="4799527" y="3065386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DC1BAE1-063F-4BBC-8CAA-230421927086}"/>
                  </a:ext>
                </a:extLst>
              </p:cNvPr>
              <p:cNvSpPr/>
              <p:nvPr/>
            </p:nvSpPr>
            <p:spPr>
              <a:xfrm>
                <a:off x="4951927" y="3217786"/>
                <a:ext cx="137160" cy="13716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448DBFF-B27B-4244-9CF2-6FB4C2C76DA7}"/>
                </a:ext>
              </a:extLst>
            </p:cNvPr>
            <p:cNvSpPr/>
            <p:nvPr/>
          </p:nvSpPr>
          <p:spPr>
            <a:xfrm rot="2754292">
              <a:off x="7389070" y="4095248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NikosBan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284F234-A7E1-4489-8DE0-1651B4A5455A}"/>
              </a:ext>
            </a:extLst>
          </p:cNvPr>
          <p:cNvGrpSpPr/>
          <p:nvPr/>
        </p:nvGrpSpPr>
        <p:grpSpPr>
          <a:xfrm>
            <a:off x="-5282597" y="872030"/>
            <a:ext cx="1508760" cy="4428049"/>
            <a:chOff x="-5282597" y="872030"/>
            <a:chExt cx="1508760" cy="442804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445648A-D871-44C7-82AD-B7C89C9C3B2B}"/>
                </a:ext>
              </a:extLst>
            </p:cNvPr>
            <p:cNvGrpSpPr/>
            <p:nvPr/>
          </p:nvGrpSpPr>
          <p:grpSpPr>
            <a:xfrm>
              <a:off x="-5282597" y="872030"/>
              <a:ext cx="1508760" cy="4318710"/>
              <a:chOff x="2975330" y="641798"/>
              <a:chExt cx="1508760" cy="431871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2B3B0A7-971F-4DE7-AD8F-C2F23475F053}"/>
                  </a:ext>
                </a:extLst>
              </p:cNvPr>
              <p:cNvSpPr/>
              <p:nvPr/>
            </p:nvSpPr>
            <p:spPr>
              <a:xfrm>
                <a:off x="3214370" y="641798"/>
                <a:ext cx="1030681" cy="1004552"/>
              </a:xfrm>
              <a:custGeom>
                <a:avLst/>
                <a:gdLst>
                  <a:gd name="connsiteX0" fmla="*/ 502647 w 1030681"/>
                  <a:gd name="connsiteY0" fmla="*/ 0 h 1004552"/>
                  <a:gd name="connsiteX1" fmla="*/ 1030681 w 1030681"/>
                  <a:gd name="connsiteY1" fmla="*/ 502276 h 1004552"/>
                  <a:gd name="connsiteX2" fmla="*/ 502647 w 1030681"/>
                  <a:gd name="connsiteY2" fmla="*/ 1004552 h 1004552"/>
                  <a:gd name="connsiteX3" fmla="*/ 16108 w 1030681"/>
                  <a:gd name="connsiteY3" fmla="*/ 697784 h 1004552"/>
                  <a:gd name="connsiteX4" fmla="*/ 2101 w 1030681"/>
                  <a:gd name="connsiteY4" fmla="*/ 654860 h 1004552"/>
                  <a:gd name="connsiteX5" fmla="*/ 165915 w 1030681"/>
                  <a:gd name="connsiteY5" fmla="*/ 654860 h 1004552"/>
                  <a:gd name="connsiteX6" fmla="*/ 191041 w 1030681"/>
                  <a:gd name="connsiteY6" fmla="*/ 697979 h 1004552"/>
                  <a:gd name="connsiteX7" fmla="*/ 502647 w 1030681"/>
                  <a:gd name="connsiteY7" fmla="*/ 852302 h 1004552"/>
                  <a:gd name="connsiteX8" fmla="*/ 878431 w 1030681"/>
                  <a:gd name="connsiteY8" fmla="*/ 502276 h 1004552"/>
                  <a:gd name="connsiteX9" fmla="*/ 502647 w 1030681"/>
                  <a:gd name="connsiteY9" fmla="*/ 152250 h 1004552"/>
                  <a:gd name="connsiteX10" fmla="*/ 191041 w 1030681"/>
                  <a:gd name="connsiteY10" fmla="*/ 306573 h 1004552"/>
                  <a:gd name="connsiteX11" fmla="*/ 162163 w 1030681"/>
                  <a:gd name="connsiteY11" fmla="*/ 356130 h 1004552"/>
                  <a:gd name="connsiteX12" fmla="*/ 0 w 1030681"/>
                  <a:gd name="connsiteY12" fmla="*/ 356130 h 1004552"/>
                  <a:gd name="connsiteX13" fmla="*/ 16108 w 1030681"/>
                  <a:gd name="connsiteY13" fmla="*/ 306768 h 1004552"/>
                  <a:gd name="connsiteX14" fmla="*/ 502647 w 1030681"/>
                  <a:gd name="connsiteY14" fmla="*/ 0 h 1004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0681" h="1004552">
                    <a:moveTo>
                      <a:pt x="502647" y="0"/>
                    </a:moveTo>
                    <a:cubicBezTo>
                      <a:pt x="794272" y="0"/>
                      <a:pt x="1030681" y="224877"/>
                      <a:pt x="1030681" y="502276"/>
                    </a:cubicBezTo>
                    <a:cubicBezTo>
                      <a:pt x="1030681" y="779675"/>
                      <a:pt x="794272" y="1004552"/>
                      <a:pt x="502647" y="1004552"/>
                    </a:cubicBezTo>
                    <a:cubicBezTo>
                      <a:pt x="283928" y="1004552"/>
                      <a:pt x="96268" y="878059"/>
                      <a:pt x="16108" y="697784"/>
                    </a:cubicBezTo>
                    <a:lnTo>
                      <a:pt x="2101" y="654860"/>
                    </a:lnTo>
                    <a:lnTo>
                      <a:pt x="165915" y="654860"/>
                    </a:lnTo>
                    <a:lnTo>
                      <a:pt x="191041" y="697979"/>
                    </a:lnTo>
                    <a:cubicBezTo>
                      <a:pt x="258572" y="791086"/>
                      <a:pt x="372934" y="852302"/>
                      <a:pt x="502647" y="852302"/>
                    </a:cubicBezTo>
                    <a:cubicBezTo>
                      <a:pt x="710187" y="852302"/>
                      <a:pt x="878431" y="695590"/>
                      <a:pt x="878431" y="502276"/>
                    </a:cubicBezTo>
                    <a:cubicBezTo>
                      <a:pt x="878431" y="308962"/>
                      <a:pt x="710187" y="152250"/>
                      <a:pt x="502647" y="152250"/>
                    </a:cubicBezTo>
                    <a:cubicBezTo>
                      <a:pt x="372934" y="152250"/>
                      <a:pt x="258572" y="213466"/>
                      <a:pt x="191041" y="306573"/>
                    </a:cubicBezTo>
                    <a:lnTo>
                      <a:pt x="162163" y="356130"/>
                    </a:lnTo>
                    <a:lnTo>
                      <a:pt x="0" y="356130"/>
                    </a:lnTo>
                    <a:lnTo>
                      <a:pt x="16108" y="306768"/>
                    </a:lnTo>
                    <a:cubicBezTo>
                      <a:pt x="96268" y="126493"/>
                      <a:pt x="283928" y="0"/>
                      <a:pt x="502647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4800">
                  <a:solidFill>
                    <a:schemeClr val="tx1"/>
                  </a:solidFill>
                  <a:latin typeface="NikosBan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530AF3D-DB00-4315-A2BA-D9E42C28B08B}"/>
                  </a:ext>
                </a:extLst>
              </p:cNvPr>
              <p:cNvGrpSpPr/>
              <p:nvPr/>
            </p:nvGrpSpPr>
            <p:grpSpPr>
              <a:xfrm rot="2754292">
                <a:off x="2975330" y="2053136"/>
                <a:ext cx="1508760" cy="1508760"/>
                <a:chOff x="3580327" y="1846186"/>
                <a:chExt cx="1508760" cy="1508760"/>
              </a:xfrm>
              <a:solidFill>
                <a:srgbClr val="002060"/>
              </a:solidFill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F3B1C14-2BA7-47E1-B72F-D53C4F033D01}"/>
                    </a:ext>
                  </a:extLst>
                </p:cNvPr>
                <p:cNvSpPr/>
                <p:nvPr/>
              </p:nvSpPr>
              <p:spPr>
                <a:xfrm>
                  <a:off x="3580327" y="18461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5B5881EC-AC92-47E9-B91B-55BD14541366}"/>
                    </a:ext>
                  </a:extLst>
                </p:cNvPr>
                <p:cNvSpPr/>
                <p:nvPr/>
              </p:nvSpPr>
              <p:spPr>
                <a:xfrm>
                  <a:off x="3732727" y="19985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11AA2E3-F2E3-41F4-9377-5DB732B779DC}"/>
                    </a:ext>
                  </a:extLst>
                </p:cNvPr>
                <p:cNvSpPr/>
                <p:nvPr/>
              </p:nvSpPr>
              <p:spPr>
                <a:xfrm>
                  <a:off x="3885127" y="21509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BC16BE1-D4AA-4898-99BB-62346B897FEB}"/>
                    </a:ext>
                  </a:extLst>
                </p:cNvPr>
                <p:cNvSpPr/>
                <p:nvPr/>
              </p:nvSpPr>
              <p:spPr>
                <a:xfrm>
                  <a:off x="4037527" y="23033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6882A9D-3457-4660-AD25-DCE0B0BF64A8}"/>
                    </a:ext>
                  </a:extLst>
                </p:cNvPr>
                <p:cNvSpPr/>
                <p:nvPr/>
              </p:nvSpPr>
              <p:spPr>
                <a:xfrm>
                  <a:off x="4189927" y="24557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C3DF4F1-C510-4E36-B8D8-408A038317D0}"/>
                    </a:ext>
                  </a:extLst>
                </p:cNvPr>
                <p:cNvSpPr/>
                <p:nvPr/>
              </p:nvSpPr>
              <p:spPr>
                <a:xfrm>
                  <a:off x="4342327" y="26081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F10B5D1-4926-40D2-BFD5-EF49B3C2BCF9}"/>
                    </a:ext>
                  </a:extLst>
                </p:cNvPr>
                <p:cNvSpPr/>
                <p:nvPr/>
              </p:nvSpPr>
              <p:spPr>
                <a:xfrm>
                  <a:off x="4494727" y="27605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AD34DB5-D60A-44E6-AD6E-2B4CE09724BF}"/>
                    </a:ext>
                  </a:extLst>
                </p:cNvPr>
                <p:cNvSpPr/>
                <p:nvPr/>
              </p:nvSpPr>
              <p:spPr>
                <a:xfrm>
                  <a:off x="4647127" y="29129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13C0580-5EEC-4BF4-AC95-6C94D2B346AA}"/>
                    </a:ext>
                  </a:extLst>
                </p:cNvPr>
                <p:cNvSpPr/>
                <p:nvPr/>
              </p:nvSpPr>
              <p:spPr>
                <a:xfrm>
                  <a:off x="4799527" y="30653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7C89B1E8-287C-4741-808D-B65A4E8C0B27}"/>
                    </a:ext>
                  </a:extLst>
                </p:cNvPr>
                <p:cNvSpPr/>
                <p:nvPr/>
              </p:nvSpPr>
              <p:spPr>
                <a:xfrm>
                  <a:off x="4951927" y="32177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</p:grp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4AF9D98-A296-45CB-A0DB-3F161D64429D}"/>
                  </a:ext>
                </a:extLst>
              </p:cNvPr>
              <p:cNvSpPr/>
              <p:nvPr/>
            </p:nvSpPr>
            <p:spPr>
              <a:xfrm rot="18833444">
                <a:off x="3275659" y="4138924"/>
                <a:ext cx="877469" cy="765699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12A561E1-4AE5-4574-A2B3-7E101FB70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25000"/>
              </a:blip>
              <a:stretch>
                <a:fillRect/>
              </a:stretch>
            </p:blipFill>
            <p:spPr>
              <a:xfrm>
                <a:off x="3651801" y="4112990"/>
                <a:ext cx="152413" cy="15241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75ACE8A-2A7D-4925-BC90-912DFCBF8058}"/>
                </a:ext>
              </a:extLst>
            </p:cNvPr>
            <p:cNvSpPr txBox="1"/>
            <p:nvPr/>
          </p:nvSpPr>
          <p:spPr>
            <a:xfrm rot="18642966">
              <a:off x="-4907984" y="4522633"/>
              <a:ext cx="7854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>
                  <a:solidFill>
                    <a:schemeClr val="bg1"/>
                  </a:solidFill>
                  <a:latin typeface="NikosBan"/>
                </a:rPr>
                <a:t>স্বা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3DF89F2-7D91-4194-9BF8-C1165959445F}"/>
              </a:ext>
            </a:extLst>
          </p:cNvPr>
          <p:cNvGrpSpPr/>
          <p:nvPr/>
        </p:nvGrpSpPr>
        <p:grpSpPr>
          <a:xfrm>
            <a:off x="-3433368" y="839889"/>
            <a:ext cx="1508760" cy="4278398"/>
            <a:chOff x="-3433368" y="839889"/>
            <a:chExt cx="1508760" cy="4278398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0DACB3F-33CC-4F38-8420-8FA0DB594CAE}"/>
                </a:ext>
              </a:extLst>
            </p:cNvPr>
            <p:cNvGrpSpPr/>
            <p:nvPr/>
          </p:nvGrpSpPr>
          <p:grpSpPr>
            <a:xfrm>
              <a:off x="-3433368" y="839889"/>
              <a:ext cx="1508760" cy="4267448"/>
              <a:chOff x="4828238" y="680435"/>
              <a:chExt cx="1508760" cy="426744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FBC33F5-84E8-4E94-8DA2-242FF37F9103}"/>
                  </a:ext>
                </a:extLst>
              </p:cNvPr>
              <p:cNvSpPr/>
              <p:nvPr/>
            </p:nvSpPr>
            <p:spPr>
              <a:xfrm>
                <a:off x="5083013" y="680435"/>
                <a:ext cx="1030681" cy="1004552"/>
              </a:xfrm>
              <a:custGeom>
                <a:avLst/>
                <a:gdLst>
                  <a:gd name="connsiteX0" fmla="*/ 502647 w 1030681"/>
                  <a:gd name="connsiteY0" fmla="*/ 0 h 1004552"/>
                  <a:gd name="connsiteX1" fmla="*/ 1030681 w 1030681"/>
                  <a:gd name="connsiteY1" fmla="*/ 502276 h 1004552"/>
                  <a:gd name="connsiteX2" fmla="*/ 502647 w 1030681"/>
                  <a:gd name="connsiteY2" fmla="*/ 1004552 h 1004552"/>
                  <a:gd name="connsiteX3" fmla="*/ 16108 w 1030681"/>
                  <a:gd name="connsiteY3" fmla="*/ 697784 h 1004552"/>
                  <a:gd name="connsiteX4" fmla="*/ 2101 w 1030681"/>
                  <a:gd name="connsiteY4" fmla="*/ 654860 h 1004552"/>
                  <a:gd name="connsiteX5" fmla="*/ 165915 w 1030681"/>
                  <a:gd name="connsiteY5" fmla="*/ 654860 h 1004552"/>
                  <a:gd name="connsiteX6" fmla="*/ 191041 w 1030681"/>
                  <a:gd name="connsiteY6" fmla="*/ 697979 h 1004552"/>
                  <a:gd name="connsiteX7" fmla="*/ 502647 w 1030681"/>
                  <a:gd name="connsiteY7" fmla="*/ 852302 h 1004552"/>
                  <a:gd name="connsiteX8" fmla="*/ 878431 w 1030681"/>
                  <a:gd name="connsiteY8" fmla="*/ 502276 h 1004552"/>
                  <a:gd name="connsiteX9" fmla="*/ 502647 w 1030681"/>
                  <a:gd name="connsiteY9" fmla="*/ 152250 h 1004552"/>
                  <a:gd name="connsiteX10" fmla="*/ 191041 w 1030681"/>
                  <a:gd name="connsiteY10" fmla="*/ 306573 h 1004552"/>
                  <a:gd name="connsiteX11" fmla="*/ 162163 w 1030681"/>
                  <a:gd name="connsiteY11" fmla="*/ 356130 h 1004552"/>
                  <a:gd name="connsiteX12" fmla="*/ 0 w 1030681"/>
                  <a:gd name="connsiteY12" fmla="*/ 356130 h 1004552"/>
                  <a:gd name="connsiteX13" fmla="*/ 16108 w 1030681"/>
                  <a:gd name="connsiteY13" fmla="*/ 306768 h 1004552"/>
                  <a:gd name="connsiteX14" fmla="*/ 502647 w 1030681"/>
                  <a:gd name="connsiteY14" fmla="*/ 0 h 1004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0681" h="1004552">
                    <a:moveTo>
                      <a:pt x="502647" y="0"/>
                    </a:moveTo>
                    <a:cubicBezTo>
                      <a:pt x="794272" y="0"/>
                      <a:pt x="1030681" y="224877"/>
                      <a:pt x="1030681" y="502276"/>
                    </a:cubicBezTo>
                    <a:cubicBezTo>
                      <a:pt x="1030681" y="779675"/>
                      <a:pt x="794272" y="1004552"/>
                      <a:pt x="502647" y="1004552"/>
                    </a:cubicBezTo>
                    <a:cubicBezTo>
                      <a:pt x="283928" y="1004552"/>
                      <a:pt x="96268" y="878059"/>
                      <a:pt x="16108" y="697784"/>
                    </a:cubicBezTo>
                    <a:lnTo>
                      <a:pt x="2101" y="654860"/>
                    </a:lnTo>
                    <a:lnTo>
                      <a:pt x="165915" y="654860"/>
                    </a:lnTo>
                    <a:lnTo>
                      <a:pt x="191041" y="697979"/>
                    </a:lnTo>
                    <a:cubicBezTo>
                      <a:pt x="258572" y="791086"/>
                      <a:pt x="372934" y="852302"/>
                      <a:pt x="502647" y="852302"/>
                    </a:cubicBezTo>
                    <a:cubicBezTo>
                      <a:pt x="710187" y="852302"/>
                      <a:pt x="878431" y="695590"/>
                      <a:pt x="878431" y="502276"/>
                    </a:cubicBezTo>
                    <a:cubicBezTo>
                      <a:pt x="878431" y="308962"/>
                      <a:pt x="710187" y="152250"/>
                      <a:pt x="502647" y="152250"/>
                    </a:cubicBezTo>
                    <a:cubicBezTo>
                      <a:pt x="372934" y="152250"/>
                      <a:pt x="258572" y="213466"/>
                      <a:pt x="191041" y="306573"/>
                    </a:cubicBezTo>
                    <a:lnTo>
                      <a:pt x="162163" y="356130"/>
                    </a:lnTo>
                    <a:lnTo>
                      <a:pt x="0" y="356130"/>
                    </a:lnTo>
                    <a:lnTo>
                      <a:pt x="16108" y="306768"/>
                    </a:lnTo>
                    <a:cubicBezTo>
                      <a:pt x="96268" y="126493"/>
                      <a:pt x="283928" y="0"/>
                      <a:pt x="50264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4800">
                  <a:solidFill>
                    <a:schemeClr val="tx1"/>
                  </a:solidFill>
                  <a:latin typeface="NikosBan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FAFF5B46-6F4A-478A-91C0-9E66F0BAB718}"/>
                  </a:ext>
                </a:extLst>
              </p:cNvPr>
              <p:cNvGrpSpPr/>
              <p:nvPr/>
            </p:nvGrpSpPr>
            <p:grpSpPr>
              <a:xfrm rot="2754292">
                <a:off x="4828238" y="2074686"/>
                <a:ext cx="1508760" cy="1508760"/>
                <a:chOff x="3580327" y="1846186"/>
                <a:chExt cx="1508760" cy="1508760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ADFEEA7-44CB-488B-AACA-E7510A047F7A}"/>
                    </a:ext>
                  </a:extLst>
                </p:cNvPr>
                <p:cNvSpPr/>
                <p:nvPr/>
              </p:nvSpPr>
              <p:spPr>
                <a:xfrm>
                  <a:off x="3580327" y="18461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5A9DBCB-3D3F-4A1E-BBFF-FE8B5F30986E}"/>
                    </a:ext>
                  </a:extLst>
                </p:cNvPr>
                <p:cNvSpPr/>
                <p:nvPr/>
              </p:nvSpPr>
              <p:spPr>
                <a:xfrm>
                  <a:off x="3732727" y="19985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01136656-BFC0-4383-A66F-42BC18CDF068}"/>
                    </a:ext>
                  </a:extLst>
                </p:cNvPr>
                <p:cNvSpPr/>
                <p:nvPr/>
              </p:nvSpPr>
              <p:spPr>
                <a:xfrm>
                  <a:off x="3885127" y="21509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892ACD8-7594-4DE2-B7C9-032C1786C1BD}"/>
                    </a:ext>
                  </a:extLst>
                </p:cNvPr>
                <p:cNvSpPr/>
                <p:nvPr/>
              </p:nvSpPr>
              <p:spPr>
                <a:xfrm>
                  <a:off x="4037527" y="23033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9FB96B66-0BB7-4EFF-A261-7A7B1B210522}"/>
                    </a:ext>
                  </a:extLst>
                </p:cNvPr>
                <p:cNvSpPr/>
                <p:nvPr/>
              </p:nvSpPr>
              <p:spPr>
                <a:xfrm>
                  <a:off x="4189927" y="24557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D67B7394-643B-4999-BB63-ECD272095BE4}"/>
                    </a:ext>
                  </a:extLst>
                </p:cNvPr>
                <p:cNvSpPr/>
                <p:nvPr/>
              </p:nvSpPr>
              <p:spPr>
                <a:xfrm>
                  <a:off x="4342327" y="26081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AC231677-A60A-41DD-A0AF-F7ECEFA35256}"/>
                    </a:ext>
                  </a:extLst>
                </p:cNvPr>
                <p:cNvSpPr/>
                <p:nvPr/>
              </p:nvSpPr>
              <p:spPr>
                <a:xfrm>
                  <a:off x="4494727" y="27605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A060690-8115-4ACB-8088-98F5C59AFFB3}"/>
                    </a:ext>
                  </a:extLst>
                </p:cNvPr>
                <p:cNvSpPr/>
                <p:nvPr/>
              </p:nvSpPr>
              <p:spPr>
                <a:xfrm>
                  <a:off x="4647127" y="29129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1912C5B-56A2-4395-8C2F-99B5AE4E5432}"/>
                    </a:ext>
                  </a:extLst>
                </p:cNvPr>
                <p:cNvSpPr/>
                <p:nvPr/>
              </p:nvSpPr>
              <p:spPr>
                <a:xfrm>
                  <a:off x="4799527" y="30653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2073ADE9-3028-45AC-8CD6-634D0E4DFFDA}"/>
                    </a:ext>
                  </a:extLst>
                </p:cNvPr>
                <p:cNvSpPr/>
                <p:nvPr/>
              </p:nvSpPr>
              <p:spPr>
                <a:xfrm>
                  <a:off x="4951927" y="3217786"/>
                  <a:ext cx="137160" cy="13716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NikosBan"/>
                  </a:endParaRPr>
                </a:p>
              </p:txBody>
            </p:sp>
          </p:grp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75247116-3E7E-43BD-8EB0-767E255EB749}"/>
                  </a:ext>
                </a:extLst>
              </p:cNvPr>
              <p:cNvSpPr/>
              <p:nvPr/>
            </p:nvSpPr>
            <p:spPr>
              <a:xfrm rot="19239171">
                <a:off x="5038222" y="4179787"/>
                <a:ext cx="877824" cy="76809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86892AE-2DE5-40EF-9106-7E7F68F8BACC}"/>
                  </a:ext>
                </a:extLst>
              </p:cNvPr>
              <p:cNvSpPr/>
              <p:nvPr/>
            </p:nvSpPr>
            <p:spPr>
              <a:xfrm rot="2754292">
                <a:off x="5475481" y="4161230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F44F39D-1FB5-4B3F-86FF-ED527B8A2D97}"/>
                </a:ext>
              </a:extLst>
            </p:cNvPr>
            <p:cNvSpPr txBox="1"/>
            <p:nvPr/>
          </p:nvSpPr>
          <p:spPr>
            <a:xfrm rot="19344427">
              <a:off x="-3154439" y="4348846"/>
              <a:ext cx="10306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400" b="1">
                  <a:solidFill>
                    <a:schemeClr val="bg1"/>
                  </a:solidFill>
                  <a:latin typeface="NikosBan"/>
                </a:rPr>
                <a:t>গ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7B04E62-9D07-418E-81E5-BB5754BC2F02}"/>
              </a:ext>
            </a:extLst>
          </p:cNvPr>
          <p:cNvGrpSpPr/>
          <p:nvPr/>
        </p:nvGrpSpPr>
        <p:grpSpPr>
          <a:xfrm>
            <a:off x="-1843149" y="863604"/>
            <a:ext cx="1508760" cy="4203445"/>
            <a:chOff x="-1843149" y="863604"/>
            <a:chExt cx="1508760" cy="4203445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AC336E3-1C3B-43C9-9296-FDEDEAE4C33E}"/>
                </a:ext>
              </a:extLst>
            </p:cNvPr>
            <p:cNvGrpSpPr/>
            <p:nvPr/>
          </p:nvGrpSpPr>
          <p:grpSpPr>
            <a:xfrm>
              <a:off x="-1843149" y="863604"/>
              <a:ext cx="1508760" cy="4203445"/>
              <a:chOff x="8547644" y="656823"/>
              <a:chExt cx="1508760" cy="4203445"/>
            </a:xfrm>
            <a:solidFill>
              <a:srgbClr val="FF0000"/>
            </a:solidFill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BE14941-F956-463E-8550-D5C1B8A837D1}"/>
                  </a:ext>
                </a:extLst>
              </p:cNvPr>
              <p:cNvGrpSpPr/>
              <p:nvPr/>
            </p:nvGrpSpPr>
            <p:grpSpPr>
              <a:xfrm>
                <a:off x="8547644" y="656823"/>
                <a:ext cx="1508760" cy="4203445"/>
                <a:chOff x="8547644" y="656823"/>
                <a:chExt cx="1508760" cy="4203445"/>
              </a:xfrm>
              <a:grpFill/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36E635F-74BC-4E6A-B768-2307233A638F}"/>
                    </a:ext>
                  </a:extLst>
                </p:cNvPr>
                <p:cNvSpPr/>
                <p:nvPr/>
              </p:nvSpPr>
              <p:spPr>
                <a:xfrm rot="19173394">
                  <a:off x="8800925" y="4092172"/>
                  <a:ext cx="877824" cy="768096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b="1">
                      <a:latin typeface="NikosBan"/>
                    </a:rPr>
                    <a:t>ত</a:t>
                  </a: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16718E5-010D-4CD4-B179-2B763E199269}"/>
                    </a:ext>
                  </a:extLst>
                </p:cNvPr>
                <p:cNvSpPr/>
                <p:nvPr/>
              </p:nvSpPr>
              <p:spPr>
                <a:xfrm>
                  <a:off x="8786684" y="656823"/>
                  <a:ext cx="1030681" cy="1004552"/>
                </a:xfrm>
                <a:custGeom>
                  <a:avLst/>
                  <a:gdLst>
                    <a:gd name="connsiteX0" fmla="*/ 502647 w 1030681"/>
                    <a:gd name="connsiteY0" fmla="*/ 0 h 1004552"/>
                    <a:gd name="connsiteX1" fmla="*/ 1030681 w 1030681"/>
                    <a:gd name="connsiteY1" fmla="*/ 502276 h 1004552"/>
                    <a:gd name="connsiteX2" fmla="*/ 502647 w 1030681"/>
                    <a:gd name="connsiteY2" fmla="*/ 1004552 h 1004552"/>
                    <a:gd name="connsiteX3" fmla="*/ 16108 w 1030681"/>
                    <a:gd name="connsiteY3" fmla="*/ 697784 h 1004552"/>
                    <a:gd name="connsiteX4" fmla="*/ 2101 w 1030681"/>
                    <a:gd name="connsiteY4" fmla="*/ 654860 h 1004552"/>
                    <a:gd name="connsiteX5" fmla="*/ 165915 w 1030681"/>
                    <a:gd name="connsiteY5" fmla="*/ 654860 h 1004552"/>
                    <a:gd name="connsiteX6" fmla="*/ 191041 w 1030681"/>
                    <a:gd name="connsiteY6" fmla="*/ 697979 h 1004552"/>
                    <a:gd name="connsiteX7" fmla="*/ 502647 w 1030681"/>
                    <a:gd name="connsiteY7" fmla="*/ 852302 h 1004552"/>
                    <a:gd name="connsiteX8" fmla="*/ 878431 w 1030681"/>
                    <a:gd name="connsiteY8" fmla="*/ 502276 h 1004552"/>
                    <a:gd name="connsiteX9" fmla="*/ 502647 w 1030681"/>
                    <a:gd name="connsiteY9" fmla="*/ 152250 h 1004552"/>
                    <a:gd name="connsiteX10" fmla="*/ 191041 w 1030681"/>
                    <a:gd name="connsiteY10" fmla="*/ 306573 h 1004552"/>
                    <a:gd name="connsiteX11" fmla="*/ 162163 w 1030681"/>
                    <a:gd name="connsiteY11" fmla="*/ 356130 h 1004552"/>
                    <a:gd name="connsiteX12" fmla="*/ 0 w 1030681"/>
                    <a:gd name="connsiteY12" fmla="*/ 356130 h 1004552"/>
                    <a:gd name="connsiteX13" fmla="*/ 16108 w 1030681"/>
                    <a:gd name="connsiteY13" fmla="*/ 306768 h 1004552"/>
                    <a:gd name="connsiteX14" fmla="*/ 502647 w 1030681"/>
                    <a:gd name="connsiteY14" fmla="*/ 0 h 1004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30681" h="1004552">
                      <a:moveTo>
                        <a:pt x="502647" y="0"/>
                      </a:moveTo>
                      <a:cubicBezTo>
                        <a:pt x="794272" y="0"/>
                        <a:pt x="1030681" y="224877"/>
                        <a:pt x="1030681" y="502276"/>
                      </a:cubicBezTo>
                      <a:cubicBezTo>
                        <a:pt x="1030681" y="779675"/>
                        <a:pt x="794272" y="1004552"/>
                        <a:pt x="502647" y="1004552"/>
                      </a:cubicBezTo>
                      <a:cubicBezTo>
                        <a:pt x="283928" y="1004552"/>
                        <a:pt x="96268" y="878059"/>
                        <a:pt x="16108" y="697784"/>
                      </a:cubicBezTo>
                      <a:lnTo>
                        <a:pt x="2101" y="654860"/>
                      </a:lnTo>
                      <a:lnTo>
                        <a:pt x="165915" y="654860"/>
                      </a:lnTo>
                      <a:lnTo>
                        <a:pt x="191041" y="697979"/>
                      </a:lnTo>
                      <a:cubicBezTo>
                        <a:pt x="258572" y="791086"/>
                        <a:pt x="372934" y="852302"/>
                        <a:pt x="502647" y="852302"/>
                      </a:cubicBezTo>
                      <a:cubicBezTo>
                        <a:pt x="710187" y="852302"/>
                        <a:pt x="878431" y="695590"/>
                        <a:pt x="878431" y="502276"/>
                      </a:cubicBezTo>
                      <a:cubicBezTo>
                        <a:pt x="878431" y="308962"/>
                        <a:pt x="710187" y="152250"/>
                        <a:pt x="502647" y="152250"/>
                      </a:cubicBezTo>
                      <a:cubicBezTo>
                        <a:pt x="372934" y="152250"/>
                        <a:pt x="258572" y="213466"/>
                        <a:pt x="191041" y="306573"/>
                      </a:cubicBezTo>
                      <a:lnTo>
                        <a:pt x="162163" y="356130"/>
                      </a:lnTo>
                      <a:lnTo>
                        <a:pt x="0" y="356130"/>
                      </a:lnTo>
                      <a:lnTo>
                        <a:pt x="16108" y="306768"/>
                      </a:lnTo>
                      <a:cubicBezTo>
                        <a:pt x="96268" y="126493"/>
                        <a:pt x="283928" y="0"/>
                        <a:pt x="502647" y="0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4800">
                    <a:solidFill>
                      <a:schemeClr val="tx1"/>
                    </a:solidFill>
                    <a:latin typeface="NikosBan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5B704B4E-BA65-4F1C-9DED-21194F026E43}"/>
                    </a:ext>
                  </a:extLst>
                </p:cNvPr>
                <p:cNvGrpSpPr/>
                <p:nvPr/>
              </p:nvGrpSpPr>
              <p:grpSpPr>
                <a:xfrm rot="2754292">
                  <a:off x="8547644" y="2053136"/>
                  <a:ext cx="1508760" cy="1508760"/>
                  <a:chOff x="3580327" y="1846186"/>
                  <a:chExt cx="1508760" cy="1508760"/>
                </a:xfrm>
                <a:grpFill/>
              </p:grpSpPr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A1844B86-5F86-4A16-9C0A-150173628FB3}"/>
                      </a:ext>
                    </a:extLst>
                  </p:cNvPr>
                  <p:cNvSpPr/>
                  <p:nvPr/>
                </p:nvSpPr>
                <p:spPr>
                  <a:xfrm>
                    <a:off x="3580327" y="1846186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NikosBan"/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E80916B7-4D0E-422F-BFB4-9B70CD620FAE}"/>
                      </a:ext>
                    </a:extLst>
                  </p:cNvPr>
                  <p:cNvSpPr/>
                  <p:nvPr/>
                </p:nvSpPr>
                <p:spPr>
                  <a:xfrm>
                    <a:off x="3732727" y="1998586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NikosBan"/>
                    </a:endParaRPr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77DC8649-13A4-4F47-92A1-E73C41B07330}"/>
                      </a:ext>
                    </a:extLst>
                  </p:cNvPr>
                  <p:cNvSpPr/>
                  <p:nvPr/>
                </p:nvSpPr>
                <p:spPr>
                  <a:xfrm>
                    <a:off x="3885127" y="2150986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NikosBan"/>
                    </a:endParaRPr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2A2063F5-3A84-4ED2-B496-4BFDC664A684}"/>
                      </a:ext>
                    </a:extLst>
                  </p:cNvPr>
                  <p:cNvSpPr/>
                  <p:nvPr/>
                </p:nvSpPr>
                <p:spPr>
                  <a:xfrm>
                    <a:off x="4037527" y="2303386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NikosBan"/>
                    </a:endParaRP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BEE31BE8-5FCB-48CD-840F-FA934BD428A0}"/>
                      </a:ext>
                    </a:extLst>
                  </p:cNvPr>
                  <p:cNvSpPr/>
                  <p:nvPr/>
                </p:nvSpPr>
                <p:spPr>
                  <a:xfrm>
                    <a:off x="4189927" y="2455786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NikosBan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03468E18-F350-41E5-AB8B-1B7838861387}"/>
                      </a:ext>
                    </a:extLst>
                  </p:cNvPr>
                  <p:cNvSpPr/>
                  <p:nvPr/>
                </p:nvSpPr>
                <p:spPr>
                  <a:xfrm>
                    <a:off x="4342327" y="2608186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NikosBan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848477FD-6AE3-4292-AC26-4C375AC1EF00}"/>
                      </a:ext>
                    </a:extLst>
                  </p:cNvPr>
                  <p:cNvSpPr/>
                  <p:nvPr/>
                </p:nvSpPr>
                <p:spPr>
                  <a:xfrm>
                    <a:off x="4494727" y="2760586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NikosBan"/>
                    </a:endParaRP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93B11DDB-D4B8-48B2-A799-23125E910547}"/>
                      </a:ext>
                    </a:extLst>
                  </p:cNvPr>
                  <p:cNvSpPr/>
                  <p:nvPr/>
                </p:nvSpPr>
                <p:spPr>
                  <a:xfrm>
                    <a:off x="4647127" y="2912986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NikosBan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F780557A-0DB8-4408-B8DC-B0CBC43DE3CC}"/>
                      </a:ext>
                    </a:extLst>
                  </p:cNvPr>
                  <p:cNvSpPr/>
                  <p:nvPr/>
                </p:nvSpPr>
                <p:spPr>
                  <a:xfrm>
                    <a:off x="4799527" y="3065386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NikosBan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367C1304-92F0-41E0-A576-25875D88033D}"/>
                      </a:ext>
                    </a:extLst>
                  </p:cNvPr>
                  <p:cNvSpPr/>
                  <p:nvPr/>
                </p:nvSpPr>
                <p:spPr>
                  <a:xfrm>
                    <a:off x="4951927" y="3217786"/>
                    <a:ext cx="137160" cy="13716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NikosBan"/>
                    </a:endParaRPr>
                  </a:p>
                </p:txBody>
              </p:sp>
            </p:grpSp>
          </p:grp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4641A36-269F-4345-B318-AFDEE5E00A89}"/>
                  </a:ext>
                </a:extLst>
              </p:cNvPr>
              <p:cNvSpPr/>
              <p:nvPr/>
            </p:nvSpPr>
            <p:spPr>
              <a:xfrm rot="2754292">
                <a:off x="9231741" y="4139680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NikosBan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DFC374-AF41-4717-AC59-DD8E957AC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-1136296" y="4289065"/>
              <a:ext cx="152413" cy="1585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1F96683-12A9-4BC4-A2CD-22C049F065A7}"/>
              </a:ext>
            </a:extLst>
          </p:cNvPr>
          <p:cNvSpPr txBox="1"/>
          <p:nvPr/>
        </p:nvSpPr>
        <p:spPr>
          <a:xfrm>
            <a:off x="2828806" y="296368"/>
            <a:ext cx="7135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latin typeface="NikosBan"/>
              </a:rPr>
              <a:t>আজকের পাঠে সবাইকে</a:t>
            </a:r>
          </a:p>
        </p:txBody>
      </p:sp>
    </p:spTree>
    <p:extLst>
      <p:ext uri="{BB962C8B-B14F-4D97-AF65-F5344CB8AC3E}">
        <p14:creationId xmlns:p14="http://schemas.microsoft.com/office/powerpoint/2010/main" val="296910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82447 -0.0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2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81224 -0.0097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12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78099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4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75755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54D8B-2AB9-4325-A162-3B11AAD19438}"/>
              </a:ext>
            </a:extLst>
          </p:cNvPr>
          <p:cNvSpPr txBox="1"/>
          <p:nvPr/>
        </p:nvSpPr>
        <p:spPr>
          <a:xfrm>
            <a:off x="727657" y="314954"/>
            <a:ext cx="1133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latin typeface="NikosBan"/>
              </a:rPr>
              <a:t>শব্দগুলো পাঠ থেকে খুজেঁ বের করি, অর্থ জেনে নিই এবং বাক্য গঠন করি।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18DE1-7438-4E45-9C7D-324251719F52}"/>
              </a:ext>
            </a:extLst>
          </p:cNvPr>
          <p:cNvSpPr txBox="1"/>
          <p:nvPr/>
        </p:nvSpPr>
        <p:spPr>
          <a:xfrm>
            <a:off x="650382" y="1135984"/>
            <a:ext cx="1191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বর্গি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E77FB-1049-4274-AD1D-B03A225CB266}"/>
              </a:ext>
            </a:extLst>
          </p:cNvPr>
          <p:cNvSpPr txBox="1"/>
          <p:nvPr/>
        </p:nvSpPr>
        <p:spPr>
          <a:xfrm>
            <a:off x="7559897" y="1055934"/>
            <a:ext cx="2601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মারাঠা দস্যু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5CEDD-AB5E-4056-8F96-150840797241}"/>
              </a:ext>
            </a:extLst>
          </p:cNvPr>
          <p:cNvSpPr txBox="1"/>
          <p:nvPr/>
        </p:nvSpPr>
        <p:spPr>
          <a:xfrm>
            <a:off x="727657" y="2735938"/>
            <a:ext cx="192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হানাদার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C5DAD-E10D-4A15-866F-049EC2FD4E07}"/>
              </a:ext>
            </a:extLst>
          </p:cNvPr>
          <p:cNvSpPr txBox="1"/>
          <p:nvPr/>
        </p:nvSpPr>
        <p:spPr>
          <a:xfrm>
            <a:off x="7611416" y="2560070"/>
            <a:ext cx="186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আক্রমণ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2FA9D-B9C4-448E-A74B-EDFCB7863E42}"/>
              </a:ext>
            </a:extLst>
          </p:cNvPr>
          <p:cNvSpPr txBox="1"/>
          <p:nvPr/>
        </p:nvSpPr>
        <p:spPr>
          <a:xfrm>
            <a:off x="476518" y="4143687"/>
            <a:ext cx="201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মুক্তিসেনা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7B50C-3B37-4061-9C3D-780944208B83}"/>
              </a:ext>
            </a:extLst>
          </p:cNvPr>
          <p:cNvSpPr txBox="1"/>
          <p:nvPr/>
        </p:nvSpPr>
        <p:spPr>
          <a:xfrm>
            <a:off x="7611416" y="4005542"/>
            <a:ext cx="419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latin typeface="NikosBan"/>
              </a:rPr>
              <a:t>দেশকে হানাদার মুক্ত করার জন্য যিনি যুদ্ধ রত হন।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6C1CD-9CDA-4BA1-9C68-5E8FAB0454A3}"/>
              </a:ext>
            </a:extLst>
          </p:cNvPr>
          <p:cNvSpPr txBox="1"/>
          <p:nvPr/>
        </p:nvSpPr>
        <p:spPr>
          <a:xfrm>
            <a:off x="878982" y="5429628"/>
            <a:ext cx="1925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খাজনা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0D526-8356-404A-96BB-C1CC54C5E0D6}"/>
              </a:ext>
            </a:extLst>
          </p:cNvPr>
          <p:cNvSpPr txBox="1"/>
          <p:nvPr/>
        </p:nvSpPr>
        <p:spPr>
          <a:xfrm>
            <a:off x="7611416" y="5404848"/>
            <a:ext cx="488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কর বা টেক্স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940108-14BB-4087-ABE6-D61A2BC0A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67" y="951561"/>
            <a:ext cx="2601533" cy="729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358DBC-81BC-4455-A656-146AC2A23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3" b="7043"/>
          <a:stretch/>
        </p:blipFill>
        <p:spPr>
          <a:xfrm>
            <a:off x="3516711" y="2535786"/>
            <a:ext cx="2601533" cy="785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A1407F-D2F0-4252-A40D-CE9979FE0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67" y="4030400"/>
            <a:ext cx="2601533" cy="6682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3900EA-1E8B-41CB-9263-30839FE27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57" y="5443160"/>
            <a:ext cx="2601533" cy="523437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8E870D80-DA14-4C8E-9F9A-6046DE5386DC}"/>
              </a:ext>
            </a:extLst>
          </p:cNvPr>
          <p:cNvSpPr/>
          <p:nvPr/>
        </p:nvSpPr>
        <p:spPr>
          <a:xfrm rot="10800000">
            <a:off x="6296888" y="5504991"/>
            <a:ext cx="978408" cy="2470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D1394E9-1FEF-4D30-9AEA-0A94F46F5769}"/>
              </a:ext>
            </a:extLst>
          </p:cNvPr>
          <p:cNvSpPr/>
          <p:nvPr/>
        </p:nvSpPr>
        <p:spPr>
          <a:xfrm>
            <a:off x="2425523" y="5550135"/>
            <a:ext cx="978408" cy="34365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A60A423-8549-4299-99E2-014DE157DD7B}"/>
              </a:ext>
            </a:extLst>
          </p:cNvPr>
          <p:cNvSpPr/>
          <p:nvPr/>
        </p:nvSpPr>
        <p:spPr>
          <a:xfrm>
            <a:off x="2492256" y="4266658"/>
            <a:ext cx="978408" cy="3087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7CABEDC-6963-4604-9AAB-AEEB1A84ABD0}"/>
              </a:ext>
            </a:extLst>
          </p:cNvPr>
          <p:cNvSpPr/>
          <p:nvPr/>
        </p:nvSpPr>
        <p:spPr>
          <a:xfrm>
            <a:off x="2432351" y="2836081"/>
            <a:ext cx="978408" cy="3087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2DF2E9A-30FE-4464-8450-1314C69722DE}"/>
              </a:ext>
            </a:extLst>
          </p:cNvPr>
          <p:cNvSpPr/>
          <p:nvPr/>
        </p:nvSpPr>
        <p:spPr>
          <a:xfrm rot="10800000">
            <a:off x="6471247" y="4187040"/>
            <a:ext cx="978408" cy="29779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664EA081-83F5-49DF-99C7-0EB75063F29C}"/>
              </a:ext>
            </a:extLst>
          </p:cNvPr>
          <p:cNvSpPr/>
          <p:nvPr/>
        </p:nvSpPr>
        <p:spPr>
          <a:xfrm rot="10800000">
            <a:off x="6471247" y="2705233"/>
            <a:ext cx="978408" cy="29779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56EBCDC-7887-4CF5-9358-BCCD6CB6CAAB}"/>
              </a:ext>
            </a:extLst>
          </p:cNvPr>
          <p:cNvSpPr/>
          <p:nvPr/>
        </p:nvSpPr>
        <p:spPr>
          <a:xfrm rot="10800000">
            <a:off x="6285276" y="1106005"/>
            <a:ext cx="978408" cy="29779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8B417F1-F99D-4881-8EE6-3C212814715E}"/>
              </a:ext>
            </a:extLst>
          </p:cNvPr>
          <p:cNvSpPr/>
          <p:nvPr/>
        </p:nvSpPr>
        <p:spPr>
          <a:xfrm>
            <a:off x="2105694" y="1213951"/>
            <a:ext cx="978408" cy="3087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7291F5-6C9A-47AF-BD2D-67328DF79136}"/>
              </a:ext>
            </a:extLst>
          </p:cNvPr>
          <p:cNvSpPr txBox="1"/>
          <p:nvPr/>
        </p:nvSpPr>
        <p:spPr>
          <a:xfrm>
            <a:off x="650382" y="1858904"/>
            <a:ext cx="11159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002060"/>
                </a:solidFill>
                <a:latin typeface="NikosBan"/>
              </a:rPr>
              <a:t>বহু পূর্বে বাংলায় বর্গি এসে হানা দিত,মানুষ মারত,ধনসম্পদ লুট করত।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BCC024-88E1-4C83-9D31-0CCC644B29E2}"/>
              </a:ext>
            </a:extLst>
          </p:cNvPr>
          <p:cNvSpPr txBox="1"/>
          <p:nvPr/>
        </p:nvSpPr>
        <p:spPr>
          <a:xfrm>
            <a:off x="424613" y="3369035"/>
            <a:ext cx="1161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002060"/>
                </a:solidFill>
                <a:latin typeface="NikosBan"/>
              </a:rPr>
              <a:t>হানাদারদের পরাজিত করেই মুক্তিযোদ্ধারা এ দেশকে স্বাধীন করেছিল।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2EAED2-5B40-4461-95C8-B9C7BFC36D55}"/>
              </a:ext>
            </a:extLst>
          </p:cNvPr>
          <p:cNvSpPr txBox="1"/>
          <p:nvPr/>
        </p:nvSpPr>
        <p:spPr>
          <a:xfrm>
            <a:off x="424613" y="4912413"/>
            <a:ext cx="1107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002060"/>
                </a:solidFill>
                <a:latin typeface="NikosBan"/>
              </a:rPr>
              <a:t>মুক্তিসেনারা এ দেশকে স্বাধীন করার জন্য মুক্তিযুদ্ধ করেছিলেন।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163456-2E9D-44A2-B748-88F82AB533F3}"/>
              </a:ext>
            </a:extLst>
          </p:cNvPr>
          <p:cNvSpPr txBox="1"/>
          <p:nvPr/>
        </p:nvSpPr>
        <p:spPr>
          <a:xfrm>
            <a:off x="403147" y="6087378"/>
            <a:ext cx="951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002060"/>
                </a:solidFill>
                <a:latin typeface="NikosBan"/>
              </a:rPr>
              <a:t>সরকারকে খাজনা দেওয়া সকল নাগরিকের কর্তব্য।</a:t>
            </a:r>
          </a:p>
        </p:txBody>
      </p:sp>
    </p:spTree>
    <p:extLst>
      <p:ext uri="{BB962C8B-B14F-4D97-AF65-F5344CB8AC3E}">
        <p14:creationId xmlns:p14="http://schemas.microsoft.com/office/powerpoint/2010/main" val="7218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C93A3-BF61-4CFB-9581-78D52E28CE2C}"/>
              </a:ext>
            </a:extLst>
          </p:cNvPr>
          <p:cNvSpPr txBox="1"/>
          <p:nvPr/>
        </p:nvSpPr>
        <p:spPr>
          <a:xfrm>
            <a:off x="1678547" y="525253"/>
            <a:ext cx="35459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latin typeface="NikosBan"/>
              </a:rPr>
              <a:t>দলীয়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3083E-36C9-478C-A575-26E36BB45C8F}"/>
              </a:ext>
            </a:extLst>
          </p:cNvPr>
          <p:cNvSpPr txBox="1"/>
          <p:nvPr/>
        </p:nvSpPr>
        <p:spPr>
          <a:xfrm>
            <a:off x="626771" y="1882610"/>
            <a:ext cx="1165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002060"/>
                </a:solidFill>
                <a:latin typeface="NikosBan"/>
              </a:rPr>
              <a:t>ঘরের ভিতরের শব্দগুলো খালি জায়গায় বসিয়ে বাক্য তৈরি কর</a:t>
            </a:r>
            <a:r>
              <a:rPr lang="en-US" sz="2800" b="1">
                <a:latin typeface="NikosBan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0B67D-FFD4-4C5F-BC72-475FDD8E440F}"/>
              </a:ext>
            </a:extLst>
          </p:cNvPr>
          <p:cNvSpPr txBox="1"/>
          <p:nvPr/>
        </p:nvSpPr>
        <p:spPr>
          <a:xfrm>
            <a:off x="961623" y="2736452"/>
            <a:ext cx="2408350" cy="52322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NikosBan"/>
              </a:rPr>
              <a:t>হানাদারদের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6425B-50D8-42D4-BA9A-2790592E76FA}"/>
              </a:ext>
            </a:extLst>
          </p:cNvPr>
          <p:cNvSpPr txBox="1"/>
          <p:nvPr/>
        </p:nvSpPr>
        <p:spPr>
          <a:xfrm>
            <a:off x="3910884" y="2736452"/>
            <a:ext cx="13136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NikosBan"/>
              </a:rPr>
              <a:t>বর্গি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A2B60-8C32-4489-8195-749EEE35D5BD}"/>
              </a:ext>
            </a:extLst>
          </p:cNvPr>
          <p:cNvSpPr txBox="1"/>
          <p:nvPr/>
        </p:nvSpPr>
        <p:spPr>
          <a:xfrm>
            <a:off x="5765440" y="2736452"/>
            <a:ext cx="15626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NikosBan"/>
              </a:rPr>
              <a:t>খাজনা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D9AD2-3D6E-4153-B846-55C2DAF2B4E4}"/>
              </a:ext>
            </a:extLst>
          </p:cNvPr>
          <p:cNvSpPr txBox="1"/>
          <p:nvPr/>
        </p:nvSpPr>
        <p:spPr>
          <a:xfrm>
            <a:off x="695459" y="3670479"/>
            <a:ext cx="10238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NikosBan"/>
              </a:rPr>
              <a:t>ক) সরকারকে …………………দেওয়া সকল নাগরিকের কর্তব্য।</a:t>
            </a:r>
          </a:p>
          <a:p>
            <a:pPr algn="l"/>
            <a:r>
              <a:rPr lang="en-US" sz="2800" b="1">
                <a:latin typeface="NikosBan"/>
              </a:rPr>
              <a:t>খ) বহু পূর্বে বাংলেয় ………… এসে হানা দিত, মানুষ মরত,ধনসম্পদ লুট করত।</a:t>
            </a:r>
          </a:p>
          <a:p>
            <a:pPr algn="l"/>
            <a:r>
              <a:rPr lang="en-US" sz="2800" b="1">
                <a:latin typeface="NikosBan"/>
              </a:rPr>
              <a:t>গ) ……………………পরাজিত করেই মুক্তিযোদ্ধারা এ দেশকে স্বাধীন করেছিলেন।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48602-B236-4B2A-9047-9E3C21370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7"/>
          <a:stretch/>
        </p:blipFill>
        <p:spPr>
          <a:xfrm>
            <a:off x="6396506" y="275076"/>
            <a:ext cx="4267200" cy="15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72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19675 0.140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00612 0.209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3797 L 0.01055 0.31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D6F057D-FC27-4311-BA5A-B25F708D53D8}"/>
              </a:ext>
            </a:extLst>
          </p:cNvPr>
          <p:cNvSpPr txBox="1"/>
          <p:nvPr/>
        </p:nvSpPr>
        <p:spPr>
          <a:xfrm>
            <a:off x="2060620" y="360608"/>
            <a:ext cx="415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latin typeface="NikosBan"/>
              </a:rPr>
              <a:t>জোড়ায় কাজ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D930A-AD9E-48BA-B404-E32DBC382890}"/>
              </a:ext>
            </a:extLst>
          </p:cNvPr>
          <p:cNvSpPr txBox="1"/>
          <p:nvPr/>
        </p:nvSpPr>
        <p:spPr>
          <a:xfrm>
            <a:off x="356315" y="1782396"/>
            <a:ext cx="941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002060"/>
                </a:solidFill>
                <a:latin typeface="NikosBan"/>
              </a:rPr>
              <a:t>রৌদ্র লেখে জয় কবিতার কবির নাম কি?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A3526-53E4-46C5-B0E6-749570BC0B7A}"/>
              </a:ext>
            </a:extLst>
          </p:cNvPr>
          <p:cNvSpPr txBox="1"/>
          <p:nvPr/>
        </p:nvSpPr>
        <p:spPr>
          <a:xfrm>
            <a:off x="206062" y="2957962"/>
            <a:ext cx="116296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       কবিতার লাইনগুলো পর পর সাজিয়ে লেখ।</a:t>
            </a:r>
          </a:p>
          <a:p>
            <a:pPr algn="l"/>
            <a:endParaRPr lang="en-US" sz="3200" b="1">
              <a:latin typeface="NikosBan"/>
            </a:endParaRPr>
          </a:p>
          <a:p>
            <a:pPr algn="l"/>
            <a:r>
              <a:rPr lang="en-US" sz="3200" b="1">
                <a:latin typeface="NikosBan"/>
              </a:rPr>
              <a:t>                    বর্গি এলো খাজনা নিতে,</a:t>
            </a:r>
          </a:p>
          <a:p>
            <a:pPr algn="l"/>
            <a:r>
              <a:rPr lang="en-US" sz="3200" b="1">
                <a:latin typeface="NikosBan"/>
              </a:rPr>
              <a:t>                    পুড়ল শহর, পুড়ল শ্যামল</a:t>
            </a:r>
          </a:p>
          <a:p>
            <a:pPr algn="l"/>
            <a:r>
              <a:rPr lang="en-US" sz="3200" b="1">
                <a:latin typeface="NikosBan"/>
              </a:rPr>
              <a:t>                     মারল মানুষ কত।</a:t>
            </a:r>
          </a:p>
          <a:p>
            <a:pPr algn="l"/>
            <a:r>
              <a:rPr lang="en-US" sz="3200" b="1">
                <a:latin typeface="NikosBan"/>
              </a:rPr>
              <a:t>                      গ্রাম যে শত শত।</a:t>
            </a:r>
          </a:p>
          <a:p>
            <a:pPr algn="l"/>
            <a:endParaRPr lang="en-US" sz="3200" b="1">
              <a:latin typeface="Nikos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1FD31-F8FA-474B-BBC8-1EAB9E017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t="22075" r="22399" b="20982"/>
          <a:stretch/>
        </p:blipFill>
        <p:spPr>
          <a:xfrm>
            <a:off x="7858259" y="360608"/>
            <a:ext cx="3825026" cy="24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00E32C-9E6C-49B0-BEF6-8E45A3F64106}"/>
              </a:ext>
            </a:extLst>
          </p:cNvPr>
          <p:cNvSpPr txBox="1"/>
          <p:nvPr/>
        </p:nvSpPr>
        <p:spPr>
          <a:xfrm>
            <a:off x="3187521" y="431669"/>
            <a:ext cx="562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latin typeface="NikosBan"/>
              </a:rPr>
              <a:t>মৌখিক মূল্যায়ন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EE4C8-E5E4-47F2-A446-8CF2C589FB83}"/>
              </a:ext>
            </a:extLst>
          </p:cNvPr>
          <p:cNvSpPr txBox="1"/>
          <p:nvPr/>
        </p:nvSpPr>
        <p:spPr>
          <a:xfrm>
            <a:off x="695460" y="1996225"/>
            <a:ext cx="10612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latin typeface="NikosBan"/>
              </a:rPr>
              <a:t>১।বর্গি কারা?</a:t>
            </a:r>
          </a:p>
          <a:p>
            <a:pPr algn="l"/>
            <a:r>
              <a:rPr lang="en-US" sz="4000" b="1">
                <a:latin typeface="NikosBan"/>
              </a:rPr>
              <a:t>২।তারা এ দেশের মানুষের উপর কী করেছিল?</a:t>
            </a:r>
          </a:p>
          <a:p>
            <a:pPr algn="l"/>
            <a:r>
              <a:rPr lang="en-US" sz="4000" b="1">
                <a:latin typeface="NikosBan"/>
              </a:rPr>
              <a:t>৩।খাজনা নিতে এসে তারা কী করল?</a:t>
            </a:r>
          </a:p>
          <a:p>
            <a:pPr algn="l"/>
            <a:r>
              <a:rPr lang="en-US" sz="4000" b="1">
                <a:latin typeface="NikosBan"/>
              </a:rPr>
              <a:t>৪।মুক্তি সেনারা কাদের সঙ্গে লড়েছিল?</a:t>
            </a:r>
          </a:p>
        </p:txBody>
      </p:sp>
    </p:spTree>
    <p:extLst>
      <p:ext uri="{BB962C8B-B14F-4D97-AF65-F5344CB8AC3E}">
        <p14:creationId xmlns:p14="http://schemas.microsoft.com/office/powerpoint/2010/main" val="24825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51607D-1E46-4119-978E-2B32A189F4DC}"/>
              </a:ext>
            </a:extLst>
          </p:cNvPr>
          <p:cNvSpPr txBox="1"/>
          <p:nvPr/>
        </p:nvSpPr>
        <p:spPr>
          <a:xfrm>
            <a:off x="3515933" y="386832"/>
            <a:ext cx="4354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NikosBan"/>
              </a:rPr>
              <a:t>পরিকল্পিত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A74A2-0228-48F7-A28D-2BA352D61B61}"/>
              </a:ext>
            </a:extLst>
          </p:cNvPr>
          <p:cNvSpPr txBox="1"/>
          <p:nvPr/>
        </p:nvSpPr>
        <p:spPr>
          <a:xfrm>
            <a:off x="1533311" y="4764938"/>
            <a:ext cx="8118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NikosBan"/>
              </a:rPr>
              <a:t>কবিতার পাঠ্যাংশটুকু বাড়িতে আবৃতি করবে এবং লিখে নিয়ে আসবে।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93AD5-CCAF-4078-A31B-F9DB0A29A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3"/>
          <a:stretch/>
        </p:blipFill>
        <p:spPr>
          <a:xfrm>
            <a:off x="688672" y="1412920"/>
            <a:ext cx="3137079" cy="2047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667FC-35AD-4C7B-A746-8A2D1689A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11195" r="12326" b="14690"/>
          <a:stretch/>
        </p:blipFill>
        <p:spPr>
          <a:xfrm>
            <a:off x="4327302" y="1412920"/>
            <a:ext cx="4533363" cy="31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E1F54-F274-4BBA-A35F-80780008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2" y="259321"/>
            <a:ext cx="11682413" cy="6270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B23F0-4B0C-4FB5-B2F3-0F78764D7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5" y="1072165"/>
            <a:ext cx="9453094" cy="4555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7A5F52-0ECD-44E3-BF63-BFD63B4390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821" r="6150" b="15029"/>
          <a:stretch/>
        </p:blipFill>
        <p:spPr>
          <a:xfrm rot="18927936">
            <a:off x="1240666" y="1338502"/>
            <a:ext cx="2004811" cy="88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6BAA3001-B691-4EE9-9214-EF6AF314E106}"/>
              </a:ext>
            </a:extLst>
          </p:cNvPr>
          <p:cNvSpPr/>
          <p:nvPr/>
        </p:nvSpPr>
        <p:spPr>
          <a:xfrm>
            <a:off x="3179319" y="324622"/>
            <a:ext cx="5833361" cy="1446663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NikosBan"/>
              </a:rPr>
              <a:t>শিক্ষকপরিচিতি</a:t>
            </a:r>
            <a:endParaRPr lang="en-US" sz="2000" b="1">
              <a:solidFill>
                <a:schemeClr val="tx1"/>
              </a:solidFill>
              <a:latin typeface="NikosB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947E2-9AAF-4837-BAF3-B336107A5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43" y="1986472"/>
            <a:ext cx="2464842" cy="25470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4EC190-4126-424C-8756-4C7C0E9CF8A4}"/>
              </a:ext>
            </a:extLst>
          </p:cNvPr>
          <p:cNvSpPr txBox="1"/>
          <p:nvPr/>
        </p:nvSpPr>
        <p:spPr>
          <a:xfrm>
            <a:off x="723140" y="2236695"/>
            <a:ext cx="44764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NikosBan"/>
              </a:rPr>
              <a:t>সামছুন নাহার</a:t>
            </a:r>
          </a:p>
          <a:p>
            <a:r>
              <a:rPr lang="en-US" sz="3200" b="1">
                <a:latin typeface="NikosBan"/>
              </a:rPr>
              <a:t>সহকারী শিক্ষক</a:t>
            </a:r>
          </a:p>
          <a:p>
            <a:r>
              <a:rPr lang="en-US" sz="3200" b="1">
                <a:latin typeface="NikosBan"/>
              </a:rPr>
              <a:t>বানিয়াজুরী সরকারি প্রাহমিক বিদ্যালয়</a:t>
            </a:r>
          </a:p>
          <a:p>
            <a:r>
              <a:rPr lang="en-US" sz="3200" b="1">
                <a:latin typeface="NikosBan"/>
              </a:rPr>
              <a:t>ঘিওর,মানিকগঞ্জ</a:t>
            </a:r>
            <a:r>
              <a:rPr lang="en-US" sz="4000">
                <a:latin typeface="NikosBan"/>
              </a:rPr>
              <a:t>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145358-E9E9-4D57-8F5D-2238E4DE4C7F}"/>
              </a:ext>
            </a:extLst>
          </p:cNvPr>
          <p:cNvSpPr/>
          <p:nvPr/>
        </p:nvSpPr>
        <p:spPr>
          <a:xfrm>
            <a:off x="5682481" y="1986472"/>
            <a:ext cx="45719" cy="4022437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316114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10B3F9-2B02-495E-A0A1-F52C0E5D9ADA}"/>
              </a:ext>
            </a:extLst>
          </p:cNvPr>
          <p:cNvSpPr txBox="1"/>
          <p:nvPr/>
        </p:nvSpPr>
        <p:spPr>
          <a:xfrm>
            <a:off x="717759" y="2407532"/>
            <a:ext cx="70740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শ্রেণিঃপঞ্চম</a:t>
            </a:r>
          </a:p>
          <a:p>
            <a:pPr algn="l"/>
            <a:r>
              <a:rPr lang="en-US" sz="3200" b="1">
                <a:latin typeface="NikosBan"/>
              </a:rPr>
              <a:t>বিষয়ঃবাংলা</a:t>
            </a:r>
          </a:p>
          <a:p>
            <a:pPr algn="l"/>
            <a:r>
              <a:rPr lang="en-US" sz="3200" b="1">
                <a:latin typeface="NikosBan"/>
              </a:rPr>
              <a:t>পাঠের শিরোনামঃরৌদ্র লেখে জয়</a:t>
            </a:r>
          </a:p>
          <a:p>
            <a:pPr algn="l"/>
            <a:r>
              <a:rPr lang="en-US" sz="3200" b="1">
                <a:latin typeface="NikosBan"/>
              </a:rPr>
              <a:t>পাঠ্যাংশঃবর্গি এলো……বুকেতেই থাকা।</a:t>
            </a:r>
          </a:p>
          <a:p>
            <a:pPr algn="l"/>
            <a:r>
              <a:rPr lang="en-US" sz="3200" b="1">
                <a:latin typeface="NikosBan"/>
              </a:rPr>
              <a:t>সময়ঃ৪০ মিনিট</a:t>
            </a:r>
          </a:p>
          <a:p>
            <a:pPr algn="l"/>
            <a:endParaRPr lang="en-US" sz="3600">
              <a:latin typeface="NikosBan"/>
            </a:endParaRPr>
          </a:p>
          <a:p>
            <a:pPr algn="l"/>
            <a:endParaRPr lang="en-US" sz="4000">
              <a:latin typeface="NikosBan"/>
            </a:endParaRP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74378CAD-14FE-47B2-8D65-B838103FE539}"/>
              </a:ext>
            </a:extLst>
          </p:cNvPr>
          <p:cNvSpPr/>
          <p:nvPr/>
        </p:nvSpPr>
        <p:spPr>
          <a:xfrm>
            <a:off x="2047741" y="682580"/>
            <a:ext cx="8371267" cy="1107583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NikosBan"/>
              </a:rPr>
              <a:t>পাঠ পরিচিতি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8F0CD-0E12-4571-8885-CCD66F57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49" y="2364311"/>
            <a:ext cx="2907519" cy="38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89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7644E36B-86B6-488E-8EDB-5F9F38465D4D}"/>
              </a:ext>
            </a:extLst>
          </p:cNvPr>
          <p:cNvSpPr/>
          <p:nvPr/>
        </p:nvSpPr>
        <p:spPr>
          <a:xfrm>
            <a:off x="2916071" y="382137"/>
            <a:ext cx="6500884" cy="1514902"/>
          </a:xfrm>
          <a:prstGeom prst="downArrow">
            <a:avLst>
              <a:gd name="adj1" fmla="val 50000"/>
              <a:gd name="adj2" fmla="val 4318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NikosBan"/>
              </a:rPr>
              <a:t>শিখনফল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EDFD2-B46E-4196-8FE7-69A4C75AD35C}"/>
              </a:ext>
            </a:extLst>
          </p:cNvPr>
          <p:cNvSpPr txBox="1"/>
          <p:nvPr/>
        </p:nvSpPr>
        <p:spPr>
          <a:xfrm>
            <a:off x="491320" y="2292824"/>
            <a:ext cx="113003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NikosBan"/>
              </a:rPr>
              <a:t>এই পাঠ শেষে শিক্ষার্থীরা শিখবে…</a:t>
            </a:r>
          </a:p>
          <a:p>
            <a:pPr algn="l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NikosBan"/>
              </a:rPr>
              <a:t>শোনাঃ</a:t>
            </a:r>
            <a:r>
              <a:rPr lang="en-US" sz="2400" b="1">
                <a:latin typeface="NikosBan"/>
              </a:rPr>
              <a:t>১.২.১ উচ্চারিত পঠিত বাক্য, কথা মনোযোগ সহকারে শুনবে।</a:t>
            </a:r>
          </a:p>
          <a:p>
            <a:pPr algn="l"/>
            <a:r>
              <a:rPr lang="en-US" sz="2400" b="1">
                <a:latin typeface="NikosBan"/>
              </a:rPr>
              <a:t>             ২.১.২ কবিতা শুনে মুল্ভাব বুঝতে পারবে।</a:t>
            </a:r>
          </a:p>
          <a:p>
            <a:pPr algn="l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NikosBan"/>
              </a:rPr>
              <a:t>বলাঃ </a:t>
            </a:r>
            <a:r>
              <a:rPr lang="en-US" sz="2400" b="1">
                <a:latin typeface="NikosBan"/>
              </a:rPr>
              <a:t>২.১.১ প্রমিত উচ্চারণে ও ছন্দ বজায় রেখে কবিতা আবৃত্তি করতে পারবে।</a:t>
            </a:r>
          </a:p>
          <a:p>
            <a:pPr algn="l"/>
            <a:r>
              <a:rPr lang="en-US" sz="2400" b="1">
                <a:latin typeface="NikosBan"/>
              </a:rPr>
              <a:t>           ২.২.১ কবিতা সম্পর্কিত প্রশ্নের উত্তর দিতে পারবে।</a:t>
            </a:r>
          </a:p>
          <a:p>
            <a:pPr algn="l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NikosBan"/>
              </a:rPr>
              <a:t>পড়াঃ</a:t>
            </a:r>
            <a:r>
              <a:rPr lang="en-US" sz="2400" b="1">
                <a:latin typeface="NikosBan"/>
              </a:rPr>
              <a:t>২.২.২ পাঠ্য বইয়ের কবিতা সাবলীল ভাবে আবৃত্তি করতে পারবে। </a:t>
            </a:r>
          </a:p>
          <a:p>
            <a:pPr algn="l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NikosBan"/>
              </a:rPr>
              <a:t>লেখাঃ</a:t>
            </a:r>
            <a:r>
              <a:rPr lang="en-US" sz="2400" b="1">
                <a:latin typeface="NikosBan"/>
              </a:rPr>
              <a:t>১.৫.১ পাঠ্য বইয়ে ব্যবহৃত শব্দ দিয়ে নতুন নতুন বাক্য লিখতে পারবে।</a:t>
            </a:r>
          </a:p>
          <a:p>
            <a:pPr algn="l"/>
            <a:endParaRPr lang="en-US" sz="3200" b="1"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55559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F90C3F-7DDE-40B0-B448-43A413B90A00}"/>
              </a:ext>
            </a:extLst>
          </p:cNvPr>
          <p:cNvSpPr txBox="1"/>
          <p:nvPr/>
        </p:nvSpPr>
        <p:spPr>
          <a:xfrm>
            <a:off x="2251880" y="409433"/>
            <a:ext cx="71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>
                <a:latin typeface="NikosBan"/>
              </a:rPr>
              <a:t>চল বন্ধুরা একটি ভিডিও দেখি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1BC3D-0D45-449B-B588-6646353BF57A}"/>
              </a:ext>
            </a:extLst>
          </p:cNvPr>
          <p:cNvSpPr txBox="1"/>
          <p:nvPr/>
        </p:nvSpPr>
        <p:spPr>
          <a:xfrm>
            <a:off x="964276" y="3256803"/>
            <a:ext cx="97258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B0F0"/>
                </a:solidFill>
                <a:hlinkClick r:id="rId2"/>
              </a:rPr>
              <a:t>https://www.youtube.com/watch?v=9v2b-0l81xQ&amp;t=49s</a:t>
            </a:r>
            <a:endParaRPr lang="en-US" sz="2800">
              <a:solidFill>
                <a:srgbClr val="00B0F0"/>
              </a:solidFill>
            </a:endParaRPr>
          </a:p>
          <a:p>
            <a:endParaRPr lang="en-US" sz="2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1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37D35-F906-46C7-A9B0-D18217EB03BC}"/>
              </a:ext>
            </a:extLst>
          </p:cNvPr>
          <p:cNvSpPr txBox="1"/>
          <p:nvPr/>
        </p:nvSpPr>
        <p:spPr>
          <a:xfrm>
            <a:off x="1558343" y="309092"/>
            <a:ext cx="759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latin typeface="NikosBan"/>
              </a:rPr>
              <a:t>ভিডিও তে ছবিগুলো দেখে তোমরা কী বুঝতে পারলে</a:t>
            </a:r>
            <a:r>
              <a:rPr lang="en-US" sz="3200" b="1">
                <a:latin typeface="NikosBan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76968-1D5E-4E39-8B5C-5D770694C6B5}"/>
              </a:ext>
            </a:extLst>
          </p:cNvPr>
          <p:cNvSpPr txBox="1"/>
          <p:nvPr/>
        </p:nvSpPr>
        <p:spPr>
          <a:xfrm>
            <a:off x="940158" y="1766121"/>
            <a:ext cx="972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latin typeface="NikosBan"/>
              </a:rPr>
              <a:t>কত সালে এ দেশ স্বাধীন হয়েছিল? এবং কীভাবে স্বাধীন হয়েছিলো?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16A54-349C-444F-852A-B745EDDEF351}"/>
              </a:ext>
            </a:extLst>
          </p:cNvPr>
          <p:cNvSpPr txBox="1"/>
          <p:nvPr/>
        </p:nvSpPr>
        <p:spPr>
          <a:xfrm>
            <a:off x="940158" y="3239487"/>
            <a:ext cx="754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latin typeface="NikosBan"/>
              </a:rPr>
              <a:t>কাদের বিরুদ্ধে আমরা যুদ্ধে জয় লাভ করেছিলাম?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E8B7C-0BB6-4072-A9F9-8BF5F52E58A1}"/>
              </a:ext>
            </a:extLst>
          </p:cNvPr>
          <p:cNvSpPr txBox="1"/>
          <p:nvPr/>
        </p:nvSpPr>
        <p:spPr>
          <a:xfrm>
            <a:off x="944451" y="4995941"/>
            <a:ext cx="515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latin typeface="NikosBan"/>
              </a:rPr>
              <a:t>কেন আমরা যুদ্ধ করেছিলাম?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419A8-FA81-43FE-A599-6479784D54D9}"/>
              </a:ext>
            </a:extLst>
          </p:cNvPr>
          <p:cNvSpPr txBox="1"/>
          <p:nvPr/>
        </p:nvSpPr>
        <p:spPr>
          <a:xfrm>
            <a:off x="978795" y="2422812"/>
            <a:ext cx="1138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NikosBan"/>
              </a:rPr>
              <a:t>১৯৭১সালে ২৬শে মার্চ।দীর্ঘ নয় মাস রক্তক্ষয়ী যুদ্ধের মাধ্যমে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B4CA8-72E7-44F8-8167-0D7BADB14023}"/>
              </a:ext>
            </a:extLst>
          </p:cNvPr>
          <p:cNvSpPr txBox="1"/>
          <p:nvPr/>
        </p:nvSpPr>
        <p:spPr>
          <a:xfrm>
            <a:off x="927279" y="4167067"/>
            <a:ext cx="1111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NikosBan"/>
              </a:rPr>
              <a:t>হানাদারের বিরুদ্ধে জয় লাভ করেছিলাম।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BDD6D-947D-4B36-A283-9B01DDF1865B}"/>
              </a:ext>
            </a:extLst>
          </p:cNvPr>
          <p:cNvSpPr txBox="1"/>
          <p:nvPr/>
        </p:nvSpPr>
        <p:spPr>
          <a:xfrm>
            <a:off x="940158" y="5747887"/>
            <a:ext cx="633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NikosBan"/>
              </a:rPr>
              <a:t>দেশকে স্বাধীন করার জন্য।</a:t>
            </a:r>
          </a:p>
        </p:txBody>
      </p:sp>
    </p:spTree>
    <p:extLst>
      <p:ext uri="{BB962C8B-B14F-4D97-AF65-F5344CB8AC3E}">
        <p14:creationId xmlns:p14="http://schemas.microsoft.com/office/powerpoint/2010/main" val="164803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build="p"/>
      <p:bldP spid="9" grpId="0"/>
      <p:bldP spid="10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299103-6ED3-411E-9109-A400F3605D3F}"/>
              </a:ext>
            </a:extLst>
          </p:cNvPr>
          <p:cNvSpPr txBox="1"/>
          <p:nvPr/>
        </p:nvSpPr>
        <p:spPr>
          <a:xfrm>
            <a:off x="3734874" y="347729"/>
            <a:ext cx="364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latin typeface="NikosBan"/>
              </a:rPr>
              <a:t>একক কাজ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66FF9-D6D4-44C3-B011-BED4430CD27B}"/>
              </a:ext>
            </a:extLst>
          </p:cNvPr>
          <p:cNvSpPr txBox="1"/>
          <p:nvPr/>
        </p:nvSpPr>
        <p:spPr>
          <a:xfrm>
            <a:off x="1275008" y="1396595"/>
            <a:ext cx="8036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latin typeface="NikosBan"/>
              </a:rPr>
              <a:t>এ দেশ কত সালে স্বাধীন হয়েছিল</a:t>
            </a:r>
            <a:r>
              <a:rPr lang="en-US" sz="4000">
                <a:latin typeface="NikosBan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22711-9F11-4B84-AA70-C260C6943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5" y="2331076"/>
            <a:ext cx="8500056" cy="3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B56929-1E96-4249-8CCB-C3D3A834F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7090" r="11718" b="8037"/>
          <a:stretch/>
        </p:blipFill>
        <p:spPr>
          <a:xfrm>
            <a:off x="1506827" y="942566"/>
            <a:ext cx="8693240" cy="5496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8D21BF-774A-45E0-8C56-716C32609240}"/>
              </a:ext>
            </a:extLst>
          </p:cNvPr>
          <p:cNvSpPr txBox="1"/>
          <p:nvPr/>
        </p:nvSpPr>
        <p:spPr>
          <a:xfrm>
            <a:off x="551644" y="419345"/>
            <a:ext cx="1054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NikosBan"/>
              </a:rPr>
              <a:t>আজ আমরা পড়ব আমাদের স্বাধীনতার কথা,মুক্তিযুদ্ধের কথা।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52BDE-42A4-4EF0-B67B-E70C96E3693E}"/>
              </a:ext>
            </a:extLst>
          </p:cNvPr>
          <p:cNvSpPr txBox="1"/>
          <p:nvPr/>
        </p:nvSpPr>
        <p:spPr>
          <a:xfrm>
            <a:off x="3593205" y="1893420"/>
            <a:ext cx="4262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latin typeface="NikosBan"/>
              </a:rPr>
              <a:t>রৌদ্র লেখে জয়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6C205-650B-43C4-BAEE-487077ACF8F8}"/>
              </a:ext>
            </a:extLst>
          </p:cNvPr>
          <p:cNvSpPr txBox="1"/>
          <p:nvPr/>
        </p:nvSpPr>
        <p:spPr>
          <a:xfrm>
            <a:off x="3593205" y="2932598"/>
            <a:ext cx="4520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solidFill>
                  <a:srgbClr val="002060"/>
                </a:solidFill>
                <a:latin typeface="NikosBan"/>
              </a:rPr>
              <a:t>শামসুর রাহমান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5920CB-E94A-43EF-9993-FA74BEA64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460" y="1744925"/>
            <a:ext cx="1725604" cy="1712761"/>
          </a:xfrm>
          <a:prstGeom prst="rect">
            <a:avLst/>
          </a:prstGeom>
        </p:spPr>
      </p:pic>
      <p:pic>
        <p:nvPicPr>
          <p:cNvPr id="1026" name="Picture 2" descr="Writing Hand - Free image on Pixabay">
            <a:extLst>
              <a:ext uri="{FF2B5EF4-FFF2-40B4-BE49-F238E27FC236}">
                <a16:creationId xmlns:a16="http://schemas.microsoft.com/office/drawing/2014/main" id="{9CC494BE-685D-4967-8495-1EE7D806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05" y="2384204"/>
            <a:ext cx="1524000" cy="214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6 -0.06505 L -0.03946 -0.06482 C -0.05091 -0.00764 -0.04987 -0.04537 -0.04206 -0.02385 C -0.03998 -0.0176 -0.03855 -0.01088 -0.03672 -0.0044 C -0.02813 -0.01968 -0.03008 -0.01065 -0.03672 -0.01644 C -0.03868 -0.01829 -0.04037 -0.0213 -0.04206 -0.02385 C -0.04727 -0.03889 -0.04935 -0.04005 -0.0448 -0.0625 C -0.04414 -0.06644 -0.04115 -0.06736 -0.03946 -0.06991 C -0.03581 -0.06898 -0.03216 -0.06852 -0.02852 -0.06736 C -0.02058 -0.06505 -0.02435 -0.06412 -0.01485 -0.06019 C -0.01172 -0.0588 -0.00847 -0.05857 -0.00534 -0.05764 C -0.00209 -0.05857 0.00169 -0.05672 0.00429 -0.06019 C 0.0056 -0.06181 0.0013 -0.06297 0.00013 -0.06505 C -0.01302 -0.08843 0.00416 -0.06135 -0.00664 -0.08449 C -0.00769 -0.08658 -0.00938 -0.08773 -0.01081 -0.08912 C -0.01211 -0.08773 -0.01485 -0.08727 -0.01485 -0.08449 C -0.01485 -0.08102 -0.0056 -0.04908 -0.00534 -0.04815 C -0.00664 -0.04561 -0.00756 -0.0419 -0.00938 -0.04074 C -0.01081 -0.04005 -0.01237 -0.04491 -0.01355 -0.04329 C -0.01628 -0.03889 -0.01706 -0.03195 -0.01888 -0.02616 C -0.01706 -0.02292 -0.0155 -0.01945 -0.01355 -0.01644 C -0.01224 -0.01459 -0.01094 -0.01088 -0.00938 -0.01158 C -0.00795 -0.01227 -0.00782 -0.02153 -0.00808 -0.01898 C -0.00873 -0.0125 -0.01081 0.00046 -0.01081 0.00069 C -0.01576 -0.00116 -0.02149 0.00069 -0.02578 -0.0044 C -0.028 -0.00718 -0.02891 -0.01528 -0.02709 -0.01898 C -0.025 -0.02338 -0.02071 -0.02061 -0.01758 -0.0213 C -0.01628 -0.01898 -0.01537 -0.01343 -0.01355 -0.01412 C -0.0112 -0.01482 -0.01094 -0.02084 -0.00938 -0.02385 C -0.00821 -0.02593 -0.00664 -0.02709 -0.00534 -0.02871 C -0.00482 -0.03172 -0.00352 -0.04213 -0.00261 -0.04561 C -0.00144 -0.04977 0.00013 -0.05371 0.00156 -0.05764 C 0.00247 -0.05116 0.00429 -0.04491 0.00429 -0.03843 C 0.00429 -0.02523 0.00156 0.01342 0.00156 0.00046 C 0.00156 -0.01736 0.00091 -0.03611 0.00429 -0.05278 C 0.0052 -0.05764 0.00963 -0.05463 0.01237 -0.05533 C 0.01744 -0.05625 0.02239 -0.05695 0.02747 -0.05764 C 0.0302 -0.06019 0.0345 -0.05996 0.03554 -0.06505 C 0.03632 -0.06829 0.03216 -0.07037 0.0302 -0.06991 C 0.02825 -0.06945 0.02747 -0.06505 0.02604 -0.0625 C 0.02656 -0.05209 0.02539 -0.04098 0.02747 -0.03102 C 0.02799 -0.02824 0.02981 -0.03588 0.03151 -0.03588 C 0.03359 -0.03588 0.03515 -0.03264 0.03698 -0.03102 C 0.03737 -0.0294 0.0431 -0.01158 0.04101 -0.00926 C 0.03632 -0.00394 0.02474 -0.0044 0.02474 -0.00417 C 0.0233 -0.00533 0.02174 -0.00533 0.02057 -0.00695 C 0.01744 -0.01065 0.01575 -0.01598 0.0138 -0.0213 C 0.01263 -0.03148 0.00924 -0.04098 0.02057 -0.03588 C 0.02213 -0.03519 0.02213 -0.03079 0.0233 -0.02871 C 0.02448 -0.02662 0.02617 -0.0257 0.02747 -0.02385 C 0.03789 -0.00834 0.02539 -0.02361 0.03554 -0.01158 C 0.03698 -0.0125 0.03945 -0.01158 0.03971 -0.01412 C 0.04075 -0.02871 0.03867 -0.04537 0.03698 -0.06019 C 0.05104 -0.06088 0.06523 -0.06042 0.07916 -0.0625 C 0.08242 -0.06297 0.07278 -0.06667 0.06966 -0.06505 C 0.06627 -0.0632 0.06419 -0.05695 0.06145 -0.05278 C 0.06015 -0.04676 0.05364 -0.02338 0.06015 -0.01898 C 0.06549 -0.01528 0.07109 -0.02547 0.07656 -0.02871 C 0.07786 -0.03033 0.07903 -0.03403 0.0806 -0.03357 C 0.08216 -0.03287 0.08489 -0.02686 0.08333 -0.02616 C 0.08007 -0.025 0.07695 -0.0294 0.07382 -0.03102 C 0.0733 -0.03519 0.07135 -0.03959 0.07239 -0.04329 C 0.07604 -0.05602 0.08164 -0.03681 0.0819 -0.03588 C 0.08333 -0.0375 0.08437 -0.04051 0.08606 -0.04074 C 0.09179 -0.04213 0.09427 -0.03635 0.0983 -0.03102 C 0.09922 -0.02454 0.10143 -0.0051 0.10104 -0.01158 C 0.10013 -0.02778 0.10117 -0.04468 0.0983 -0.06019 C 0.09752 -0.06412 0.09375 -0.06181 0.09153 -0.0625 L 0.11875 -0.06019 C 0.1177 -0.0588 0.1082 -0.05023 0.10781 -0.04329 C 0.10716 -0.02824 0.10664 -0.02153 0.11328 -0.01644 C 0.1151 -0.01528 0.11692 -0.01482 0.11875 -0.01412 C 0.12031 -0.06204 0.11263 -0.05116 0.12565 -0.05764 C 0.12695 -0.05834 0.12825 -0.05926 0.12968 -0.06019 C 0.14049 -0.04723 0.12942 -0.06158 0.12825 -0.05764 C 0.12721 -0.05394 0.13007 -0.04954 0.13099 -0.04561 C 0.13333 -0.04723 0.13606 -0.04746 0.13789 -0.05047 C 0.1444 -0.06204 0.14075 -0.08311 0.14336 -0.04329 C 0.14036 -0.02732 0.14205 -0.02963 0.13515 -0.01898 C 0.13385 -0.01713 0.12994 -0.01621 0.13099 -0.01412 C 0.13242 -0.01181 0.13463 -0.01574 0.13645 -0.01644 C 0.14101 -0.01412 0.14557 -0.00648 0.15013 -0.00926 C 0.15273 -0.01088 0.14843 -0.01898 0.14882 -0.02385 C 0.14935 -0.0338 0.14909 -0.04561 0.15286 -0.05278 C 0.15351 -0.05394 0.17135 -0.05926 0.17461 -0.06019 C 0.19557 -0.05926 0.2164 -0.05949 0.23737 -0.05764 C 0.2388 -0.05764 0.23476 -0.05533 0.23333 -0.05533 C 0.22148 -0.05533 0.20963 -0.05695 0.19791 -0.05764 C 0.19062 -0.05695 0.18268 -0.06088 0.17591 -0.05533 C 0.16849 -0.04908 0.18268 -0.03357 0.18268 -0.03334 C 0.18645 -0.03426 0.18997 -0.03473 0.19375 -0.03588 C 0.19505 -0.03635 0.19765 -0.04074 0.19791 -0.03843 C 0.20065 -0.01135 0.19961 -0.0132 0.19231 -0.0044 C 0.18776 -0.00602 0.18294 -0.00556 0.17877 -0.00926 C 0.17539 -0.01227 0.17226 -0.025 0.17057 -0.03102 C 0.17747 -0.04468 0.17929 -0.05602 0.18971 -0.05764 C 0.19192 -0.05811 0.19427 -0.05602 0.19648 -0.05533 C 0.19739 -0.04954 0.19713 -0.04306 0.19922 -0.03843 C 0.20065 -0.03496 0.20494 -0.0375 0.20599 -0.03357 C 0.20859 -0.02385 0.20664 -0.01181 0.20859 -0.00209 C 0.21067 0.00671 0.2289 0.025 0.20468 -0.00209 C 0.20182 -0.01806 0.18724 -0.0463 0.19648 -0.05047 C 0.24492 -0.07199 0.19036 -0.04746 0.22239 -0.0625 C 0.22604 -0.06436 0.23698 -0.0669 0.23333 -0.06736 C 0.22474 -0.06875 0.21588 -0.06574 0.20742 -0.06505 C 0.20833 -0.0625 0.20885 -0.05949 0.21015 -0.05764 C 0.21302 -0.05324 0.21731 -0.05209 0.22109 -0.05047 C 0.222 -0.04653 0.22461 -0.04236 0.22369 -0.03843 C 0.22239 -0.03195 0.21367 -0.02986 0.21562 -0.02385 C 0.21757 -0.01644 0.22474 -0.02107 0.22916 -0.01898 L 0.23463 -0.01644 C 0.23541 -0.02454 0.23841 -0.05417 0.23737 -0.05764 C 0.23619 -0.06204 0.2319 -0.05602 0.22916 -0.05533 C 0.22877 -0.04074 0.2302 -0.0257 0.22786 -0.01158 C 0.22734 -0.00857 0.22317 -0.01111 0.22239 -0.01412 C 0.22174 -0.01644 0.22513 -0.01574 0.22643 -0.01644 C 0.22942 -0.00857 0.22916 -0.01227 0.22916 -0.00695 L 0.22916 -0.01412 " pathEditMode="fixed" rAng="0" ptsTypes="AAAAAAAAAAAAAAAAAAAAAAAAAAAAAAAAAAAAAAAAAAAAAAAAAAAAAAAAAAAAAAAAAAAAAAAAAAAAAAAAAAAAAAAAAAAAAAAAAAAAAAAAAAAAAAAAAAAAAA">
                                      <p:cBhvr>
                                        <p:cTn id="14" dur="4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4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4 -0.03125 L 0.03034 -0.03102 C 0.0349 -0.02986 0.03998 -0.0301 0.04427 -0.02686 C 0.04779 -0.02408 0.05091 -0.01459 0.05313 -0.0088 C 0.05143 -0.00186 0.05117 0.00648 0.04805 0.01157 C 0.04466 0.01713 0.03659 0.01296 0.03281 0.01157 C 0.03347 0.00694 0.03555 -0.01181 0.03919 -0.01088 C 0.04284 -0.01019 0.04336 -0.00047 0.04557 0.00486 C 0.04505 0.00926 0.04583 0.01481 0.04427 0.01828 C 0.04336 0.02014 0.0405 0.01852 0.0405 0.0162 C 0.0405 -0.01551 0.03985 -0.0125 0.04805 -0.02223 C 0.04974 -0.02153 0.05195 -0.02223 0.05313 -0.01991 C 0.05482 -0.01713 0.05495 -0.0125 0.05573 -0.0088 C 0.05807 0.00231 0.05625 -0.00417 0.0582 0.01157 C 0.0586 0.01389 0.05912 0.0162 0.05951 0.01828 C 0.0599 0.00254 0.05925 -0.01343 0.06081 -0.02894 C 0.06107 -0.03148 0.06328 -0.03148 0.06458 -0.03125 C 0.06732 -0.03079 0.06966 -0.02824 0.07227 -0.02686 C 0.07318 -0.01482 0.0763 0.01574 0.07227 0.02291 C 0.06862 0.02939 0.07057 0.00486 0.06966 -0.00417 C 0.07005 -0.0125 0.06654 -0.02662 0.07097 -0.02894 C 0.0944 -0.04144 0.1013 -0.01621 0.08998 0.00717 C 0.08763 0.01203 0.0832 0.01157 0.07982 0.01389 C 0.07865 0.01157 0.07578 0.01018 0.07604 0.00717 C 0.07617 0.00602 0.08386 -0.00301 0.0849 -0.00417 C 0.08932 -0.00162 0.09089 -0.00139 0.09518 0.00486 C 0.09753 0.0081 0.09922 0.0125 0.10143 0.0162 C 0.10443 0.02083 0.10742 0.02523 0.11042 0.02963 C 0.10847 0.00463 0.10912 0.00347 0.10651 -0.0132 C 0.10573 -0.01852 0.10521 -0.02408 0.10404 -0.02894 C 0.10352 -0.03148 0.10235 -0.03357 0.10143 -0.03588 C 0.09857 -0.03496 0.09167 -0.03866 0.09258 -0.03357 C 0.09375 -0.02778 0.09935 -0.02986 0.10274 -0.02894 C 0.1086 -0.02755 0.11458 -0.02755 0.12057 -0.02686 C 0.12162 -0.02408 0.12461 -0.01736 0.12435 -0.0132 C 0.12409 -0.00787 0.12266 -0.00278 0.12188 0.00254 C 0.10938 -0.00301 0.12227 0.00301 0.12435 0.00254 C 0.12591 0.00231 0.12695 -0.00047 0.12813 -0.00186 C 0.12852 -0.00463 0.13073 -0.02153 0.13203 -0.02223 C 0.13555 -0.02454 0.13958 -0.02084 0.14349 -0.01991 C 0.14388 -0.0169 0.14466 -0.01412 0.14466 -0.01088 C 0.14466 0.00902 0.14089 -0.00949 0.13841 -0.01551 C 0.13633 -0.02014 0.13464 -0.0257 0.13203 -0.02894 C 0.12904 -0.03287 0.11498 -0.03635 0.13203 -0.03125 C 0.13281 -0.02755 0.13373 -0.02385 0.13451 -0.01991 C 0.13867 -0.0007 0.13594 0.00092 0.13451 0.03426 C 0.13399 0.04652 0.13386 0.04421 0.12943 0.05231 C 0.12604 0.04699 0.12162 0.04328 0.11927 0.03634 C 0.11849 0.03402 0.12044 0.03078 0.12188 0.02963 C 0.125 0.02685 0.12865 0.02662 0.13203 0.02523 C 0.13503 0.02592 0.13815 0.02523 0.14089 0.02731 C 0.1431 0.02916 0.14597 0.04074 0.14597 0.03634 C 0.14597 0.0243 0.14089 0.01389 0.13711 0.00486 C 0.13672 0.00254 0.13633 0.00023 0.13581 -0.00186 C 0.13412 -0.00949 0.13073 -0.01644 0.13073 -0.02454 C 0.13073 -0.02801 0.13412 -0.02755 0.13581 -0.02894 C 0.14557 -0.02686 0.15873 -0.03565 0.16511 -0.02223 C 0.1694 -0.0132 0.15391 -0.00903 0.14857 -0.00186 L 0.14349 0.00486 C 0.14557 0.00625 0.14753 0.00833 0.14987 0.00926 C 0.15313 0.01064 0.15716 0.0081 0.16003 0.01157 C 0.16172 0.01365 0.16081 0.01921 0.1612 0.02291 C 0.16081 0.00787 0.16068 -0.00718 0.16003 -0.02223 C 0.15977 -0.02616 0.15938 -0.03727 0.15873 -0.03357 C 0.14531 0.0375 0.16081 0.00023 0.14597 0.03194 C 0.14518 0.02824 0.14271 0.02453 0.14349 0.0206 C 0.14401 0.01759 0.14727 0.0206 0.14857 0.01828 C 0.15052 0.01481 0.15091 0.00926 0.15235 0.00486 C 0.15313 0.00254 0.15417 0.00046 0.15495 -0.00186 C 0.15625 -0.00648 0.15586 -0.01459 0.15873 -0.01551 C 0.17409 -0.02107 0.19011 -0.01852 0.20573 -0.01991 C 0.20742 -0.02084 0.21081 -0.01922 0.21081 -0.02223 C 0.21081 -0.02547 0.20742 -0.02361 0.20573 -0.02454 C 0.1793 -0.03797 0.19219 -0.03426 0.17266 -0.03797 C 0.17057 -0.03658 0.16472 -0.03635 0.16628 -0.03357 C 0.16875 -0.02917 0.17305 -0.03172 0.17656 -0.03125 C 0.18451 -0.03033 0.19258 -0.02986 0.20065 -0.02894 C 0.19935 -0.02593 0.19805 -0.02315 0.19688 -0.01991 C 0.18698 0.00602 0.1987 -0.02223 0.18919 0.00023 C 0.19219 0.00115 0.19544 0.00023 0.19818 0.00254 C 0.20638 0.00926 0.2013 0.02361 0.20573 -0.00417 C 0.20534 -0.0088 0.20313 -0.01389 0.20443 -0.01783 C 0.20729 -0.02593 0.21641 -0.02107 0.21979 -0.01991 C 0.2168 -0.00718 0.21732 0.01088 0.21081 0.01828 C 0.20508 0.025 0.19727 0.01319 0.1905 0.01389 C 0.18893 0.01389 0.1888 0.01828 0.18789 0.0206 C 0.18672 0.01921 0.18281 0.01759 0.18412 0.0162 C 0.18985 0.01018 0.19336 0.01319 0.19818 0.0162 C 0.20339 0.01296 0.20716 0.01227 0.21081 0.00486 C 0.21263 0.00115 0.21758 -0.01621 0.21849 -0.01991 C 0.21901 -0.02223 0.21875 -0.025 0.21979 -0.02686 C 0.2207 -0.02848 0.22227 -0.02824 0.22357 -0.02894 C 0.22487 -0.02824 0.22643 -0.02848 0.22735 -0.02686 C 0.23216 -0.01829 0.22253 -0.01574 0.23503 -0.02454 C 0.23985 -0.02107 0.24935 -0.01875 0.2388 -0.00186 C 0.23633 0.00208 0.23203 -0.00047 0.22865 0.00023 C 0.23073 0.00254 0.23281 0.00486 0.23503 0.00717 C 0.24219 0.01412 0.24011 0.01018 0.24896 0.0206 C 0.2513 0.02338 0.25716 0.03333 0.25534 0.02963 C 0.25104 0.02083 0.24557 0.01365 0.24141 0.00486 L 0.22735 -0.02454 C 0.22865 -0.02686 0.22943 -0.03125 0.23125 -0.03125 C 0.24753 -0.03125 0.28685 -0.01945 0.26172 -0.02686 C 0.26302 -0.02153 0.26393 -0.01598 0.2655 -0.01088 C 0.26654 -0.00764 0.26914 -0.00579 0.26927 -0.00186 C 0.26966 0.00347 0.26758 0.00856 0.2668 0.01389 C 0.2431 0.00787 0.27266 0.01643 0.27565 0.00926 C 0.27982 -0.00023 0.27487 -0.01482 0.27448 -0.02686 C 0.28034 -0.02755 0.28633 -0.02963 0.29219 -0.02894 C 0.29453 -0.02894 0.29805 -0.02848 0.29857 -0.02454 C 0.3 -0.01343 0.29779 -0.00186 0.29727 0.00926 C 0.29388 -0.00417 0.29011 -0.01736 0.28711 -0.03125 C 0.28594 -0.03704 0.28294 -0.04398 0.28464 -0.04931 C 0.28607 -0.05394 0.2905 -0.05093 0.29349 -0.05162 C 0.30026 -0.05093 0.30703 -0.05047 0.3138 -0.04931 C 0.31563 -0.04908 0.31836 -0.05 0.31888 -0.04699 C 0.3207 -0.03866 0.31953 -0.02894 0.32018 -0.01991 C 0.32031 -0.0176 0.3211 -0.01551 0.32149 -0.0132 C 0.31979 -0.00579 0.32018 0.00463 0.31641 0.00926 C 0.31406 0.01227 0.31133 0.00463 0.30873 0.00254 C 0.29544 -0.00811 0.31003 0.00648 0.29219 -0.0132 C 0.29271 -0.01019 0.29245 -0.00672 0.29349 -0.00417 C 0.29557 0.00092 0.30117 0.00926 0.30117 0.00949 C 0.30065 0.00555 0.29896 0.00162 0.29987 -0.00186 C 0.30065 -0.0051 0.30573 -0.00949 0.30495 -0.00648 C 0.30378 -0.00209 0.30065 -0.00047 0.29857 0.00254 C 0.29688 0.00185 0.29427 0.00301 0.29349 0.00023 C 0.29284 -0.00209 0.29453 -0.00648 0.2961 -0.00648 C 0.30091 -0.00648 0.30534 -0.00186 0.31003 0.00023 C 0.31094 0.00486 0.31185 0.00926 0.31263 0.01389 C 0.31302 0.01689 0.31276 0.02523 0.3138 0.02291 C 0.31589 0.01782 0.3155 0.01088 0.31641 0.00486 C 0.3168 -0.00348 0.31498 -0.0132 0.31771 -0.01991 C 0.32904 -0.04931 0.32787 -0.00949 0.32787 -0.03125 L 0.32917 -0.03357 " pathEditMode="relative" rAng="0" ptsTypes="AAAAAAAAAAAAAAAAAAAAAAAAAAAAAAAAAAAAAAAAAAAAAAAAAAAAAAAAAAAAAAAAAAAAAAAAAAAAAAAAAAAAAAAAAAAAAAAAAAAAAAAAAAAAAAAAAAAAAAAAAAAAAAAAAAAAAAA">
                                      <p:cBhvr>
                                        <p:cTn id="21" dur="8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800">
            <a:latin typeface="NikosBa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>
            <a:latin typeface="NikosBan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744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MOZID MOLLAH</dc:creator>
  <cp:lastModifiedBy>MOHAMMAD MOZID MOLLAH</cp:lastModifiedBy>
  <cp:revision>2</cp:revision>
  <dcterms:created xsi:type="dcterms:W3CDTF">2021-08-11T05:57:41Z</dcterms:created>
  <dcterms:modified xsi:type="dcterms:W3CDTF">2021-08-27T13:03:55Z</dcterms:modified>
</cp:coreProperties>
</file>