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28CF28-618E-415C-AAF8-0969B468965D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84A1A7-4E54-4921-95BF-71B4B0DFF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4267200" cy="1676400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সাগ্বতম</a:t>
            </a:r>
            <a:endParaRPr lang="en-US" sz="8800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8077199" cy="4876800"/>
          </a:xfr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-Down Arrow 1"/>
          <p:cNvSpPr/>
          <p:nvPr/>
        </p:nvSpPr>
        <p:spPr>
          <a:xfrm>
            <a:off x="2819400" y="152400"/>
            <a:ext cx="3276600" cy="3733800"/>
          </a:xfrm>
          <a:prstGeom prst="upDownArrow">
            <a:avLst>
              <a:gd name="adj1" fmla="val 50000"/>
              <a:gd name="adj2" fmla="val 47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বাড়ীর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Left-Right Arrow 2"/>
          <p:cNvSpPr/>
          <p:nvPr/>
        </p:nvSpPr>
        <p:spPr>
          <a:xfrm>
            <a:off x="457200" y="3048000"/>
            <a:ext cx="8077200" cy="3505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১। </a:t>
            </a:r>
            <a:r>
              <a:rPr lang="en-US" sz="5400" dirty="0" err="1" smtClean="0"/>
              <a:t>সালাতের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গুরুত্ব</a:t>
            </a:r>
            <a:r>
              <a:rPr lang="en-US" sz="5400" dirty="0" smtClean="0"/>
              <a:t> </a:t>
            </a:r>
            <a:r>
              <a:rPr lang="en-US" sz="5400" dirty="0" err="1" smtClean="0"/>
              <a:t>লিখে</a:t>
            </a:r>
            <a:r>
              <a:rPr lang="en-US" sz="5400" dirty="0" smtClean="0"/>
              <a:t> </a:t>
            </a:r>
            <a:r>
              <a:rPr lang="en-US" sz="5400" dirty="0" err="1" smtClean="0"/>
              <a:t>আনবে</a:t>
            </a:r>
            <a:r>
              <a:rPr lang="en-US" sz="5400" dirty="0" smtClean="0"/>
              <a:t> ?</a:t>
            </a:r>
            <a:endParaRPr lang="en-US" sz="5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1371600" y="228600"/>
            <a:ext cx="6553200" cy="19050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ধন্যবাদ</a:t>
            </a:r>
            <a:endParaRPr lang="en-US" sz="9600" dirty="0"/>
          </a:p>
        </p:txBody>
      </p:sp>
      <p:pic>
        <p:nvPicPr>
          <p:cNvPr id="3" name="Picture 2" descr="download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7620000" cy="4495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শিক্ষক</a:t>
            </a:r>
            <a:r>
              <a:rPr lang="en-US" sz="6000" dirty="0" smtClean="0"/>
              <a:t> </a:t>
            </a:r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pic>
        <p:nvPicPr>
          <p:cNvPr id="9" name="Content Placeholder 8" descr="IMG_20191218_174447-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4837" y="1932781"/>
            <a:ext cx="3743325" cy="39528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4038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মোঃ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আবু</a:t>
            </a:r>
            <a:r>
              <a:rPr lang="en-US" sz="2400" dirty="0" smtClean="0"/>
              <a:t> </a:t>
            </a:r>
            <a:r>
              <a:rPr lang="en-US" sz="2400" dirty="0" err="1" smtClean="0"/>
              <a:t>ইউছুফ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সহকারী-মৌলভী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কাজির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নেছারিয়া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দাঃ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মাদ্রাসা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মাধবপুর,হবিগন্জ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যোগাযোগঃ-01719162855</a:t>
            </a:r>
            <a:endParaRPr lang="en-US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133600" y="152400"/>
            <a:ext cx="4724400" cy="2971800"/>
          </a:xfrm>
          <a:prstGeom prst="downArrow">
            <a:avLst>
              <a:gd name="adj1" fmla="val 50000"/>
              <a:gd name="adj2" fmla="val 51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পাঠ</a:t>
            </a:r>
            <a:endParaRPr lang="en-US" sz="5400" dirty="0" smtClean="0"/>
          </a:p>
          <a:p>
            <a:pPr algn="ctr"/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4" name="Flowchart: Preparation 3"/>
          <p:cNvSpPr/>
          <p:nvPr/>
        </p:nvSpPr>
        <p:spPr>
          <a:xfrm>
            <a:off x="457200" y="3048000"/>
            <a:ext cx="8229600" cy="35814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বিষয়ঃ</a:t>
            </a:r>
            <a:r>
              <a:rPr lang="en-US" sz="4800" dirty="0" smtClean="0"/>
              <a:t>- </a:t>
            </a:r>
            <a:r>
              <a:rPr lang="en-US" sz="4800" dirty="0" err="1" smtClean="0"/>
              <a:t>আকাইদ</a:t>
            </a:r>
            <a:r>
              <a:rPr lang="en-US" sz="4800" dirty="0" smtClean="0"/>
              <a:t> ও </a:t>
            </a:r>
            <a:r>
              <a:rPr lang="en-US" sz="4800" dirty="0" err="1" smtClean="0"/>
              <a:t>ফিকহ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অধ্যায়ঃ</a:t>
            </a:r>
            <a:r>
              <a:rPr lang="en-US" sz="4800" dirty="0" smtClean="0"/>
              <a:t>- </a:t>
            </a:r>
            <a:r>
              <a:rPr lang="en-US" sz="4800" dirty="0" err="1" smtClean="0"/>
              <a:t>পঞ্চম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শ্রেণিঃ</a:t>
            </a:r>
            <a:r>
              <a:rPr lang="en-US" sz="4800" dirty="0" smtClean="0"/>
              <a:t>- </a:t>
            </a:r>
            <a:r>
              <a:rPr lang="en-US" sz="4800" dirty="0" err="1" smtClean="0"/>
              <a:t>সপ্তম</a:t>
            </a:r>
            <a:endParaRPr lang="en-US" sz="48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2"/>
          <p:cNvSpPr/>
          <p:nvPr/>
        </p:nvSpPr>
        <p:spPr>
          <a:xfrm>
            <a:off x="1676400" y="228600"/>
            <a:ext cx="6096000" cy="17526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পাঠ</a:t>
            </a:r>
            <a:r>
              <a:rPr lang="en-US" sz="7200" dirty="0" smtClean="0"/>
              <a:t> </a:t>
            </a:r>
            <a:r>
              <a:rPr lang="en-US" sz="7200" dirty="0" err="1" smtClean="0"/>
              <a:t>সংশ্লিষ্ট</a:t>
            </a:r>
            <a:r>
              <a:rPr lang="en-US" sz="7200" dirty="0" smtClean="0"/>
              <a:t> </a:t>
            </a:r>
            <a:r>
              <a:rPr lang="en-US" sz="7200" dirty="0" err="1" smtClean="0"/>
              <a:t>ছবি</a:t>
            </a:r>
            <a:endParaRPr lang="en-US" sz="7200" dirty="0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8077200" cy="46482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295400" y="914400"/>
            <a:ext cx="6934200" cy="2209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  <a:r>
              <a:rPr lang="en-US" sz="8800" dirty="0" err="1" smtClean="0"/>
              <a:t>শিরোনাম</a:t>
            </a:r>
            <a:endParaRPr lang="en-US" sz="8800" dirty="0"/>
          </a:p>
        </p:txBody>
      </p:sp>
      <p:sp>
        <p:nvSpPr>
          <p:cNvPr id="5" name="Rectangular Callout 4"/>
          <p:cNvSpPr/>
          <p:nvPr/>
        </p:nvSpPr>
        <p:spPr>
          <a:xfrm>
            <a:off x="1905000" y="3733800"/>
            <a:ext cx="5562600" cy="2057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নামাজ</a:t>
            </a:r>
            <a:endParaRPr lang="en-US" sz="96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990600" y="228600"/>
            <a:ext cx="7086600" cy="2743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শিখন</a:t>
            </a:r>
            <a:r>
              <a:rPr lang="en-US" sz="8800" dirty="0" smtClean="0"/>
              <a:t> </a:t>
            </a:r>
            <a:r>
              <a:rPr lang="en-US" sz="8800" dirty="0" err="1" smtClean="0"/>
              <a:t>ফল</a:t>
            </a:r>
            <a:endParaRPr lang="en-US" sz="8800" dirty="0"/>
          </a:p>
        </p:txBody>
      </p:sp>
      <p:sp>
        <p:nvSpPr>
          <p:cNvPr id="4" name="Up Arrow Callout 3"/>
          <p:cNvSpPr/>
          <p:nvPr/>
        </p:nvSpPr>
        <p:spPr>
          <a:xfrm>
            <a:off x="762000" y="2133600"/>
            <a:ext cx="7467600" cy="4267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১। </a:t>
            </a:r>
            <a:r>
              <a:rPr lang="en-US" sz="3200" dirty="0" err="1" smtClean="0"/>
              <a:t>সালাতের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আভিধানিক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pPr algn="ctr"/>
            <a:r>
              <a:rPr lang="en-US" sz="3200" dirty="0" smtClean="0"/>
              <a:t>২। </a:t>
            </a:r>
            <a:r>
              <a:rPr lang="en-US" sz="3200" dirty="0" err="1" smtClean="0"/>
              <a:t>সালাতের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সংজ্ঞা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pPr algn="ctr"/>
            <a:r>
              <a:rPr lang="en-US" sz="3200" dirty="0" smtClean="0"/>
              <a:t>৩। </a:t>
            </a:r>
            <a:r>
              <a:rPr lang="en-US" sz="3200" dirty="0" err="1" smtClean="0"/>
              <a:t>সালাতের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গুরুত্ব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1600200" y="152400"/>
            <a:ext cx="6477000" cy="1981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শিক্ষার্থীরা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শিখবে</a:t>
            </a:r>
            <a:r>
              <a:rPr lang="en-US" sz="4400" dirty="0" smtClean="0"/>
              <a:t>…..</a:t>
            </a:r>
            <a:endParaRPr lang="en-US" sz="4400" dirty="0"/>
          </a:p>
        </p:txBody>
      </p:sp>
      <p:sp>
        <p:nvSpPr>
          <p:cNvPr id="6" name="Cloud 5"/>
          <p:cNvSpPr/>
          <p:nvPr/>
        </p:nvSpPr>
        <p:spPr>
          <a:xfrm>
            <a:off x="0" y="1905000"/>
            <a:ext cx="43434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আরবি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।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দোয়া,রহমত,ইসতিগফার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তাসবিহ</a:t>
            </a:r>
            <a:r>
              <a:rPr lang="en-US" sz="2000" dirty="0" smtClean="0"/>
              <a:t> </a:t>
            </a:r>
            <a:r>
              <a:rPr lang="en-US" sz="2000" dirty="0" err="1" smtClean="0"/>
              <a:t>ইত্যাদি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572000" y="1981200"/>
            <a:ext cx="43434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কথা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কাজবিশিষ্ট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ইবাদত,যা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তাকবিরের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শুরু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4267200"/>
            <a:ext cx="86868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ইসলামের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পাঁচ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স্তম্ভের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দ্বিতীয়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স্তম্ভ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সালাত।ফার্সি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নামাজ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।</a:t>
            </a:r>
          </a:p>
          <a:p>
            <a:pPr algn="ctr"/>
            <a:r>
              <a:rPr lang="en-US" sz="2000" dirty="0" err="1" smtClean="0"/>
              <a:t>ইবাদতের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ইমাদুদ্দিন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দ্বীনের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খুঁটি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হয়েছে।খুঁটি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ছাড়া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যেমন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ঘর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না,তদ্রূপ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ছাড়াও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দ্বীন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পরিপূর্ণ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।</a:t>
            </a:r>
          </a:p>
          <a:p>
            <a:pPr algn="ctr"/>
            <a:r>
              <a:rPr lang="en-US" sz="2000" dirty="0" err="1" smtClean="0"/>
              <a:t>আল্লাহ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তাআলা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ইরশাদ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করেনঃ-নিশ্চয়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সালাত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কায়েম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মুমিনের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অবশ্য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কর্তব্য</a:t>
            </a:r>
            <a:r>
              <a:rPr lang="en-US" sz="2000" dirty="0" smtClean="0"/>
              <a:t>।(</a:t>
            </a:r>
            <a:r>
              <a:rPr lang="en-US" sz="2000" dirty="0" err="1" smtClean="0"/>
              <a:t>সুরা</a:t>
            </a:r>
            <a:r>
              <a:rPr lang="en-US" sz="2000" dirty="0" smtClean="0"/>
              <a:t> নিসা,১০৩)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81000" y="228600"/>
            <a:ext cx="4267200" cy="29718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দলিয়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3" name="7-Point Star 2"/>
          <p:cNvSpPr/>
          <p:nvPr/>
        </p:nvSpPr>
        <p:spPr>
          <a:xfrm>
            <a:off x="4724400" y="0"/>
            <a:ext cx="3962400" cy="32766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4" name="5-Point Star 3"/>
          <p:cNvSpPr/>
          <p:nvPr/>
        </p:nvSpPr>
        <p:spPr>
          <a:xfrm>
            <a:off x="1828800" y="2819400"/>
            <a:ext cx="4953000" cy="3733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একক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371600" y="914400"/>
            <a:ext cx="6553200" cy="5029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মূল্যায়ন</a:t>
            </a:r>
            <a:endParaRPr lang="en-US" sz="9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</TotalTime>
  <Words>160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সাগ্বতম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32</cp:revision>
  <dcterms:created xsi:type="dcterms:W3CDTF">2021-08-26T08:59:52Z</dcterms:created>
  <dcterms:modified xsi:type="dcterms:W3CDTF">2021-08-28T12:16:03Z</dcterms:modified>
</cp:coreProperties>
</file>