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diagrams/_rels/data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C9C2F-DA34-451A-A7D0-6269001472B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45E93D74-33E1-486A-83C4-100F1D20ECD3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sz="1400" dirty="0">
              <a:solidFill>
                <a:schemeClr val="tx1"/>
              </a:solidFill>
            </a:rPr>
            <a:t/>
          </a:r>
          <a:endParaRPr lang="en-SG" sz="1400" dirty="0">
            <a:solidFill>
              <a:schemeClr val="tx1"/>
            </a:solidFill>
          </a:endParaRPr>
        </a:p>
      </dgm:t>
    </dgm:pt>
    <dgm:pt modelId="{E6ED4B15-F399-44EB-9647-426BF651DE5F}" type="parTrans" cxnId="{C39FAF87-36E4-4486-AD7E-6AEDBD379CF1}">
      <dgm:prSet/>
      <dgm:spPr/>
      <dgm:t>
        <a:bodyPr/>
        <a:lstStyle/>
        <a:p>
          <a:endParaRPr lang="en-SG"/>
        </a:p>
      </dgm:t>
    </dgm:pt>
    <dgm:pt modelId="{C85DDDEC-290D-4D10-839E-00D663926449}" type="sibTrans" cxnId="{C39FAF87-36E4-4486-AD7E-6AEDBD379CF1}">
      <dgm:prSet/>
      <dgm:spPr/>
      <dgm:t>
        <a:bodyPr/>
        <a:lstStyle/>
        <a:p>
          <a:endParaRPr lang="en-SG"/>
        </a:p>
      </dgm:t>
    </dgm:pt>
    <dgm:pt modelId="{40D2D8FD-E1F1-40FA-986A-1E93A4B10488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bn-IN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১৪জুন১৯৪৭</a:t>
          </a:r>
          <a:endParaRPr lang="en-SG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03B64A-7183-42EE-852E-9F8F1A63542D}" type="parTrans" cxnId="{CD6A16A7-3889-480C-BD3F-F7700E72E1FB}">
      <dgm:prSet/>
      <dgm:spPr/>
      <dgm:t>
        <a:bodyPr/>
        <a:lstStyle/>
        <a:p>
          <a:endParaRPr lang="en-SG"/>
        </a:p>
      </dgm:t>
    </dgm:pt>
    <dgm:pt modelId="{ADFF3837-C502-4CD5-8FF1-9E3B3E3DCD08}" type="sibTrans" cxnId="{CD6A16A7-3889-480C-BD3F-F7700E72E1FB}">
      <dgm:prSet/>
      <dgm:spPr/>
      <dgm:t>
        <a:bodyPr/>
        <a:lstStyle/>
        <a:p>
          <a:endParaRPr lang="en-SG"/>
        </a:p>
      </dgm:t>
    </dgm:pt>
    <dgm:pt modelId="{F2DD5136-1272-4C0F-A3CD-D512D8A74486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bn-IN" sz="1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পৈত্রিক নিবাস লক্ষিপুর জেলা</a:t>
          </a:r>
          <a:endParaRPr lang="en-SG" sz="1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4F2E53-01F8-4570-BE82-439AA5C32B1F}" type="parTrans" cxnId="{747513C2-A862-4203-880B-5DC3F709E31D}">
      <dgm:prSet/>
      <dgm:spPr/>
      <dgm:t>
        <a:bodyPr/>
        <a:lstStyle/>
        <a:p>
          <a:endParaRPr lang="en-SG"/>
        </a:p>
      </dgm:t>
    </dgm:pt>
    <dgm:pt modelId="{2FFA0294-D655-447B-B804-1C917AC3D4B9}" type="sibTrans" cxnId="{747513C2-A862-4203-880B-5DC3F709E31D}">
      <dgm:prSet/>
      <dgm:spPr/>
      <dgm:t>
        <a:bodyPr/>
        <a:lstStyle/>
        <a:p>
          <a:endParaRPr lang="en-SG"/>
        </a:p>
      </dgm:t>
    </dgm:pt>
    <dgm:pt modelId="{A4E02AA5-C209-431D-BE53-B33EA8A786D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বাবা মোসারফ হোসেন</a:t>
          </a:r>
        </a:p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মাতা মরিয়ামুন্নেছা</a:t>
          </a:r>
          <a:endParaRPr lang="en-SG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B9FAEA-69A6-4A4F-8971-5FE2B9B16783}" type="parTrans" cxnId="{438F86D7-66B4-4738-97D9-08CAEE227111}">
      <dgm:prSet/>
      <dgm:spPr/>
      <dgm:t>
        <a:bodyPr/>
        <a:lstStyle/>
        <a:p>
          <a:endParaRPr lang="en-SG"/>
        </a:p>
      </dgm:t>
    </dgm:pt>
    <dgm:pt modelId="{E55AFB6D-0143-4414-A784-FD81329B39D3}" type="sibTrans" cxnId="{438F86D7-66B4-4738-97D9-08CAEE227111}">
      <dgm:prSet/>
      <dgm:spPr/>
      <dgm:t>
        <a:bodyPr/>
        <a:lstStyle/>
        <a:p>
          <a:endParaRPr lang="en-SG"/>
        </a:p>
      </dgm:t>
    </dgm:pt>
    <dgm:pt modelId="{5E20614B-E250-4A49-B93F-9C8DAEBD582F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</a:t>
          </a:r>
        </a:p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বাংলাদেশী</a:t>
          </a:r>
          <a:endParaRPr lang="en-SG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4D400E-78E5-4ABC-934E-2852BD4662FF}" type="parTrans" cxnId="{0BA0EC9A-7559-4400-867E-0EB78CBF5E00}">
      <dgm:prSet/>
      <dgm:spPr/>
      <dgm:t>
        <a:bodyPr/>
        <a:lstStyle/>
        <a:p>
          <a:endParaRPr lang="en-SG"/>
        </a:p>
      </dgm:t>
    </dgm:pt>
    <dgm:pt modelId="{2E690B23-B54B-46CE-9D5E-AEF1E501E756}" type="sibTrans" cxnId="{0BA0EC9A-7559-4400-867E-0EB78CBF5E00}">
      <dgm:prSet/>
      <dgm:spPr/>
      <dgm:t>
        <a:bodyPr/>
        <a:lstStyle/>
        <a:p>
          <a:endParaRPr lang="en-SG"/>
        </a:p>
      </dgm:t>
    </dgm:pt>
    <dgm:pt modelId="{65A74DF9-AF82-4B3A-9A5B-2431A5B96CC5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কথা সাহিত্যিক,লেখক</a:t>
          </a:r>
        </a:p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ঔপন্যাসিক</a:t>
          </a:r>
          <a:endParaRPr lang="en-SG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B041E5-7E80-477E-A9EC-7BA359D2A5B5}" type="parTrans" cxnId="{C7C0916B-79C8-4681-AA90-99F6556E8758}">
      <dgm:prSet/>
      <dgm:spPr/>
      <dgm:t>
        <a:bodyPr/>
        <a:lstStyle/>
        <a:p>
          <a:endParaRPr lang="en-SG"/>
        </a:p>
      </dgm:t>
    </dgm:pt>
    <dgm:pt modelId="{122497CB-08A0-48E1-B3EF-E5FB0296B5B0}" type="sibTrans" cxnId="{C7C0916B-79C8-4681-AA90-99F6556E8758}">
      <dgm:prSet/>
      <dgm:spPr/>
      <dgm:t>
        <a:bodyPr/>
        <a:lstStyle/>
        <a:p>
          <a:endParaRPr lang="en-SG"/>
        </a:p>
      </dgm:t>
    </dgm:pt>
    <dgm:pt modelId="{D6514029-C229-4431-A2F5-D2060D797CF1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ভাই বোন ৯জন</a:t>
          </a:r>
        </a:p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 মধ্যে ৪র্থ</a:t>
          </a:r>
          <a:endParaRPr lang="en-SG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D1B74D-C748-4065-9C79-2C8D10EC5FB1}" type="parTrans" cxnId="{6AC23A9A-2086-4D33-ABC4-76D96DACA5DB}">
      <dgm:prSet/>
      <dgm:spPr/>
      <dgm:t>
        <a:bodyPr/>
        <a:lstStyle/>
        <a:p>
          <a:endParaRPr lang="en-SG"/>
        </a:p>
      </dgm:t>
    </dgm:pt>
    <dgm:pt modelId="{E9B72E78-71A0-4820-90C9-5F6E976903BA}" type="sibTrans" cxnId="{6AC23A9A-2086-4D33-ABC4-76D96DACA5DB}">
      <dgm:prSet/>
      <dgm:spPr/>
      <dgm:t>
        <a:bodyPr/>
        <a:lstStyle/>
        <a:p>
          <a:endParaRPr lang="en-SG"/>
        </a:p>
      </dgm:t>
    </dgm:pt>
    <dgm:pt modelId="{A77850AC-4837-4D99-9AFD-1AEF027F1488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শিক্ষাগগত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16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যোগ্যতা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এম এ পাস</a:t>
          </a:r>
          <a:endParaRPr lang="en-SG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3B1979-5F2B-486A-9073-C716D8BADD05}" type="parTrans" cxnId="{272D018A-D54C-4231-B1B2-6D8AF4A040E8}">
      <dgm:prSet/>
      <dgm:spPr/>
      <dgm:t>
        <a:bodyPr/>
        <a:lstStyle/>
        <a:p>
          <a:endParaRPr lang="en-SG"/>
        </a:p>
      </dgm:t>
    </dgm:pt>
    <dgm:pt modelId="{5EE77609-8119-4A04-A974-1839A7B55829}" type="sibTrans" cxnId="{272D018A-D54C-4231-B1B2-6D8AF4A040E8}">
      <dgm:prSet/>
      <dgm:spPr/>
      <dgm:t>
        <a:bodyPr/>
        <a:lstStyle/>
        <a:p>
          <a:endParaRPr lang="en-SG"/>
        </a:p>
      </dgm:t>
    </dgm:pt>
    <dgm:pt modelId="{5CA28463-3AE2-4501-9874-B3AED168A0E4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অবসর</a:t>
          </a:r>
        </a:p>
        <a:p>
          <a:r>
            <a:rPr lang="bn-IN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১৪জুন২০০৪সাল</a:t>
          </a:r>
          <a:endParaRPr lang="en-SG" sz="2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D5F161-67B1-4A87-A5E9-F5C84866D914}" type="parTrans" cxnId="{AFDD56BF-4987-46D3-A2B9-B50752EA28C8}">
      <dgm:prSet/>
      <dgm:spPr/>
      <dgm:t>
        <a:bodyPr/>
        <a:lstStyle/>
        <a:p>
          <a:endParaRPr lang="en-SG"/>
        </a:p>
      </dgm:t>
    </dgm:pt>
    <dgm:pt modelId="{A9F21C77-DBB5-49AB-9E54-D6602D0C444E}" type="sibTrans" cxnId="{AFDD56BF-4987-46D3-A2B9-B50752EA28C8}">
      <dgm:prSet/>
      <dgm:spPr/>
      <dgm:t>
        <a:bodyPr/>
        <a:lstStyle/>
        <a:p>
          <a:endParaRPr lang="en-SG"/>
        </a:p>
      </dgm:t>
    </dgm:pt>
    <dgm:pt modelId="{3485A92C-F68E-4B82-94C2-C87D217B6976}" type="pres">
      <dgm:prSet presAssocID="{D0AC9C2F-DA34-451A-A7D0-6269001472B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F189269-DC0B-491A-935D-9E42722FCC33}" type="pres">
      <dgm:prSet presAssocID="{45E93D74-33E1-486A-83C4-100F1D20ECD3}" presName="centerShape" presStyleLbl="node0" presStyleIdx="0" presStyleCnt="1" custLinFactNeighborX="-707" custLinFactNeighborY="2180"/>
      <dgm:spPr/>
    </dgm:pt>
    <dgm:pt modelId="{DABA5EEB-4F6C-4C13-A5BD-0C2A9F0A8297}" type="pres">
      <dgm:prSet presAssocID="{FE03B64A-7183-42EE-852E-9F8F1A63542D}" presName="parTrans" presStyleLbl="sibTrans2D1" presStyleIdx="0" presStyleCnt="8"/>
      <dgm:spPr/>
    </dgm:pt>
    <dgm:pt modelId="{F8D763B9-259E-4335-8148-9DAB9B5E78EB}" type="pres">
      <dgm:prSet presAssocID="{FE03B64A-7183-42EE-852E-9F8F1A63542D}" presName="connectorText" presStyleLbl="sibTrans2D1" presStyleIdx="0" presStyleCnt="8"/>
      <dgm:spPr/>
    </dgm:pt>
    <dgm:pt modelId="{1DDE2A86-C88D-4DDA-8F3B-2A3F59CC0005}" type="pres">
      <dgm:prSet presAssocID="{40D2D8FD-E1F1-40FA-986A-1E93A4B10488}" presName="node" presStyleLbl="node1" presStyleIdx="0" presStyleCnt="8">
        <dgm:presLayoutVars>
          <dgm:bulletEnabled val="1"/>
        </dgm:presLayoutVars>
      </dgm:prSet>
      <dgm:spPr/>
    </dgm:pt>
    <dgm:pt modelId="{CBEB8BDC-24DB-402E-9C20-E18225B3A25C}" type="pres">
      <dgm:prSet presAssocID="{464F2E53-01F8-4570-BE82-439AA5C32B1F}" presName="parTrans" presStyleLbl="sibTrans2D1" presStyleIdx="1" presStyleCnt="8"/>
      <dgm:spPr/>
    </dgm:pt>
    <dgm:pt modelId="{FEC99A00-F0FA-4D08-9054-E909CEF16B0E}" type="pres">
      <dgm:prSet presAssocID="{464F2E53-01F8-4570-BE82-439AA5C32B1F}" presName="connectorText" presStyleLbl="sibTrans2D1" presStyleIdx="1" presStyleCnt="8"/>
      <dgm:spPr/>
    </dgm:pt>
    <dgm:pt modelId="{438369F7-915C-41BC-BB8D-841B54DA2C45}" type="pres">
      <dgm:prSet presAssocID="{F2DD5136-1272-4C0F-A3CD-D512D8A74486}" presName="node" presStyleLbl="node1" presStyleIdx="1" presStyleCnt="8" custScaleX="165848">
        <dgm:presLayoutVars>
          <dgm:bulletEnabled val="1"/>
        </dgm:presLayoutVars>
      </dgm:prSet>
      <dgm:spPr/>
    </dgm:pt>
    <dgm:pt modelId="{DED46E7E-6EF4-4E94-B7FB-7E5F193F9B28}" type="pres">
      <dgm:prSet presAssocID="{ADB9FAEA-69A6-4A4F-8971-5FE2B9B16783}" presName="parTrans" presStyleLbl="sibTrans2D1" presStyleIdx="2" presStyleCnt="8"/>
      <dgm:spPr/>
    </dgm:pt>
    <dgm:pt modelId="{64A84856-7CAF-4C6C-87C3-A24B98088B4C}" type="pres">
      <dgm:prSet presAssocID="{ADB9FAEA-69A6-4A4F-8971-5FE2B9B16783}" presName="connectorText" presStyleLbl="sibTrans2D1" presStyleIdx="2" presStyleCnt="8"/>
      <dgm:spPr/>
    </dgm:pt>
    <dgm:pt modelId="{390DF79C-185E-4BC2-9A04-28057BFE1743}" type="pres">
      <dgm:prSet presAssocID="{A4E02AA5-C209-431D-BE53-B33EA8A786D1}" presName="node" presStyleLbl="node1" presStyleIdx="2" presStyleCnt="8" custScaleX="189204" custScaleY="112528">
        <dgm:presLayoutVars>
          <dgm:bulletEnabled val="1"/>
        </dgm:presLayoutVars>
      </dgm:prSet>
      <dgm:spPr/>
    </dgm:pt>
    <dgm:pt modelId="{EF977339-B112-4B5F-B0D6-7FCCDD9A78C0}" type="pres">
      <dgm:prSet presAssocID="{71D1B74D-C748-4065-9C79-2C8D10EC5FB1}" presName="parTrans" presStyleLbl="sibTrans2D1" presStyleIdx="3" presStyleCnt="8"/>
      <dgm:spPr/>
    </dgm:pt>
    <dgm:pt modelId="{49DAB900-9F20-4644-8674-D5B9D19676A2}" type="pres">
      <dgm:prSet presAssocID="{71D1B74D-C748-4065-9C79-2C8D10EC5FB1}" presName="connectorText" presStyleLbl="sibTrans2D1" presStyleIdx="3" presStyleCnt="8"/>
      <dgm:spPr/>
    </dgm:pt>
    <dgm:pt modelId="{6C8D39EE-0543-4F91-89B8-7B6EDCFDAC73}" type="pres">
      <dgm:prSet presAssocID="{D6514029-C229-4431-A2F5-D2060D797CF1}" presName="node" presStyleLbl="node1" presStyleIdx="3" presStyleCnt="8" custScaleX="178202">
        <dgm:presLayoutVars>
          <dgm:bulletEnabled val="1"/>
        </dgm:presLayoutVars>
      </dgm:prSet>
      <dgm:spPr/>
    </dgm:pt>
    <dgm:pt modelId="{6DAAB612-6FBA-49E6-86E0-4FA21B6F6520}" type="pres">
      <dgm:prSet presAssocID="{2E3B1979-5F2B-486A-9073-C716D8BADD05}" presName="parTrans" presStyleLbl="sibTrans2D1" presStyleIdx="4" presStyleCnt="8"/>
      <dgm:spPr/>
    </dgm:pt>
    <dgm:pt modelId="{3F3A7E11-9297-4425-A8B0-90F66C27AE83}" type="pres">
      <dgm:prSet presAssocID="{2E3B1979-5F2B-486A-9073-C716D8BADD05}" presName="connectorText" presStyleLbl="sibTrans2D1" presStyleIdx="4" presStyleCnt="8"/>
      <dgm:spPr/>
    </dgm:pt>
    <dgm:pt modelId="{2EB31389-D5D2-4882-B73A-478212AB6860}" type="pres">
      <dgm:prSet presAssocID="{A77850AC-4837-4D99-9AFD-1AEF027F1488}" presName="node" presStyleLbl="node1" presStyleIdx="4" presStyleCnt="8">
        <dgm:presLayoutVars>
          <dgm:bulletEnabled val="1"/>
        </dgm:presLayoutVars>
      </dgm:prSet>
      <dgm:spPr/>
    </dgm:pt>
    <dgm:pt modelId="{B0C2DCA4-035A-4346-811F-6CFD041C7C0F}" type="pres">
      <dgm:prSet presAssocID="{3CB041E5-7E80-477E-A9EC-7BA359D2A5B5}" presName="parTrans" presStyleLbl="sibTrans2D1" presStyleIdx="5" presStyleCnt="8"/>
      <dgm:spPr/>
    </dgm:pt>
    <dgm:pt modelId="{5609E357-3E17-471A-91D7-771CAE759606}" type="pres">
      <dgm:prSet presAssocID="{3CB041E5-7E80-477E-A9EC-7BA359D2A5B5}" presName="connectorText" presStyleLbl="sibTrans2D1" presStyleIdx="5" presStyleCnt="8"/>
      <dgm:spPr/>
    </dgm:pt>
    <dgm:pt modelId="{02C52316-A3C6-4505-9ABC-B9449927DE41}" type="pres">
      <dgm:prSet presAssocID="{65A74DF9-AF82-4B3A-9A5B-2431A5B96CC5}" presName="node" presStyleLbl="node1" presStyleIdx="5" presStyleCnt="8" custScaleX="182158" custScaleY="109846">
        <dgm:presLayoutVars>
          <dgm:bulletEnabled val="1"/>
        </dgm:presLayoutVars>
      </dgm:prSet>
      <dgm:spPr/>
    </dgm:pt>
    <dgm:pt modelId="{BA6E4BFA-99D0-450D-9B70-9190109B98F1}" type="pres">
      <dgm:prSet presAssocID="{EB4D400E-78E5-4ABC-934E-2852BD4662FF}" presName="parTrans" presStyleLbl="sibTrans2D1" presStyleIdx="6" presStyleCnt="8"/>
      <dgm:spPr/>
    </dgm:pt>
    <dgm:pt modelId="{61DF4579-9DAE-4BF2-B03D-1576A04E0B77}" type="pres">
      <dgm:prSet presAssocID="{EB4D400E-78E5-4ABC-934E-2852BD4662FF}" presName="connectorText" presStyleLbl="sibTrans2D1" presStyleIdx="6" presStyleCnt="8"/>
      <dgm:spPr/>
    </dgm:pt>
    <dgm:pt modelId="{FE3E461C-604F-497A-8D95-535497F97B8B}" type="pres">
      <dgm:prSet presAssocID="{5E20614B-E250-4A49-B93F-9C8DAEBD582F}" presName="node" presStyleLbl="node1" presStyleIdx="6" presStyleCnt="8" custScaleX="133965">
        <dgm:presLayoutVars>
          <dgm:bulletEnabled val="1"/>
        </dgm:presLayoutVars>
      </dgm:prSet>
      <dgm:spPr/>
    </dgm:pt>
    <dgm:pt modelId="{7DA6A7D0-36DC-4DB9-82E4-72A39055491F}" type="pres">
      <dgm:prSet presAssocID="{3DD5F161-67B1-4A87-A5E9-F5C84866D914}" presName="parTrans" presStyleLbl="sibTrans2D1" presStyleIdx="7" presStyleCnt="8"/>
      <dgm:spPr/>
    </dgm:pt>
    <dgm:pt modelId="{0C317DF9-0B3B-4ACD-ACA9-0718D181F81E}" type="pres">
      <dgm:prSet presAssocID="{3DD5F161-67B1-4A87-A5E9-F5C84866D914}" presName="connectorText" presStyleLbl="sibTrans2D1" presStyleIdx="7" presStyleCnt="8"/>
      <dgm:spPr/>
    </dgm:pt>
    <dgm:pt modelId="{0AA6ABBC-F45A-40A2-86E7-F7FA12417434}" type="pres">
      <dgm:prSet presAssocID="{5CA28463-3AE2-4501-9874-B3AED168A0E4}" presName="node" presStyleLbl="node1" presStyleIdx="7" presStyleCnt="8" custScaleX="172893">
        <dgm:presLayoutVars>
          <dgm:bulletEnabled val="1"/>
        </dgm:presLayoutVars>
      </dgm:prSet>
      <dgm:spPr/>
    </dgm:pt>
  </dgm:ptLst>
  <dgm:cxnLst>
    <dgm:cxn modelId="{1FD11400-311C-41D0-9F00-A5AE8BBC4D5E}" type="presOf" srcId="{464F2E53-01F8-4570-BE82-439AA5C32B1F}" destId="{FEC99A00-F0FA-4D08-9054-E909CEF16B0E}" srcOrd="1" destOrd="0" presId="urn:microsoft.com/office/officeart/2005/8/layout/radial5"/>
    <dgm:cxn modelId="{19C14A05-88B6-4BD0-98E5-5222BD6CC2E4}" type="presOf" srcId="{5CA28463-3AE2-4501-9874-B3AED168A0E4}" destId="{0AA6ABBC-F45A-40A2-86E7-F7FA12417434}" srcOrd="0" destOrd="0" presId="urn:microsoft.com/office/officeart/2005/8/layout/radial5"/>
    <dgm:cxn modelId="{F7A10820-D5D3-40D9-BCD6-C747BD204C07}" type="presOf" srcId="{45E93D74-33E1-486A-83C4-100F1D20ECD3}" destId="{AF189269-DC0B-491A-935D-9E42722FCC33}" srcOrd="0" destOrd="0" presId="urn:microsoft.com/office/officeart/2005/8/layout/radial5"/>
    <dgm:cxn modelId="{53534B25-E6EB-40D3-9767-80EDB28B3E11}" type="presOf" srcId="{71D1B74D-C748-4065-9C79-2C8D10EC5FB1}" destId="{49DAB900-9F20-4644-8674-D5B9D19676A2}" srcOrd="1" destOrd="0" presId="urn:microsoft.com/office/officeart/2005/8/layout/radial5"/>
    <dgm:cxn modelId="{98321232-C833-4D39-A5A3-CCD3FF76B5BD}" type="presOf" srcId="{A4E02AA5-C209-431D-BE53-B33EA8A786D1}" destId="{390DF79C-185E-4BC2-9A04-28057BFE1743}" srcOrd="0" destOrd="0" presId="urn:microsoft.com/office/officeart/2005/8/layout/radial5"/>
    <dgm:cxn modelId="{D8B67136-C457-4908-9A59-F6098B3D4F32}" type="presOf" srcId="{3CB041E5-7E80-477E-A9EC-7BA359D2A5B5}" destId="{5609E357-3E17-471A-91D7-771CAE759606}" srcOrd="1" destOrd="0" presId="urn:microsoft.com/office/officeart/2005/8/layout/radial5"/>
    <dgm:cxn modelId="{42B71F4A-2DD7-46D9-99B9-975269B6C592}" type="presOf" srcId="{FE03B64A-7183-42EE-852E-9F8F1A63542D}" destId="{DABA5EEB-4F6C-4C13-A5BD-0C2A9F0A8297}" srcOrd="0" destOrd="0" presId="urn:microsoft.com/office/officeart/2005/8/layout/radial5"/>
    <dgm:cxn modelId="{C7C0916B-79C8-4681-AA90-99F6556E8758}" srcId="{45E93D74-33E1-486A-83C4-100F1D20ECD3}" destId="{65A74DF9-AF82-4B3A-9A5B-2431A5B96CC5}" srcOrd="5" destOrd="0" parTransId="{3CB041E5-7E80-477E-A9EC-7BA359D2A5B5}" sibTransId="{122497CB-08A0-48E1-B3EF-E5FB0296B5B0}"/>
    <dgm:cxn modelId="{61C5C06F-167B-427E-A2CD-F0FF4BD33BF0}" type="presOf" srcId="{71D1B74D-C748-4065-9C79-2C8D10EC5FB1}" destId="{EF977339-B112-4B5F-B0D6-7FCCDD9A78C0}" srcOrd="0" destOrd="0" presId="urn:microsoft.com/office/officeart/2005/8/layout/radial5"/>
    <dgm:cxn modelId="{5F3E5F70-FA21-4686-A62C-B9D4B0733DCC}" type="presOf" srcId="{65A74DF9-AF82-4B3A-9A5B-2431A5B96CC5}" destId="{02C52316-A3C6-4505-9ABC-B9449927DE41}" srcOrd="0" destOrd="0" presId="urn:microsoft.com/office/officeart/2005/8/layout/radial5"/>
    <dgm:cxn modelId="{2C2DDB70-2199-4E0D-80A4-93E55A275024}" type="presOf" srcId="{FE03B64A-7183-42EE-852E-9F8F1A63542D}" destId="{F8D763B9-259E-4335-8148-9DAB9B5E78EB}" srcOrd="1" destOrd="0" presId="urn:microsoft.com/office/officeart/2005/8/layout/radial5"/>
    <dgm:cxn modelId="{2859FC52-40D5-418E-A5BD-D31BC2C8DDC2}" type="presOf" srcId="{EB4D400E-78E5-4ABC-934E-2852BD4662FF}" destId="{61DF4579-9DAE-4BF2-B03D-1576A04E0B77}" srcOrd="1" destOrd="0" presId="urn:microsoft.com/office/officeart/2005/8/layout/radial5"/>
    <dgm:cxn modelId="{F132B95A-99CF-415F-B5BC-BED6EE2ED006}" type="presOf" srcId="{D6514029-C229-4431-A2F5-D2060D797CF1}" destId="{6C8D39EE-0543-4F91-89B8-7B6EDCFDAC73}" srcOrd="0" destOrd="0" presId="urn:microsoft.com/office/officeart/2005/8/layout/radial5"/>
    <dgm:cxn modelId="{7E23977C-0ACE-403D-BA92-1124F5759868}" type="presOf" srcId="{ADB9FAEA-69A6-4A4F-8971-5FE2B9B16783}" destId="{DED46E7E-6EF4-4E94-B7FB-7E5F193F9B28}" srcOrd="0" destOrd="0" presId="urn:microsoft.com/office/officeart/2005/8/layout/radial5"/>
    <dgm:cxn modelId="{D3C5F67C-FB84-438B-9666-6B64ADD12A7D}" type="presOf" srcId="{464F2E53-01F8-4570-BE82-439AA5C32B1F}" destId="{CBEB8BDC-24DB-402E-9C20-E18225B3A25C}" srcOrd="0" destOrd="0" presId="urn:microsoft.com/office/officeart/2005/8/layout/radial5"/>
    <dgm:cxn modelId="{581AF17D-A5D7-4AAC-8CE2-DF15FD2B9AC2}" type="presOf" srcId="{F2DD5136-1272-4C0F-A3CD-D512D8A74486}" destId="{438369F7-915C-41BC-BB8D-841B54DA2C45}" srcOrd="0" destOrd="0" presId="urn:microsoft.com/office/officeart/2005/8/layout/radial5"/>
    <dgm:cxn modelId="{D5148E7F-725A-4804-A77B-B9403D825390}" type="presOf" srcId="{5E20614B-E250-4A49-B93F-9C8DAEBD582F}" destId="{FE3E461C-604F-497A-8D95-535497F97B8B}" srcOrd="0" destOrd="0" presId="urn:microsoft.com/office/officeart/2005/8/layout/radial5"/>
    <dgm:cxn modelId="{C39FAF87-36E4-4486-AD7E-6AEDBD379CF1}" srcId="{D0AC9C2F-DA34-451A-A7D0-6269001472B8}" destId="{45E93D74-33E1-486A-83C4-100F1D20ECD3}" srcOrd="0" destOrd="0" parTransId="{E6ED4B15-F399-44EB-9647-426BF651DE5F}" sibTransId="{C85DDDEC-290D-4D10-839E-00D663926449}"/>
    <dgm:cxn modelId="{272D018A-D54C-4231-B1B2-6D8AF4A040E8}" srcId="{45E93D74-33E1-486A-83C4-100F1D20ECD3}" destId="{A77850AC-4837-4D99-9AFD-1AEF027F1488}" srcOrd="4" destOrd="0" parTransId="{2E3B1979-5F2B-486A-9073-C716D8BADD05}" sibTransId="{5EE77609-8119-4A04-A974-1839A7B55829}"/>
    <dgm:cxn modelId="{B4C5848A-D205-416F-BC68-B89EA68859CA}" type="presOf" srcId="{3DD5F161-67B1-4A87-A5E9-F5C84866D914}" destId="{7DA6A7D0-36DC-4DB9-82E4-72A39055491F}" srcOrd="0" destOrd="0" presId="urn:microsoft.com/office/officeart/2005/8/layout/radial5"/>
    <dgm:cxn modelId="{8B08D399-3030-431F-BFE1-97563A132C7C}" type="presOf" srcId="{EB4D400E-78E5-4ABC-934E-2852BD4662FF}" destId="{BA6E4BFA-99D0-450D-9B70-9190109B98F1}" srcOrd="0" destOrd="0" presId="urn:microsoft.com/office/officeart/2005/8/layout/radial5"/>
    <dgm:cxn modelId="{6AC23A9A-2086-4D33-ABC4-76D96DACA5DB}" srcId="{45E93D74-33E1-486A-83C4-100F1D20ECD3}" destId="{D6514029-C229-4431-A2F5-D2060D797CF1}" srcOrd="3" destOrd="0" parTransId="{71D1B74D-C748-4065-9C79-2C8D10EC5FB1}" sibTransId="{E9B72E78-71A0-4820-90C9-5F6E976903BA}"/>
    <dgm:cxn modelId="{0BA0EC9A-7559-4400-867E-0EB78CBF5E00}" srcId="{45E93D74-33E1-486A-83C4-100F1D20ECD3}" destId="{5E20614B-E250-4A49-B93F-9C8DAEBD582F}" srcOrd="6" destOrd="0" parTransId="{EB4D400E-78E5-4ABC-934E-2852BD4662FF}" sibTransId="{2E690B23-B54B-46CE-9D5E-AEF1E501E756}"/>
    <dgm:cxn modelId="{CF6B14A6-5BB5-4231-A2AC-C5DD45D0D77B}" type="presOf" srcId="{2E3B1979-5F2B-486A-9073-C716D8BADD05}" destId="{3F3A7E11-9297-4425-A8B0-90F66C27AE83}" srcOrd="1" destOrd="0" presId="urn:microsoft.com/office/officeart/2005/8/layout/radial5"/>
    <dgm:cxn modelId="{CD6A16A7-3889-480C-BD3F-F7700E72E1FB}" srcId="{45E93D74-33E1-486A-83C4-100F1D20ECD3}" destId="{40D2D8FD-E1F1-40FA-986A-1E93A4B10488}" srcOrd="0" destOrd="0" parTransId="{FE03B64A-7183-42EE-852E-9F8F1A63542D}" sibTransId="{ADFF3837-C502-4CD5-8FF1-9E3B3E3DCD08}"/>
    <dgm:cxn modelId="{D743B6B1-50B6-4591-871A-62C706E19D7F}" type="presOf" srcId="{A77850AC-4837-4D99-9AFD-1AEF027F1488}" destId="{2EB31389-D5D2-4882-B73A-478212AB6860}" srcOrd="0" destOrd="0" presId="urn:microsoft.com/office/officeart/2005/8/layout/radial5"/>
    <dgm:cxn modelId="{5D44C3BD-7E25-4BA3-A887-2F68B9DCD01C}" type="presOf" srcId="{2E3B1979-5F2B-486A-9073-C716D8BADD05}" destId="{6DAAB612-6FBA-49E6-86E0-4FA21B6F6520}" srcOrd="0" destOrd="0" presId="urn:microsoft.com/office/officeart/2005/8/layout/radial5"/>
    <dgm:cxn modelId="{AFDD56BF-4987-46D3-A2B9-B50752EA28C8}" srcId="{45E93D74-33E1-486A-83C4-100F1D20ECD3}" destId="{5CA28463-3AE2-4501-9874-B3AED168A0E4}" srcOrd="7" destOrd="0" parTransId="{3DD5F161-67B1-4A87-A5E9-F5C84866D914}" sibTransId="{A9F21C77-DBB5-49AB-9E54-D6602D0C444E}"/>
    <dgm:cxn modelId="{747513C2-A862-4203-880B-5DC3F709E31D}" srcId="{45E93D74-33E1-486A-83C4-100F1D20ECD3}" destId="{F2DD5136-1272-4C0F-A3CD-D512D8A74486}" srcOrd="1" destOrd="0" parTransId="{464F2E53-01F8-4570-BE82-439AA5C32B1F}" sibTransId="{2FFA0294-D655-447B-B804-1C917AC3D4B9}"/>
    <dgm:cxn modelId="{8D071EC7-A421-4441-9D93-4F58338B53C7}" type="presOf" srcId="{40D2D8FD-E1F1-40FA-986A-1E93A4B10488}" destId="{1DDE2A86-C88D-4DDA-8F3B-2A3F59CC0005}" srcOrd="0" destOrd="0" presId="urn:microsoft.com/office/officeart/2005/8/layout/radial5"/>
    <dgm:cxn modelId="{A53EC7CD-85BA-43E8-BDC4-2A072943AA00}" type="presOf" srcId="{3DD5F161-67B1-4A87-A5E9-F5C84866D914}" destId="{0C317DF9-0B3B-4ACD-ACA9-0718D181F81E}" srcOrd="1" destOrd="0" presId="urn:microsoft.com/office/officeart/2005/8/layout/radial5"/>
    <dgm:cxn modelId="{438F86D7-66B4-4738-97D9-08CAEE227111}" srcId="{45E93D74-33E1-486A-83C4-100F1D20ECD3}" destId="{A4E02AA5-C209-431D-BE53-B33EA8A786D1}" srcOrd="2" destOrd="0" parTransId="{ADB9FAEA-69A6-4A4F-8971-5FE2B9B16783}" sibTransId="{E55AFB6D-0143-4414-A784-FD81329B39D3}"/>
    <dgm:cxn modelId="{04D2A4DC-2F28-477C-96DB-4ADFA4D56886}" type="presOf" srcId="{D0AC9C2F-DA34-451A-A7D0-6269001472B8}" destId="{3485A92C-F68E-4B82-94C2-C87D217B6976}" srcOrd="0" destOrd="0" presId="urn:microsoft.com/office/officeart/2005/8/layout/radial5"/>
    <dgm:cxn modelId="{51344FF0-A41F-491F-AF0E-4C7930ED6C39}" type="presOf" srcId="{3CB041E5-7E80-477E-A9EC-7BA359D2A5B5}" destId="{B0C2DCA4-035A-4346-811F-6CFD041C7C0F}" srcOrd="0" destOrd="0" presId="urn:microsoft.com/office/officeart/2005/8/layout/radial5"/>
    <dgm:cxn modelId="{48E775F0-1272-4A67-8F69-999C9F3A8E3F}" type="presOf" srcId="{ADB9FAEA-69A6-4A4F-8971-5FE2B9B16783}" destId="{64A84856-7CAF-4C6C-87C3-A24B98088B4C}" srcOrd="1" destOrd="0" presId="urn:microsoft.com/office/officeart/2005/8/layout/radial5"/>
    <dgm:cxn modelId="{9B2DBDA1-2ED2-49E8-B297-5EBC285846A6}" type="presParOf" srcId="{3485A92C-F68E-4B82-94C2-C87D217B6976}" destId="{AF189269-DC0B-491A-935D-9E42722FCC33}" srcOrd="0" destOrd="0" presId="urn:microsoft.com/office/officeart/2005/8/layout/radial5"/>
    <dgm:cxn modelId="{5F0FE39E-FCC0-4C92-A0CC-7EA033133CA9}" type="presParOf" srcId="{3485A92C-F68E-4B82-94C2-C87D217B6976}" destId="{DABA5EEB-4F6C-4C13-A5BD-0C2A9F0A8297}" srcOrd="1" destOrd="0" presId="urn:microsoft.com/office/officeart/2005/8/layout/radial5"/>
    <dgm:cxn modelId="{59F94464-719C-483D-BD95-E5F9E96421FF}" type="presParOf" srcId="{DABA5EEB-4F6C-4C13-A5BD-0C2A9F0A8297}" destId="{F8D763B9-259E-4335-8148-9DAB9B5E78EB}" srcOrd="0" destOrd="0" presId="urn:microsoft.com/office/officeart/2005/8/layout/radial5"/>
    <dgm:cxn modelId="{4BAB48CE-388D-4293-BDDA-02F2F442F8BF}" type="presParOf" srcId="{3485A92C-F68E-4B82-94C2-C87D217B6976}" destId="{1DDE2A86-C88D-4DDA-8F3B-2A3F59CC0005}" srcOrd="2" destOrd="0" presId="urn:microsoft.com/office/officeart/2005/8/layout/radial5"/>
    <dgm:cxn modelId="{3A699012-24CF-4CB7-9365-7E0EAFDDF370}" type="presParOf" srcId="{3485A92C-F68E-4B82-94C2-C87D217B6976}" destId="{CBEB8BDC-24DB-402E-9C20-E18225B3A25C}" srcOrd="3" destOrd="0" presId="urn:microsoft.com/office/officeart/2005/8/layout/radial5"/>
    <dgm:cxn modelId="{82F8B964-565F-4913-AB3C-E315C61814D6}" type="presParOf" srcId="{CBEB8BDC-24DB-402E-9C20-E18225B3A25C}" destId="{FEC99A00-F0FA-4D08-9054-E909CEF16B0E}" srcOrd="0" destOrd="0" presId="urn:microsoft.com/office/officeart/2005/8/layout/radial5"/>
    <dgm:cxn modelId="{A2C8E532-21D4-407F-8A01-A551C649CE97}" type="presParOf" srcId="{3485A92C-F68E-4B82-94C2-C87D217B6976}" destId="{438369F7-915C-41BC-BB8D-841B54DA2C45}" srcOrd="4" destOrd="0" presId="urn:microsoft.com/office/officeart/2005/8/layout/radial5"/>
    <dgm:cxn modelId="{5447D9BF-FF26-49FC-8EDC-8BA30095006B}" type="presParOf" srcId="{3485A92C-F68E-4B82-94C2-C87D217B6976}" destId="{DED46E7E-6EF4-4E94-B7FB-7E5F193F9B28}" srcOrd="5" destOrd="0" presId="urn:microsoft.com/office/officeart/2005/8/layout/radial5"/>
    <dgm:cxn modelId="{467B3324-A2BA-4541-AABA-8F7CF00791A9}" type="presParOf" srcId="{DED46E7E-6EF4-4E94-B7FB-7E5F193F9B28}" destId="{64A84856-7CAF-4C6C-87C3-A24B98088B4C}" srcOrd="0" destOrd="0" presId="urn:microsoft.com/office/officeart/2005/8/layout/radial5"/>
    <dgm:cxn modelId="{7155AAA7-D10B-40CE-92E5-E51BB4ABB0D2}" type="presParOf" srcId="{3485A92C-F68E-4B82-94C2-C87D217B6976}" destId="{390DF79C-185E-4BC2-9A04-28057BFE1743}" srcOrd="6" destOrd="0" presId="urn:microsoft.com/office/officeart/2005/8/layout/radial5"/>
    <dgm:cxn modelId="{0BF0EC3B-3C6D-486D-B71A-98F700CC1338}" type="presParOf" srcId="{3485A92C-F68E-4B82-94C2-C87D217B6976}" destId="{EF977339-B112-4B5F-B0D6-7FCCDD9A78C0}" srcOrd="7" destOrd="0" presId="urn:microsoft.com/office/officeart/2005/8/layout/radial5"/>
    <dgm:cxn modelId="{246DDF97-F062-4242-8394-2EE7DFEFA3B0}" type="presParOf" srcId="{EF977339-B112-4B5F-B0D6-7FCCDD9A78C0}" destId="{49DAB900-9F20-4644-8674-D5B9D19676A2}" srcOrd="0" destOrd="0" presId="urn:microsoft.com/office/officeart/2005/8/layout/radial5"/>
    <dgm:cxn modelId="{D3D3815B-06FB-4108-8615-F7AF3CF44937}" type="presParOf" srcId="{3485A92C-F68E-4B82-94C2-C87D217B6976}" destId="{6C8D39EE-0543-4F91-89B8-7B6EDCFDAC73}" srcOrd="8" destOrd="0" presId="urn:microsoft.com/office/officeart/2005/8/layout/radial5"/>
    <dgm:cxn modelId="{857360B2-36DF-4C46-89CD-6CF3A9F850EA}" type="presParOf" srcId="{3485A92C-F68E-4B82-94C2-C87D217B6976}" destId="{6DAAB612-6FBA-49E6-86E0-4FA21B6F6520}" srcOrd="9" destOrd="0" presId="urn:microsoft.com/office/officeart/2005/8/layout/radial5"/>
    <dgm:cxn modelId="{DCE69C3C-63A5-453C-BB3A-3EEA9DB2FE89}" type="presParOf" srcId="{6DAAB612-6FBA-49E6-86E0-4FA21B6F6520}" destId="{3F3A7E11-9297-4425-A8B0-90F66C27AE83}" srcOrd="0" destOrd="0" presId="urn:microsoft.com/office/officeart/2005/8/layout/radial5"/>
    <dgm:cxn modelId="{30AB4B6B-CB7F-4B08-818B-4C8EBA320DB1}" type="presParOf" srcId="{3485A92C-F68E-4B82-94C2-C87D217B6976}" destId="{2EB31389-D5D2-4882-B73A-478212AB6860}" srcOrd="10" destOrd="0" presId="urn:microsoft.com/office/officeart/2005/8/layout/radial5"/>
    <dgm:cxn modelId="{CB5CC8A1-A800-4D9F-8319-EFB099071A91}" type="presParOf" srcId="{3485A92C-F68E-4B82-94C2-C87D217B6976}" destId="{B0C2DCA4-035A-4346-811F-6CFD041C7C0F}" srcOrd="11" destOrd="0" presId="urn:microsoft.com/office/officeart/2005/8/layout/radial5"/>
    <dgm:cxn modelId="{8B8D514A-1657-40F7-B760-219F8914E52E}" type="presParOf" srcId="{B0C2DCA4-035A-4346-811F-6CFD041C7C0F}" destId="{5609E357-3E17-471A-91D7-771CAE759606}" srcOrd="0" destOrd="0" presId="urn:microsoft.com/office/officeart/2005/8/layout/radial5"/>
    <dgm:cxn modelId="{83D68112-A04D-40DE-ABAD-FFDBA9458384}" type="presParOf" srcId="{3485A92C-F68E-4B82-94C2-C87D217B6976}" destId="{02C52316-A3C6-4505-9ABC-B9449927DE41}" srcOrd="12" destOrd="0" presId="urn:microsoft.com/office/officeart/2005/8/layout/radial5"/>
    <dgm:cxn modelId="{35EDBFB4-758B-4EA3-951A-DC7901EA7807}" type="presParOf" srcId="{3485A92C-F68E-4B82-94C2-C87D217B6976}" destId="{BA6E4BFA-99D0-450D-9B70-9190109B98F1}" srcOrd="13" destOrd="0" presId="urn:microsoft.com/office/officeart/2005/8/layout/radial5"/>
    <dgm:cxn modelId="{A39B46CD-61EC-47DE-BA60-B506A5C1F3EB}" type="presParOf" srcId="{BA6E4BFA-99D0-450D-9B70-9190109B98F1}" destId="{61DF4579-9DAE-4BF2-B03D-1576A04E0B77}" srcOrd="0" destOrd="0" presId="urn:microsoft.com/office/officeart/2005/8/layout/radial5"/>
    <dgm:cxn modelId="{A79C92D8-A647-4D9D-8B9E-92AA2BAAA514}" type="presParOf" srcId="{3485A92C-F68E-4B82-94C2-C87D217B6976}" destId="{FE3E461C-604F-497A-8D95-535497F97B8B}" srcOrd="14" destOrd="0" presId="urn:microsoft.com/office/officeart/2005/8/layout/radial5"/>
    <dgm:cxn modelId="{B1EA6A1D-F07E-4044-B347-9748127C1C2D}" type="presParOf" srcId="{3485A92C-F68E-4B82-94C2-C87D217B6976}" destId="{7DA6A7D0-36DC-4DB9-82E4-72A39055491F}" srcOrd="15" destOrd="0" presId="urn:microsoft.com/office/officeart/2005/8/layout/radial5"/>
    <dgm:cxn modelId="{4EEEB0B9-ADF4-482A-8814-2B18EA514897}" type="presParOf" srcId="{7DA6A7D0-36DC-4DB9-82E4-72A39055491F}" destId="{0C317DF9-0B3B-4ACD-ACA9-0718D181F81E}" srcOrd="0" destOrd="0" presId="urn:microsoft.com/office/officeart/2005/8/layout/radial5"/>
    <dgm:cxn modelId="{5BFDF75D-7255-44CB-BA10-BB3C584D8AC9}" type="presParOf" srcId="{3485A92C-F68E-4B82-94C2-C87D217B6976}" destId="{0AA6ABBC-F45A-40A2-86E7-F7FA12417434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89269-DC0B-491A-935D-9E42722FCC33}">
      <dsp:nvSpPr>
        <dsp:cNvPr id="0" name=""/>
        <dsp:cNvSpPr/>
      </dsp:nvSpPr>
      <dsp:spPr>
        <a:xfrm>
          <a:off x="4791070" y="2126564"/>
          <a:ext cx="1361119" cy="1361119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 </a:t>
          </a:r>
          <a:endParaRPr lang="en-SG" sz="1400" kern="1200" dirty="0">
            <a:solidFill>
              <a:schemeClr val="tx1"/>
            </a:solidFill>
          </a:endParaRPr>
        </a:p>
      </dsp:txBody>
      <dsp:txXfrm>
        <a:off x="4990401" y="2325895"/>
        <a:ext cx="962457" cy="962457"/>
      </dsp:txXfrm>
    </dsp:sp>
    <dsp:sp modelId="{DABA5EEB-4F6C-4C13-A5BD-0C2A9F0A8297}">
      <dsp:nvSpPr>
        <dsp:cNvPr id="0" name=""/>
        <dsp:cNvSpPr/>
      </dsp:nvSpPr>
      <dsp:spPr>
        <a:xfrm rot="16246576">
          <a:off x="5253792" y="1469150"/>
          <a:ext cx="465662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>
        <a:off x="5322269" y="1631117"/>
        <a:ext cx="326828" cy="277668"/>
      </dsp:txXfrm>
    </dsp:sp>
    <dsp:sp modelId="{1DDE2A86-C88D-4DDA-8F3B-2A3F59CC0005}">
      <dsp:nvSpPr>
        <dsp:cNvPr id="0" name=""/>
        <dsp:cNvSpPr/>
      </dsp:nvSpPr>
      <dsp:spPr>
        <a:xfrm>
          <a:off x="4888548" y="23147"/>
          <a:ext cx="1225007" cy="1225007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১৪জুন১৯৪৭</a:t>
          </a:r>
          <a:endParaRPr lang="en-SG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67946" y="202545"/>
        <a:ext cx="866211" cy="866211"/>
      </dsp:txXfrm>
    </dsp:sp>
    <dsp:sp modelId="{CBEB8BDC-24DB-402E-9C20-E18225B3A25C}">
      <dsp:nvSpPr>
        <dsp:cNvPr id="0" name=""/>
        <dsp:cNvSpPr/>
      </dsp:nvSpPr>
      <dsp:spPr>
        <a:xfrm rot="18831205">
          <a:off x="5996438" y="1822453"/>
          <a:ext cx="397824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>
        <a:off x="6014769" y="1958040"/>
        <a:ext cx="278477" cy="277668"/>
      </dsp:txXfrm>
    </dsp:sp>
    <dsp:sp modelId="{438369F7-915C-41BC-BB8D-841B54DA2C45}">
      <dsp:nvSpPr>
        <dsp:cNvPr id="0" name=""/>
        <dsp:cNvSpPr/>
      </dsp:nvSpPr>
      <dsp:spPr>
        <a:xfrm>
          <a:off x="5956540" y="632586"/>
          <a:ext cx="2031650" cy="122500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পৈত্রিক নিবাস লক্ষিপুর জেলা</a:t>
          </a:r>
          <a:endParaRPr lang="en-SG" sz="1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54068" y="811984"/>
        <a:ext cx="1436594" cy="866211"/>
      </dsp:txXfrm>
    </dsp:sp>
    <dsp:sp modelId="{DED46E7E-6EF4-4E94-B7FB-7E5F193F9B28}">
      <dsp:nvSpPr>
        <dsp:cNvPr id="0" name=""/>
        <dsp:cNvSpPr/>
      </dsp:nvSpPr>
      <dsp:spPr>
        <a:xfrm rot="21452295">
          <a:off x="6211857" y="2540781"/>
          <a:ext cx="145553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>
        <a:off x="6211877" y="2634275"/>
        <a:ext cx="101887" cy="277668"/>
      </dsp:txXfrm>
    </dsp:sp>
    <dsp:sp modelId="{390DF79C-185E-4BC2-9A04-28057BFE1743}">
      <dsp:nvSpPr>
        <dsp:cNvPr id="0" name=""/>
        <dsp:cNvSpPr/>
      </dsp:nvSpPr>
      <dsp:spPr>
        <a:xfrm>
          <a:off x="6422922" y="2027165"/>
          <a:ext cx="2317763" cy="1378476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বাবা মোসারফ হোসেন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মাতা মরিয়ামুন্নেছা</a:t>
          </a:r>
          <a:endParaRPr lang="en-SG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62351" y="2229038"/>
        <a:ext cx="1638905" cy="974730"/>
      </dsp:txXfrm>
    </dsp:sp>
    <dsp:sp modelId="{EF977339-B112-4B5F-B0D6-7FCCDD9A78C0}">
      <dsp:nvSpPr>
        <dsp:cNvPr id="0" name=""/>
        <dsp:cNvSpPr/>
      </dsp:nvSpPr>
      <dsp:spPr>
        <a:xfrm rot="2556739">
          <a:off x="6026389" y="3229009"/>
          <a:ext cx="310729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>
        <a:off x="6038696" y="3290009"/>
        <a:ext cx="217510" cy="277668"/>
      </dsp:txXfrm>
    </dsp:sp>
    <dsp:sp modelId="{6C8D39EE-0543-4F91-89B8-7B6EDCFDAC73}">
      <dsp:nvSpPr>
        <dsp:cNvPr id="0" name=""/>
        <dsp:cNvSpPr/>
      </dsp:nvSpPr>
      <dsp:spPr>
        <a:xfrm>
          <a:off x="5880871" y="3575214"/>
          <a:ext cx="2182988" cy="1225007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ভাই বোন ৯জন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 মধ্যে ৪র্থ</a:t>
          </a:r>
          <a:endParaRPr lang="en-SG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00562" y="3754612"/>
        <a:ext cx="1543606" cy="866211"/>
      </dsp:txXfrm>
    </dsp:sp>
    <dsp:sp modelId="{6DAAB612-6FBA-49E6-86E0-4FA21B6F6520}">
      <dsp:nvSpPr>
        <dsp:cNvPr id="0" name=""/>
        <dsp:cNvSpPr/>
      </dsp:nvSpPr>
      <dsp:spPr>
        <a:xfrm rot="5349178">
          <a:off x="5301935" y="3594317"/>
          <a:ext cx="369508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>
        <a:off x="5356542" y="3631453"/>
        <a:ext cx="258656" cy="277668"/>
      </dsp:txXfrm>
    </dsp:sp>
    <dsp:sp modelId="{2EB31389-D5D2-4882-B73A-478212AB6860}">
      <dsp:nvSpPr>
        <dsp:cNvPr id="0" name=""/>
        <dsp:cNvSpPr/>
      </dsp:nvSpPr>
      <dsp:spPr>
        <a:xfrm>
          <a:off x="4888548" y="4184652"/>
          <a:ext cx="1225007" cy="122500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শিক্ষাগগত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যোগ্যতা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এম এ পাস</a:t>
          </a:r>
          <a:endParaRPr lang="en-SG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67946" y="4364050"/>
        <a:ext cx="866211" cy="866211"/>
      </dsp:txXfrm>
    </dsp:sp>
    <dsp:sp modelId="{B0C2DCA4-035A-4346-811F-6CFD041C7C0F}">
      <dsp:nvSpPr>
        <dsp:cNvPr id="0" name=""/>
        <dsp:cNvSpPr/>
      </dsp:nvSpPr>
      <dsp:spPr>
        <a:xfrm rot="8174650">
          <a:off x="4677016" y="3211599"/>
          <a:ext cx="261032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 rot="10800000">
        <a:off x="4744452" y="3277076"/>
        <a:ext cx="182722" cy="277668"/>
      </dsp:txXfrm>
    </dsp:sp>
    <dsp:sp modelId="{02C52316-A3C6-4505-9ABC-B9449927DE41}">
      <dsp:nvSpPr>
        <dsp:cNvPr id="0" name=""/>
        <dsp:cNvSpPr/>
      </dsp:nvSpPr>
      <dsp:spPr>
        <a:xfrm>
          <a:off x="2914013" y="3514907"/>
          <a:ext cx="2231449" cy="134562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কথা সাহিত্যিক,লেখক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ঔপন্যাসিক</a:t>
          </a:r>
          <a:endParaRPr lang="en-SG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40801" y="3711969"/>
        <a:ext cx="1577873" cy="951498"/>
      </dsp:txXfrm>
    </dsp:sp>
    <dsp:sp modelId="{BA6E4BFA-99D0-450D-9B70-9190109B98F1}">
      <dsp:nvSpPr>
        <dsp:cNvPr id="0" name=""/>
        <dsp:cNvSpPr/>
      </dsp:nvSpPr>
      <dsp:spPr>
        <a:xfrm rot="10951937">
          <a:off x="4377343" y="2533818"/>
          <a:ext cx="293021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 rot="10800000">
        <a:off x="4465206" y="2628316"/>
        <a:ext cx="205115" cy="277668"/>
      </dsp:txXfrm>
    </dsp:sp>
    <dsp:sp modelId="{FE3E461C-604F-497A-8D95-535497F97B8B}">
      <dsp:nvSpPr>
        <dsp:cNvPr id="0" name=""/>
        <dsp:cNvSpPr/>
      </dsp:nvSpPr>
      <dsp:spPr>
        <a:xfrm>
          <a:off x="2599758" y="2103900"/>
          <a:ext cx="1641081" cy="122500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বাংলাদেশী</a:t>
          </a:r>
          <a:endParaRPr lang="en-SG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40089" y="2283298"/>
        <a:ext cx="1160419" cy="866211"/>
      </dsp:txXfrm>
    </dsp:sp>
    <dsp:sp modelId="{7DA6A7D0-36DC-4DB9-82E4-72A39055491F}">
      <dsp:nvSpPr>
        <dsp:cNvPr id="0" name=""/>
        <dsp:cNvSpPr/>
      </dsp:nvSpPr>
      <dsp:spPr>
        <a:xfrm rot="13637420">
          <a:off x="4588353" y="1822661"/>
          <a:ext cx="376253" cy="462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900" kern="1200"/>
        </a:p>
      </dsp:txBody>
      <dsp:txXfrm rot="10800000">
        <a:off x="4683072" y="1956688"/>
        <a:ext cx="263377" cy="277668"/>
      </dsp:txXfrm>
    </dsp:sp>
    <dsp:sp modelId="{0AA6ABBC-F45A-40A2-86E7-F7FA12417434}">
      <dsp:nvSpPr>
        <dsp:cNvPr id="0" name=""/>
        <dsp:cNvSpPr/>
      </dsp:nvSpPr>
      <dsp:spPr>
        <a:xfrm>
          <a:off x="2970761" y="632586"/>
          <a:ext cx="2117952" cy="122500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অবসর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১৪জুন২০০৪সাল</a:t>
          </a:r>
          <a:endParaRPr lang="en-SG" sz="2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80928" y="811984"/>
        <a:ext cx="1497618" cy="866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2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677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69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68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702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7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7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70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70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7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7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7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71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7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7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7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7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6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6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6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5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5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721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72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7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7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69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SG"/>
          </a:p>
        </p:txBody>
      </p:sp>
      <p:sp>
        <p:nvSpPr>
          <p:cNvPr id="104869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SG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p:bgPr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12EB-EA11-4AA1-96B0-D6F94ED60A67}" type="datetimeFigureOut">
              <a:rPr lang="en-SG" smtClean="0"/>
              <a:t>26/8/2021</a:t>
            </a:fld>
            <a:endParaRPr lang="en-SG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03AB-D3BF-46C8-A383-9A27DCB99956}" type="slidenum">
              <a:rPr lang="en-SG" smtClean="0"/>
              <a:t>‹#›</a:t>
            </a:fld>
            <a:endParaRPr lang="en-SG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5" Type="http://schemas.openxmlformats.org/officeDocument/2006/relationships/image" Target="../media/image5.jpeg"/><Relationship Id="rId6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jpeg"/><Relationship Id="rId3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jpeg"/><Relationship Id="rId8" Type="http://schemas.openxmlformats.org/officeDocument/2006/relationships/image" Target="../media/image16.jpeg"/><Relationship Id="rId9" Type="http://schemas.openxmlformats.org/officeDocument/2006/relationships/image" Target="../media/image17.jpeg"/><Relationship Id="rId10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8745" y="369612"/>
            <a:ext cx="10894115" cy="5673152"/>
          </a:xfrm>
          <a:prstGeom prst="rect"/>
        </p:spPr>
      </p:pic>
      <p:sp>
        <p:nvSpPr>
          <p:cNvPr id="1048586" name="Oval 2"/>
          <p:cNvSpPr/>
          <p:nvPr/>
        </p:nvSpPr>
        <p:spPr>
          <a:xfrm>
            <a:off x="3473943" y="312490"/>
            <a:ext cx="5572779" cy="2203465"/>
          </a:xfrm>
          <a:prstGeom prst="ellipse"/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27000">
              <a:srgbClr val="FFFF00"/>
            </a:glow>
          </a:effectLst>
          <a:scene3d>
            <a:camera prst="obliqueTopRight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8000" lang="en-US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dirty="0" sz="8000" lang="en-SG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5" name="Group 1"/>
          <p:cNvGrpSpPr/>
          <p:nvPr/>
        </p:nvGrpSpPr>
        <p:grpSpPr>
          <a:xfrm>
            <a:off x="75164" y="4805569"/>
            <a:ext cx="11917223" cy="1714500"/>
            <a:chOff x="75164" y="4855265"/>
            <a:chExt cx="11917223" cy="1714500"/>
          </a:xfrm>
        </p:grpSpPr>
        <p:pic>
          <p:nvPicPr>
            <p:cNvPr id="2097153" name="Picture 4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20000"/>
            </a:blip>
            <a:stretch>
              <a:fillRect/>
            </a:stretch>
          </p:blipFill>
          <p:spPr>
            <a:xfrm>
              <a:off x="5206447" y="4855265"/>
              <a:ext cx="1714500" cy="1714500"/>
            </a:xfrm>
            <a:prstGeom prst="rect"/>
            <a:ln>
              <a:noFill/>
            </a:ln>
          </p:spPr>
        </p:pic>
        <p:pic>
          <p:nvPicPr>
            <p:cNvPr id="2097154" name="Picture 5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20000"/>
            </a:blip>
            <a:stretch>
              <a:fillRect/>
            </a:stretch>
          </p:blipFill>
          <p:spPr>
            <a:xfrm>
              <a:off x="6876635" y="4855265"/>
              <a:ext cx="1714500" cy="1714500"/>
            </a:xfrm>
            <a:prstGeom prst="rect"/>
            <a:ln>
              <a:noFill/>
            </a:ln>
          </p:spPr>
        </p:pic>
        <p:pic>
          <p:nvPicPr>
            <p:cNvPr id="2097155" name="Picture 6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20000"/>
            </a:blip>
            <a:stretch>
              <a:fillRect/>
            </a:stretch>
          </p:blipFill>
          <p:spPr>
            <a:xfrm>
              <a:off x="8591549" y="4855265"/>
              <a:ext cx="1714500" cy="1714500"/>
            </a:xfrm>
            <a:prstGeom prst="rect"/>
            <a:ln>
              <a:noFill/>
            </a:ln>
          </p:spPr>
        </p:pic>
        <p:pic>
          <p:nvPicPr>
            <p:cNvPr id="2097156" name="Picture 7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20000"/>
            </a:blip>
            <a:stretch>
              <a:fillRect/>
            </a:stretch>
          </p:blipFill>
          <p:spPr>
            <a:xfrm>
              <a:off x="10277887" y="4855265"/>
              <a:ext cx="1714500" cy="1714500"/>
            </a:xfrm>
            <a:prstGeom prst="rect"/>
            <a:ln>
              <a:noFill/>
            </a:ln>
          </p:spPr>
        </p:pic>
        <p:pic>
          <p:nvPicPr>
            <p:cNvPr id="2097157" name="Picture 8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20000"/>
            </a:blip>
            <a:stretch>
              <a:fillRect/>
            </a:stretch>
          </p:blipFill>
          <p:spPr>
            <a:xfrm>
              <a:off x="75164" y="4855265"/>
              <a:ext cx="1714500" cy="1714500"/>
            </a:xfrm>
            <a:prstGeom prst="rect"/>
            <a:ln>
              <a:noFill/>
            </a:ln>
          </p:spPr>
        </p:pic>
        <p:pic>
          <p:nvPicPr>
            <p:cNvPr id="2097158" name="Picture 9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20000"/>
            </a:blip>
            <a:stretch>
              <a:fillRect/>
            </a:stretch>
          </p:blipFill>
          <p:spPr>
            <a:xfrm>
              <a:off x="1765644" y="4855265"/>
              <a:ext cx="1714500" cy="1714500"/>
            </a:xfrm>
            <a:prstGeom prst="rect"/>
            <a:ln>
              <a:noFill/>
            </a:ln>
          </p:spPr>
        </p:pic>
        <p:pic>
          <p:nvPicPr>
            <p:cNvPr id="2097159" name="Picture 10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alphaModFix amt="20000"/>
            </a:blip>
            <a:stretch>
              <a:fillRect/>
            </a:stretch>
          </p:blipFill>
          <p:spPr>
            <a:xfrm>
              <a:off x="3424858" y="4855265"/>
              <a:ext cx="1714500" cy="1714500"/>
            </a:xfrm>
            <a:prstGeom prst="rect"/>
            <a:ln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3"/>
          <p:cNvGrpSpPr/>
          <p:nvPr/>
        </p:nvGrpSpPr>
        <p:grpSpPr>
          <a:xfrm>
            <a:off x="311076" y="1072289"/>
            <a:ext cx="4377967" cy="622169"/>
            <a:chOff x="311076" y="1072289"/>
            <a:chExt cx="4377967" cy="622169"/>
          </a:xfrm>
        </p:grpSpPr>
        <p:sp>
          <p:nvSpPr>
            <p:cNvPr id="1048610" name="Rectangle: Rounded Corners 1"/>
            <p:cNvSpPr/>
            <p:nvPr/>
          </p:nvSpPr>
          <p:spPr>
            <a:xfrm>
              <a:off x="311076" y="1072289"/>
              <a:ext cx="2997723" cy="622169"/>
            </a:xfrm>
            <a:prstGeom prst="roundRect"/>
            <a:solidFill>
              <a:schemeClr val="accent3">
                <a:lumMod val="20000"/>
                <a:lumOff val="80000"/>
              </a:schemeClr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ভূ-সম্পত্তি</a:t>
              </a:r>
              <a:endParaRPr dirty="0" sz="24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11" name="Equals 8"/>
            <p:cNvSpPr/>
            <p:nvPr/>
          </p:nvSpPr>
          <p:spPr>
            <a:xfrm>
              <a:off x="3887765" y="1166908"/>
              <a:ext cx="801278" cy="405353"/>
            </a:xfrm>
            <a:prstGeom prst="mathEqual"/>
            <a:solidFill>
              <a:schemeClr val="accent4"/>
            </a:solidFill>
            <a:scene3d>
              <a:camera prst="orthographicFront"/>
              <a:lightRig dir="t" rig="threeP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24"/>
          <p:cNvGrpSpPr/>
          <p:nvPr/>
        </p:nvGrpSpPr>
        <p:grpSpPr>
          <a:xfrm>
            <a:off x="311077" y="1869651"/>
            <a:ext cx="4401533" cy="622169"/>
            <a:chOff x="311077" y="1869651"/>
            <a:chExt cx="4401533" cy="622169"/>
          </a:xfrm>
        </p:grpSpPr>
        <p:sp>
          <p:nvSpPr>
            <p:cNvPr id="1048612" name="Rectangle: Rounded Corners 2"/>
            <p:cNvSpPr/>
            <p:nvPr/>
          </p:nvSpPr>
          <p:spPr>
            <a:xfrm>
              <a:off x="311077" y="1869651"/>
              <a:ext cx="2997723" cy="622169"/>
            </a:xfrm>
            <a:prstGeom prst="roundRect"/>
            <a:solidFill>
              <a:schemeClr val="bg2">
                <a:lumMod val="75000"/>
              </a:schemeClr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শোচনীয়</a:t>
              </a:r>
              <a:endParaRPr dirty="0" sz="24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13" name="Equals 9"/>
            <p:cNvSpPr/>
            <p:nvPr/>
          </p:nvSpPr>
          <p:spPr>
            <a:xfrm>
              <a:off x="3911332" y="1978058"/>
              <a:ext cx="801278" cy="405353"/>
            </a:xfrm>
            <a:prstGeom prst="mathEqual"/>
            <a:solidFill>
              <a:schemeClr val="accent4"/>
            </a:solidFill>
            <a:scene3d>
              <a:camera prst="orthographicFront"/>
              <a:lightRig dir="t" rig="threeP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25"/>
          <p:cNvGrpSpPr/>
          <p:nvPr/>
        </p:nvGrpSpPr>
        <p:grpSpPr>
          <a:xfrm>
            <a:off x="323648" y="2713338"/>
            <a:ext cx="4392884" cy="622169"/>
            <a:chOff x="323648" y="2713338"/>
            <a:chExt cx="4392884" cy="622169"/>
          </a:xfrm>
        </p:grpSpPr>
        <p:sp>
          <p:nvSpPr>
            <p:cNvPr id="1048614" name="Rectangle: Rounded Corners 3"/>
            <p:cNvSpPr/>
            <p:nvPr/>
          </p:nvSpPr>
          <p:spPr>
            <a:xfrm>
              <a:off x="323648" y="2713338"/>
              <a:ext cx="2997723" cy="622169"/>
            </a:xfrm>
            <a:prstGeom prst="roundRect"/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দুর-দৃষ্টি</a:t>
              </a:r>
              <a:r>
                <a:rPr dirty="0" sz="2400" lang="en-US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সম্পন্ন</a:t>
              </a:r>
              <a:endParaRPr dirty="0" sz="24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15" name="Equals 10"/>
            <p:cNvSpPr/>
            <p:nvPr/>
          </p:nvSpPr>
          <p:spPr>
            <a:xfrm>
              <a:off x="3915254" y="2774611"/>
              <a:ext cx="801278" cy="405353"/>
            </a:xfrm>
            <a:prstGeom prst="mathEqual"/>
            <a:solidFill>
              <a:schemeClr val="accent4"/>
            </a:solidFill>
            <a:scene3d>
              <a:camera prst="orthographicFront"/>
              <a:lightRig dir="t" rig="threeP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26"/>
          <p:cNvGrpSpPr/>
          <p:nvPr/>
        </p:nvGrpSpPr>
        <p:grpSpPr>
          <a:xfrm>
            <a:off x="311078" y="3536614"/>
            <a:ext cx="4401532" cy="622169"/>
            <a:chOff x="311078" y="3536614"/>
            <a:chExt cx="4401532" cy="622169"/>
          </a:xfrm>
        </p:grpSpPr>
        <p:sp>
          <p:nvSpPr>
            <p:cNvPr id="1048616" name="Rectangle: Rounded Corners 4"/>
            <p:cNvSpPr/>
            <p:nvPr/>
          </p:nvSpPr>
          <p:spPr>
            <a:xfrm>
              <a:off x="311078" y="3536614"/>
              <a:ext cx="2997723" cy="622169"/>
            </a:xfrm>
            <a:prstGeom prst="roundRect"/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অনুপ্রের</a:t>
              </a:r>
              <a:r>
                <a:rPr altLang="en-US" dirty="0" sz="2400" lang="en-GB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</a:t>
              </a:r>
              <a:r>
                <a:rPr altLang="en-US" dirty="0" sz="2400" lang="en-GB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endParaRPr dirty="0" sz="24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17" name="Equals 11"/>
            <p:cNvSpPr/>
            <p:nvPr/>
          </p:nvSpPr>
          <p:spPr>
            <a:xfrm>
              <a:off x="3911332" y="3621458"/>
              <a:ext cx="801278" cy="405353"/>
            </a:xfrm>
            <a:prstGeom prst="mathEqual"/>
            <a:solidFill>
              <a:schemeClr val="accent4"/>
            </a:solidFill>
            <a:scene3d>
              <a:camera prst="orthographicFront"/>
              <a:lightRig dir="t" rig="threeP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27"/>
          <p:cNvGrpSpPr/>
          <p:nvPr/>
        </p:nvGrpSpPr>
        <p:grpSpPr>
          <a:xfrm>
            <a:off x="311079" y="4319052"/>
            <a:ext cx="4377964" cy="622169"/>
            <a:chOff x="311079" y="4319052"/>
            <a:chExt cx="4377964" cy="622169"/>
          </a:xfrm>
        </p:grpSpPr>
        <p:sp>
          <p:nvSpPr>
            <p:cNvPr id="1048618" name="Rectangle: Rounded Corners 5"/>
            <p:cNvSpPr/>
            <p:nvPr/>
          </p:nvSpPr>
          <p:spPr>
            <a:xfrm>
              <a:off x="311079" y="4319052"/>
              <a:ext cx="2997723" cy="622169"/>
            </a:xfrm>
            <a:prstGeom prst="roundRect"/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স্বাবলম্বি</a:t>
              </a:r>
              <a:endParaRPr dirty="0" sz="24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19" name="Equals 12"/>
            <p:cNvSpPr/>
            <p:nvPr/>
          </p:nvSpPr>
          <p:spPr>
            <a:xfrm>
              <a:off x="3887765" y="4427459"/>
              <a:ext cx="801278" cy="405353"/>
            </a:xfrm>
            <a:prstGeom prst="mathEqual"/>
            <a:solidFill>
              <a:schemeClr val="accent4"/>
            </a:solidFill>
            <a:scene3d>
              <a:camera prst="orthographicFront"/>
              <a:lightRig dir="t" rig="threeP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28"/>
          <p:cNvGrpSpPr/>
          <p:nvPr/>
        </p:nvGrpSpPr>
        <p:grpSpPr>
          <a:xfrm>
            <a:off x="323648" y="5162739"/>
            <a:ext cx="4388962" cy="622169"/>
            <a:chOff x="323648" y="5162739"/>
            <a:chExt cx="4388962" cy="622169"/>
          </a:xfrm>
        </p:grpSpPr>
        <p:sp>
          <p:nvSpPr>
            <p:cNvPr id="1048620" name="Rectangle: Rounded Corners 6"/>
            <p:cNvSpPr/>
            <p:nvPr/>
          </p:nvSpPr>
          <p:spPr>
            <a:xfrm>
              <a:off x="323648" y="5162739"/>
              <a:ext cx="2997723" cy="622169"/>
            </a:xfrm>
            <a:prstGeom prst="roundRect"/>
            <a:solidFill>
              <a:schemeClr val="bg2">
                <a:lumMod val="50000"/>
              </a:schemeClr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অগ্রদূত</a:t>
              </a:r>
              <a:endParaRPr dirty="0" sz="24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21" name="Equals 13"/>
            <p:cNvSpPr/>
            <p:nvPr/>
          </p:nvSpPr>
          <p:spPr>
            <a:xfrm>
              <a:off x="3911332" y="5233460"/>
              <a:ext cx="801278" cy="405353"/>
            </a:xfrm>
            <a:prstGeom prst="mathEqual"/>
            <a:solidFill>
              <a:schemeClr val="accent4"/>
            </a:solidFill>
            <a:scene3d>
              <a:camera prst="orthographicFront"/>
              <a:lightRig dir="t" rig="threeP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29"/>
          <p:cNvGrpSpPr/>
          <p:nvPr/>
        </p:nvGrpSpPr>
        <p:grpSpPr>
          <a:xfrm>
            <a:off x="323648" y="5970315"/>
            <a:ext cx="4389744" cy="622169"/>
            <a:chOff x="323648" y="5970315"/>
            <a:chExt cx="4389744" cy="622169"/>
          </a:xfrm>
        </p:grpSpPr>
        <p:sp>
          <p:nvSpPr>
            <p:cNvPr id="1048622" name="Rectangle: Rounded Corners 7"/>
            <p:cNvSpPr/>
            <p:nvPr/>
          </p:nvSpPr>
          <p:spPr>
            <a:xfrm>
              <a:off x="323648" y="5970315"/>
              <a:ext cx="2997723" cy="622169"/>
            </a:xfrm>
            <a:prstGeom prst="roundRect"/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dir="t" rig="threeP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বর্ণ</a:t>
              </a:r>
              <a:r>
                <a:rPr dirty="0" sz="2400" lang="en-US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dirty="0" sz="240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পরিচয়</a:t>
              </a:r>
              <a:endParaRPr dirty="0" sz="24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48623" name="Equals 14"/>
            <p:cNvSpPr/>
            <p:nvPr/>
          </p:nvSpPr>
          <p:spPr>
            <a:xfrm>
              <a:off x="3912114" y="6094823"/>
              <a:ext cx="801278" cy="405353"/>
            </a:xfrm>
            <a:prstGeom prst="mathEqual"/>
            <a:solidFill>
              <a:schemeClr val="accent4"/>
            </a:solidFill>
            <a:scene3d>
              <a:camera prst="orthographicFront"/>
              <a:lightRig dir="t" rig="threeP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1048624" name="Rectangle: Rounded Corners 16"/>
          <p:cNvSpPr/>
          <p:nvPr/>
        </p:nvSpPr>
        <p:spPr>
          <a:xfrm>
            <a:off x="5343428" y="5873702"/>
            <a:ext cx="4309621" cy="847596"/>
          </a:xfrm>
          <a:prstGeom prst="roundRect"/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dir="t" rig="threeP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বাংলাভাষা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শেখা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ঈশ্বরচন্দ্র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বিদ্যাসাগরের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5" name="Rectangle: Rounded Corners 17"/>
          <p:cNvSpPr/>
          <p:nvPr/>
        </p:nvSpPr>
        <p:spPr>
          <a:xfrm>
            <a:off x="5343424" y="5162738"/>
            <a:ext cx="2997723" cy="622169"/>
          </a:xfrm>
          <a:prstGeom prst="roundRect"/>
          <a:solidFill>
            <a:schemeClr val="tx1">
              <a:lumMod val="50000"/>
              <a:lumOff val="50000"/>
            </a:schemeClr>
          </a:solidFill>
          <a:scene3d>
            <a:camera prst="orthographicFront"/>
            <a:lightRig dir="t" rig="threeP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6" name="Rectangle: Rounded Corners 18"/>
          <p:cNvSpPr/>
          <p:nvPr/>
        </p:nvSpPr>
        <p:spPr>
          <a:xfrm>
            <a:off x="5343426" y="4359898"/>
            <a:ext cx="2997723" cy="622169"/>
          </a:xfrm>
          <a:prstGeom prst="roundRect"/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dir="t" rig="threeP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নিজেই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7" name="Rectangle: Rounded Corners 19"/>
          <p:cNvSpPr/>
          <p:nvPr/>
        </p:nvSpPr>
        <p:spPr>
          <a:xfrm>
            <a:off x="5343426" y="3429000"/>
            <a:ext cx="3338663" cy="847596"/>
          </a:xfrm>
          <a:prstGeom prst="roundRect"/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dir="t" rig="threeP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কারও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জাগানো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8" name="Rectangle: Rounded Corners 20"/>
          <p:cNvSpPr/>
          <p:nvPr/>
        </p:nvSpPr>
        <p:spPr>
          <a:xfrm>
            <a:off x="5343425" y="2723529"/>
            <a:ext cx="2997723" cy="622169"/>
          </a:xfrm>
          <a:prstGeom prst="roundRect"/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dir="t" rig="threeP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দুরকে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দেখার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9" name="Rectangle: Rounded Corners 21"/>
          <p:cNvSpPr/>
          <p:nvPr/>
        </p:nvSpPr>
        <p:spPr>
          <a:xfrm>
            <a:off x="5343424" y="1910491"/>
            <a:ext cx="2997723" cy="622169"/>
          </a:xfrm>
          <a:prstGeom prst="roundRect"/>
          <a:solidFill>
            <a:schemeClr val="bg2">
              <a:lumMod val="75000"/>
            </a:schemeClr>
          </a:solidFill>
          <a:scene3d>
            <a:camera prst="orthographicFront"/>
            <a:lightRig dir="t" rig="threeP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দুঃখ</a:t>
            </a:r>
            <a:r>
              <a:rPr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0" name="Rectangle: Rounded Corners 22"/>
          <p:cNvSpPr/>
          <p:nvPr/>
        </p:nvSpPr>
        <p:spPr>
          <a:xfrm>
            <a:off x="5268009" y="1072288"/>
            <a:ext cx="2997723" cy="622169"/>
          </a:xfrm>
          <a:prstGeom prst="roundRect"/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dir="t" rig="threeP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2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জমিজমা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1" name="Rectangle: Rounded Corners 15"/>
          <p:cNvSpPr/>
          <p:nvPr/>
        </p:nvSpPr>
        <p:spPr>
          <a:xfrm>
            <a:off x="1593130" y="263951"/>
            <a:ext cx="6672602" cy="709360"/>
          </a:xfrm>
          <a:prstGeom prst="roundRect"/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 অর্থ জেনে নেই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7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>
                      <p:stCondLst>
                        <p:cond delay="indefinite"/>
                      </p:stCondLst>
                      <p:childTnLst>
                        <p:par>
                          <p:cTn fill="hold" id="5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8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>
                      <p:stCondLst>
                        <p:cond delay="indefinite"/>
                      </p:stCondLst>
                      <p:childTnLst>
                        <p:par>
                          <p:cTn fill="hold" id="6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0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>
                      <p:stCondLst>
                        <p:cond delay="indefinite"/>
                      </p:stCondLst>
                      <p:childTnLst>
                        <p:par>
                          <p:cTn fill="hold" id="7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animBg="1"/>
      <p:bldP spid="1048625" grpId="0" animBg="1"/>
      <p:bldP spid="1048626" grpId="0" animBg="1"/>
      <p:bldP spid="1048627" grpId="0" animBg="1"/>
      <p:bldP spid="1048628" grpId="0" animBg="1"/>
      <p:bldP spid="1048629" grpId="0" animBg="1"/>
      <p:bldP spid="10486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Oval 2"/>
          <p:cNvSpPr/>
          <p:nvPr/>
        </p:nvSpPr>
        <p:spPr>
          <a:xfrm>
            <a:off x="3351435" y="4245783"/>
            <a:ext cx="7970947" cy="1923573"/>
          </a:xfrm>
          <a:prstGeom prst="ellipse"/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 পড়া</a:t>
            </a:r>
          </a:p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ভাই-বোনদের অনুপ্রেরণায় এবং স্বামীর সহযোগীতায় বাংলা,ইংরেজি,উর্দু ভাষায় পারদর্শী হয়ে উঠেন। লেখালেখির জগৎটাকে সফল করেন</a:t>
            </a:r>
            <a:endParaRPr b="1"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3" name="Rectangle: Diagonal Corners Rounded 3"/>
          <p:cNvSpPr/>
          <p:nvPr/>
        </p:nvSpPr>
        <p:spPr>
          <a:xfrm>
            <a:off x="391999" y="616138"/>
            <a:ext cx="4176074" cy="820132"/>
          </a:xfrm>
          <a:prstGeom prst="round2DiagRect"/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</a:p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১৯৮০ সাল রংপুর পায়রাবন্দ গ্রাম </a:t>
            </a:r>
            <a:endParaRPr b="1"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4" name="Oval 5"/>
          <p:cNvSpPr/>
          <p:nvPr/>
        </p:nvSpPr>
        <p:spPr>
          <a:xfrm>
            <a:off x="3827488" y="2383964"/>
            <a:ext cx="8134937" cy="1798230"/>
          </a:xfrm>
          <a:prstGeom prst="ellipse"/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 বোন</a:t>
            </a:r>
          </a:p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বোন করিমুন্নেছাএবং হুমাইরা,তিন ভাই মোহাম্মদ ইব্রাহিম আবুল আসাদ সাবের,খলিলুর রহমান আবু যায়গাম সাবের আরেকজন শৈশবে মারা যান।</a:t>
            </a:r>
            <a:endParaRPr b="1"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5" name="Rectangle: Top Corners Rounded 8"/>
          <p:cNvSpPr/>
          <p:nvPr/>
        </p:nvSpPr>
        <p:spPr>
          <a:xfrm>
            <a:off x="391998" y="5007142"/>
            <a:ext cx="4176074" cy="820132"/>
          </a:xfrm>
          <a:prstGeom prst="round2SameRect"/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</a:p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১৯৩২ সাল ৯ই ডিসেম্বর</a:t>
            </a:r>
            <a:endParaRPr b="1"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36" name="Oval 9"/>
          <p:cNvSpPr/>
          <p:nvPr/>
        </p:nvSpPr>
        <p:spPr>
          <a:xfrm>
            <a:off x="3750086" y="743902"/>
            <a:ext cx="6113287" cy="1853372"/>
          </a:xfrm>
          <a:prstGeom prst="ellipse"/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পিতা-জহীরুদ্দিন মোহাম্মদ আবু আলী হায়দার সাবের জমিদার ছিলেন</a:t>
            </a:r>
          </a:p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মাতা-রাহাতুন্নেছা সাবেরা চৌদুরানী</a:t>
            </a:r>
            <a:endParaRPr b="1"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4" name="Group 11"/>
          <p:cNvGrpSpPr/>
          <p:nvPr/>
        </p:nvGrpSpPr>
        <p:grpSpPr>
          <a:xfrm>
            <a:off x="217434" y="1559015"/>
            <a:ext cx="3751456" cy="3736123"/>
            <a:chOff x="217434" y="1559015"/>
            <a:chExt cx="3751456" cy="3736123"/>
          </a:xfrm>
        </p:grpSpPr>
        <p:sp>
          <p:nvSpPr>
            <p:cNvPr id="1048637" name="Oval 1"/>
            <p:cNvSpPr/>
            <p:nvPr/>
          </p:nvSpPr>
          <p:spPr>
            <a:xfrm>
              <a:off x="1942128" y="1559015"/>
              <a:ext cx="2026762" cy="2394409"/>
            </a:xfrm>
            <a:prstGeom prst="ellipse"/>
            <a:blipFill rotWithShape="1" dpi="0">
              <a:blip xmlns:r="http://schemas.openxmlformats.org/officeDocument/2006/relationships" r:embed="rId1"/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lang="en-SG"/>
            </a:p>
          </p:txBody>
        </p:sp>
        <p:sp>
          <p:nvSpPr>
            <p:cNvPr id="1048638" name="Teardrop 10"/>
            <p:cNvSpPr/>
            <p:nvPr/>
          </p:nvSpPr>
          <p:spPr>
            <a:xfrm rot="1082038">
              <a:off x="217434" y="2222516"/>
              <a:ext cx="1156165" cy="3072622"/>
            </a:xfrm>
            <a:prstGeom prst="teardrop">
              <a:avLst>
                <a:gd name="adj" fmla="val 130983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b="1" dirty="0" lang="bn-IN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রোকেয়া</a:t>
              </a:r>
            </a:p>
            <a:p>
              <a:pPr algn="ctr"/>
              <a:r>
                <a:rPr b="1" dirty="0" lang="bn-IN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</a:t>
              </a:r>
              <a:endParaRPr b="1" dirty="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7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2" grpId="0" animBg="1"/>
      <p:bldP spid="1048633" grpId="0" animBg="1"/>
      <p:bldP spid="1048634" grpId="0" animBg="1"/>
      <p:bldP spid="1048635" grpId="0" animBg="1"/>
      <p:bldP spid="10486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: Rounded Corners 2"/>
          <p:cNvSpPr/>
          <p:nvPr/>
        </p:nvSpPr>
        <p:spPr>
          <a:xfrm>
            <a:off x="2965174" y="487018"/>
            <a:ext cx="6261652" cy="1789044"/>
          </a:xfrm>
          <a:prstGeom prst="roundRect"/>
          <a:blipFill rotWithShape="1" dpi="0">
            <a:blip xmlns:r="http://schemas.openxmlformats.org/officeDocument/2006/relationships" r:embed="rId1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SG"/>
          </a:p>
        </p:txBody>
      </p:sp>
      <p:sp>
        <p:nvSpPr>
          <p:cNvPr id="1048640" name="Rectangle: Top Corners Rounded 1"/>
          <p:cNvSpPr/>
          <p:nvPr/>
        </p:nvSpPr>
        <p:spPr>
          <a:xfrm>
            <a:off x="895546" y="3318235"/>
            <a:ext cx="9671901" cy="1789044"/>
          </a:xfrm>
          <a:prstGeom prst="round2SameRect"/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 রোকেয়া শুরুতে  কি ধরনের বাধার সম্মুখিন হয়েছিলেন?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5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551158" y="2564349"/>
            <a:ext cx="1790700" cy="3017415"/>
          </a:xfrm>
          <a:prstGeom prst="rect"/>
        </p:spPr>
      </p:pic>
      <p:pic>
        <p:nvPicPr>
          <p:cNvPr id="2097176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66647" y="2564555"/>
            <a:ext cx="2023228" cy="2888093"/>
          </a:xfrm>
          <a:prstGeom prst="rect"/>
        </p:spPr>
      </p:pic>
      <p:pic>
        <p:nvPicPr>
          <p:cNvPr id="2097177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6233909" y="2481042"/>
            <a:ext cx="1743075" cy="3017415"/>
          </a:xfrm>
          <a:prstGeom prst="rect"/>
        </p:spPr>
      </p:pic>
      <p:pic>
        <p:nvPicPr>
          <p:cNvPr id="2097178" name="Picture 9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4"/>
          <a:srcRect l="55305" t="112" b="1"/>
          <a:stretch>
            <a:fillRect/>
          </a:stretch>
        </p:blipFill>
        <p:spPr>
          <a:xfrm>
            <a:off x="9087652" y="2481222"/>
            <a:ext cx="1904215" cy="3017415"/>
          </a:xfrm>
          <a:prstGeom prst="rect"/>
        </p:spPr>
      </p:pic>
      <p:grpSp>
        <p:nvGrpSpPr>
          <p:cNvPr id="57" name="Group 2"/>
          <p:cNvGrpSpPr/>
          <p:nvPr/>
        </p:nvGrpSpPr>
        <p:grpSpPr>
          <a:xfrm>
            <a:off x="583610" y="264299"/>
            <a:ext cx="6825858" cy="1657350"/>
            <a:chOff x="583610" y="264299"/>
            <a:chExt cx="6825858" cy="1657350"/>
          </a:xfrm>
        </p:grpSpPr>
        <p:sp>
          <p:nvSpPr>
            <p:cNvPr id="1048641" name="Rectangle 1"/>
            <p:cNvSpPr/>
            <p:nvPr/>
          </p:nvSpPr>
          <p:spPr>
            <a:xfrm>
              <a:off x="4543720" y="386499"/>
              <a:ext cx="2865748" cy="810705"/>
            </a:xfrm>
            <a:prstGeom prst="rect"/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dir="t" rig="threeP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3600" lang="bn-IN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রচিত গ্রন্থ সমুহ</a:t>
              </a:r>
              <a:endParaRPr dirty="0" sz="36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097179" name="Picture 4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5"/>
            <a:stretch>
              <a:fillRect/>
            </a:stretch>
          </p:blipFill>
          <p:spPr>
            <a:xfrm>
              <a:off x="583610" y="264299"/>
              <a:ext cx="2752725" cy="1657350"/>
            </a:xfrm>
            <a:prstGeom prst="ellipse"/>
            <a:ln w="63500" cap="rnd">
              <a:solidFill>
                <a:srgbClr val="333333"/>
              </a:solidFill>
            </a:ln>
            <a:effectLst>
              <a:outerShdw blurRad="381000" dir="5400000" dist="292100" rotWithShape="0" sx="-80000" sy="-18000">
                <a:srgbClr val="000000">
                  <a:alpha val="22000"/>
                </a:srgbClr>
              </a:outerShdw>
            </a:effectLst>
            <a:scene3d>
              <a:camera prst="orthographicFront"/>
              <a:lightRig dir="t" rig="contrasting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209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dur="500" id="12"/>
                                        <p:tgtEl>
                                          <p:spTgt spid="209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209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dur="500" id="22"/>
                                        <p:tgtEl>
                                          <p:spTgt spid="209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Oval 1"/>
          <p:cNvSpPr/>
          <p:nvPr/>
        </p:nvSpPr>
        <p:spPr>
          <a:xfrm>
            <a:off x="3616750" y="465780"/>
            <a:ext cx="4958499" cy="1233636"/>
          </a:xfrm>
          <a:prstGeom prst="ellipse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4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r>
              <a:rPr b="1" dirty="0" sz="4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রোকেয়া</a:t>
            </a:r>
            <a:endParaRPr b="1" dirty="0" sz="4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3" name="Rectangle: Rounded Corners 2"/>
          <p:cNvSpPr/>
          <p:nvPr/>
        </p:nvSpPr>
        <p:spPr>
          <a:xfrm rot="175211">
            <a:off x="121268" y="957452"/>
            <a:ext cx="1734532" cy="5728127"/>
          </a:xfrm>
          <a:prstGeom prst="roundRect"/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উপমহাদেশে তিনি একজন দূর-দৃষ্টি সম্পন্ন মানুষ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4" name="Rectangle: Rounded Corners 6"/>
          <p:cNvSpPr/>
          <p:nvPr/>
        </p:nvSpPr>
        <p:spPr>
          <a:xfrm>
            <a:off x="1903573" y="1346434"/>
            <a:ext cx="2498013" cy="5336789"/>
          </a:xfrm>
          <a:prstGeom prst="roundRect"/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 মুক্তির পথ</a:t>
            </a:r>
          </a:p>
          <a:p>
            <a:pPr algn="ctr"/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বিংশ শতাব্দির সূচনায় নারীদের মুক্তির পথ দেখেছিলেন দুইভাবে</a:t>
            </a:r>
          </a:p>
          <a:p>
            <a:pPr algn="ctr"/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১।মেয়েদের জন্য স্কুল স্থাপন,</a:t>
            </a:r>
          </a:p>
          <a:p>
            <a:pPr algn="ctr"/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২।নিজের রচনায় নারীদের মুক্তির দিক নির্দেশনা দেখিয়ে।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5" name="Rectangle: Rounded Corners 7"/>
          <p:cNvSpPr/>
          <p:nvPr/>
        </p:nvSpPr>
        <p:spPr>
          <a:xfrm>
            <a:off x="4214270" y="1585272"/>
            <a:ext cx="2599833" cy="5099901"/>
          </a:xfrm>
          <a:prstGeom prst="roundRect"/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সাখোয়াত মেমোরিয়াল গার্লস স্কুল</a:t>
            </a:r>
          </a:p>
          <a:p>
            <a:pPr algn="ctr"/>
            <a:r>
              <a:rPr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১৯০৯ সালে স্বামী মারা যাওয়ার পর স্বামীর নামে প্রতিষ্টা করেন ভাগলপুরে তার নিজ গ্রামে।তখন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৫জন।</a:t>
            </a:r>
          </a:p>
          <a:p>
            <a:pPr algn="ctr"/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১৯১১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কলকাতায়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৮জন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বাড়তে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6" name="Rectangle: Rounded Corners 8"/>
          <p:cNvSpPr/>
          <p:nvPr/>
        </p:nvSpPr>
        <p:spPr>
          <a:xfrm>
            <a:off x="6809488" y="1585273"/>
            <a:ext cx="2379088" cy="5099901"/>
          </a:xfrm>
          <a:prstGeom prst="roundRect"/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আঞ্জমানে খাওয়াতিনে ইসলাম</a:t>
            </a:r>
          </a:p>
          <a:p>
            <a:pPr algn="ctr"/>
            <a:r>
              <a:rPr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 হয় ১৯১৫সালে এটি একটি মহিলা সংগঠণ।এই প্রতিষ্ঠানের উদ্দেশ্য দুস্থ নারীদের সাহায্য করা,হাতের কাজ শেখানো,সামান্য লেখা পড়া শেখানো,মোট কথা দুস্থ নারীদের স্বাবলম্বী করা।</a:t>
            </a:r>
            <a:endParaRPr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7" name="Rectangle: Rounded Corners 9"/>
          <p:cNvSpPr/>
          <p:nvPr/>
        </p:nvSpPr>
        <p:spPr>
          <a:xfrm>
            <a:off x="9261434" y="1015984"/>
            <a:ext cx="2825297" cy="5669189"/>
          </a:xfrm>
          <a:prstGeom prst="roundRect"/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 হিসাবে আত্ম প্রকাশ </a:t>
            </a:r>
          </a:p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রচনা </a:t>
            </a:r>
            <a:r>
              <a:rPr b="1" dirty="0" sz="24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“পিপাসা”</a:t>
            </a:r>
          </a:p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নবপ্রভা পত্রিকায়১৯০২সালে প্রকাশিত হয়।প্রথম ইংরেজি রচনা </a:t>
            </a:r>
            <a:r>
              <a:rPr b="1" dirty="0" sz="24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“সুলতানাজ ড্রিম” </a:t>
            </a:r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মাদ্রাজ থেকে একটি প্রকাশিত পত্রিকায় ছাপা হয়।তখন থেকেই সাহিত্যিক হিসাবে পরিচিত হয়ে উঠেন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0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7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 animBg="1"/>
      <p:bldP spid="1048644" grpId="0" animBg="1"/>
      <p:bldP spid="1048645" grpId="0" animBg="1"/>
      <p:bldP spid="1048646" grpId="0" animBg="1"/>
      <p:bldP spid="10486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Oval 1"/>
          <p:cNvSpPr/>
          <p:nvPr/>
        </p:nvSpPr>
        <p:spPr>
          <a:xfrm>
            <a:off x="2846895" y="546755"/>
            <a:ext cx="5533534" cy="1668544"/>
          </a:xfrm>
          <a:prstGeom prst="ellipse"/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4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b="1" dirty="0" sz="4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49" name="Rectangle: Rounded Corners 2"/>
          <p:cNvSpPr/>
          <p:nvPr/>
        </p:nvSpPr>
        <p:spPr>
          <a:xfrm>
            <a:off x="1159497" y="3157979"/>
            <a:ext cx="9492792" cy="1809947"/>
          </a:xfrm>
          <a:prstGeom prst="roundRect"/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গল্পের আলোকে বর্তমানে নারীশিক্ষার কতটুকু অগ্রগতি হয়েছে ব্যাখ্যা কর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Oval 1"/>
          <p:cNvSpPr/>
          <p:nvPr/>
        </p:nvSpPr>
        <p:spPr>
          <a:xfrm>
            <a:off x="2150918" y="256638"/>
            <a:ext cx="7699663" cy="935648"/>
          </a:xfrm>
          <a:prstGeom prst="ellipse"/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4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b="1" dirty="0" sz="4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1" name="Rectangle 15"/>
          <p:cNvSpPr/>
          <p:nvPr/>
        </p:nvSpPr>
        <p:spPr>
          <a:xfrm>
            <a:off x="47133" y="2641365"/>
            <a:ext cx="6806045" cy="911986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৩।কার অনুপ্রেরনায় বেগম রোকেয়া সাহিত্য রচনায় আগ্রহী হয়ে উঠেন?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2" name="Rectangle 16"/>
          <p:cNvSpPr/>
          <p:nvPr/>
        </p:nvSpPr>
        <p:spPr>
          <a:xfrm>
            <a:off x="38994" y="1313389"/>
            <a:ext cx="6794828" cy="607536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১।বেগম রোকেয়ার গ্রামের বাড়ি কোথায়?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3" name="Rectangle 17"/>
          <p:cNvSpPr/>
          <p:nvPr/>
        </p:nvSpPr>
        <p:spPr>
          <a:xfrm>
            <a:off x="38994" y="2049611"/>
            <a:ext cx="6806045" cy="531237"/>
          </a:xfrm>
          <a:prstGeom prst="rect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২।রোকেয়ার বড় দুই ভাই কোথায় লেখা পড়া করেছেন?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4" name="Rectangle 18"/>
          <p:cNvSpPr/>
          <p:nvPr/>
        </p:nvSpPr>
        <p:spPr>
          <a:xfrm>
            <a:off x="37600" y="3529334"/>
            <a:ext cx="6815577" cy="485356"/>
          </a:xfrm>
          <a:prstGeom prst="rect"/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৪।বেগম রোকেয়ার প্রকাশিত গ্রন্থের সংখ্যা কয়টি?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5" name="Rectangle 19"/>
          <p:cNvSpPr/>
          <p:nvPr/>
        </p:nvSpPr>
        <p:spPr>
          <a:xfrm>
            <a:off x="41490" y="3988824"/>
            <a:ext cx="6826864" cy="394055"/>
          </a:xfrm>
          <a:prstGeom prst="rect"/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৫।বেগম রোকেয়ার প্রথম রচনা ছাপা হয় কোন পত্রিকায়?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6" name="Rectangle 20"/>
          <p:cNvSpPr/>
          <p:nvPr/>
        </p:nvSpPr>
        <p:spPr>
          <a:xfrm>
            <a:off x="52776" y="4564060"/>
            <a:ext cx="6815578" cy="1116954"/>
          </a:xfrm>
          <a:prstGeom prst="rect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৬।“আপাজান আমি শৈশবেতোমারই পরশে স্নেহের প্রসাদে বর্ণপরিচয় পড়িতে শিখি”এই কথাটি কাকে উৎসর্গ করেছিলেন কোন পত্রিকায়</a:t>
            </a:r>
            <a:endParaRPr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7" name="Rectangle 21"/>
          <p:cNvSpPr/>
          <p:nvPr/>
        </p:nvSpPr>
        <p:spPr>
          <a:xfrm>
            <a:off x="47133" y="5601561"/>
            <a:ext cx="6806045" cy="579017"/>
          </a:xfrm>
          <a:prstGeom prst="rect"/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৭।ইংরেজি রচনা সুলতানাজ ড্রিম কত সালে প্রকাশিত হয়?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8" name="Rectangle 22"/>
          <p:cNvSpPr/>
          <p:nvPr/>
        </p:nvSpPr>
        <p:spPr>
          <a:xfrm>
            <a:off x="67952" y="6351741"/>
            <a:ext cx="6806045" cy="544579"/>
          </a:xfrm>
          <a:prstGeom prst="rect"/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৮।বেগম রোকেয়ার স্বামীর নাম কি?</a:t>
            </a:r>
            <a:endParaRPr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59" name="Rectangle 23"/>
          <p:cNvSpPr/>
          <p:nvPr/>
        </p:nvSpPr>
        <p:spPr>
          <a:xfrm>
            <a:off x="6826792" y="2719332"/>
            <a:ext cx="4628561" cy="923902"/>
          </a:xfrm>
          <a:prstGeom prst="rect"/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বড় বোন করিমুন্নেছা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0" name="Rectangle 24"/>
          <p:cNvSpPr/>
          <p:nvPr/>
        </p:nvSpPr>
        <p:spPr>
          <a:xfrm>
            <a:off x="6853178" y="1313389"/>
            <a:ext cx="4675694" cy="613523"/>
          </a:xfrm>
          <a:prstGeom prst="rect"/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রংপুরের পায়রাবন্দ গ্রামে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1" name="Rectangle 25"/>
          <p:cNvSpPr/>
          <p:nvPr/>
        </p:nvSpPr>
        <p:spPr>
          <a:xfrm>
            <a:off x="6853178" y="2058893"/>
            <a:ext cx="4675694" cy="531236"/>
          </a:xfrm>
          <a:prstGeom prst="rect"/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সেন্ট জোবিয়ার্স কলেজ কলকাতা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2" name="Rectangle 26"/>
          <p:cNvSpPr/>
          <p:nvPr/>
        </p:nvSpPr>
        <p:spPr>
          <a:xfrm>
            <a:off x="6845039" y="3538111"/>
            <a:ext cx="4610315" cy="467803"/>
          </a:xfrm>
          <a:prstGeom prst="rect"/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৫টি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3" name="Rectangle 27"/>
          <p:cNvSpPr/>
          <p:nvPr/>
        </p:nvSpPr>
        <p:spPr>
          <a:xfrm>
            <a:off x="6889347" y="3998592"/>
            <a:ext cx="4603356" cy="394977"/>
          </a:xfrm>
          <a:prstGeom prst="rect"/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নবপ্রভা পত্রিকা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4" name="Rectangle 28"/>
          <p:cNvSpPr/>
          <p:nvPr/>
        </p:nvSpPr>
        <p:spPr>
          <a:xfrm>
            <a:off x="6889347" y="4678029"/>
            <a:ext cx="4610315" cy="979609"/>
          </a:xfrm>
          <a:prstGeom prst="rect"/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বড় বোন করিমুন্নেছা,মতিচুর দ্বিতীয় খন্ড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5" name="Rectangle 29"/>
          <p:cNvSpPr/>
          <p:nvPr/>
        </p:nvSpPr>
        <p:spPr>
          <a:xfrm>
            <a:off x="6876745" y="5607449"/>
            <a:ext cx="4628561" cy="567240"/>
          </a:xfrm>
          <a:prstGeom prst="rect"/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উঃ১৯০৫ সালে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6" name="Rectangle 30"/>
          <p:cNvSpPr/>
          <p:nvPr/>
        </p:nvSpPr>
        <p:spPr>
          <a:xfrm>
            <a:off x="6880955" y="6424388"/>
            <a:ext cx="4647917" cy="399282"/>
          </a:xfrm>
          <a:prstGeom prst="rect"/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সৈয়দ সাখোয়াত হোসেন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7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7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2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7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2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7"/>
                                        <p:tgtEl>
                                          <p:spTgt spid="104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42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>
                      <p:stCondLst>
                        <p:cond delay="indefinite"/>
                      </p:stCondLst>
                      <p:childTnLst>
                        <p:par>
                          <p:cTn fill="hold" id="6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">
                      <p:stCondLst>
                        <p:cond delay="indefinite"/>
                      </p:stCondLst>
                      <p:childTnLst>
                        <p:par>
                          <p:cTn fill="hold" id="8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7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1" grpId="0" animBg="1"/>
      <p:bldP spid="1048652" grpId="0" animBg="1"/>
      <p:bldP spid="1048653" grpId="0" animBg="1"/>
      <p:bldP spid="1048654" grpId="0" animBg="1"/>
      <p:bldP spid="1048655" grpId="0" animBg="1"/>
      <p:bldP spid="1048656" grpId="0" animBg="1"/>
      <p:bldP spid="1048657" grpId="0" animBg="1"/>
      <p:bldP spid="1048658" grpId="0" animBg="1"/>
      <p:bldP spid="1048659" grpId="0" animBg="1"/>
      <p:bldP spid="1048660" grpId="0" animBg="1"/>
      <p:bldP spid="1048661" grpId="0" animBg="1"/>
      <p:bldP spid="1048662" grpId="0" animBg="1"/>
      <p:bldP spid="1048663" grpId="0" animBg="1"/>
      <p:bldP spid="1048664" grpId="0" animBg="1"/>
      <p:bldP spid="1048665" grpId="0" animBg="1"/>
      <p:bldP spid="10486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14"/>
          <p:cNvGrpSpPr/>
          <p:nvPr/>
        </p:nvGrpSpPr>
        <p:grpSpPr>
          <a:xfrm>
            <a:off x="286706" y="2104408"/>
            <a:ext cx="4873658" cy="4753592"/>
            <a:chOff x="3659171" y="1052204"/>
            <a:chExt cx="4873658" cy="4753592"/>
          </a:xfrm>
        </p:grpSpPr>
        <p:grpSp>
          <p:nvGrpSpPr>
            <p:cNvPr id="63" name="Group 9"/>
            <p:cNvGrpSpPr/>
            <p:nvPr/>
          </p:nvGrpSpPr>
          <p:grpSpPr>
            <a:xfrm>
              <a:off x="3659171" y="1052204"/>
              <a:ext cx="4873658" cy="4753592"/>
              <a:chOff x="3659171" y="1052204"/>
              <a:chExt cx="4873658" cy="4753592"/>
            </a:xfrm>
          </p:grpSpPr>
          <p:grpSp>
            <p:nvGrpSpPr>
              <p:cNvPr id="64" name="Group 4"/>
              <p:cNvGrpSpPr/>
              <p:nvPr/>
            </p:nvGrpSpPr>
            <p:grpSpPr>
              <a:xfrm>
                <a:off x="3659171" y="1052204"/>
                <a:ext cx="4873658" cy="4753592"/>
                <a:chOff x="3659170" y="511277"/>
                <a:chExt cx="4873658" cy="4753592"/>
              </a:xfrm>
            </p:grpSpPr>
            <p:sp>
              <p:nvSpPr>
                <p:cNvPr id="1048667" name="Rectangle 1"/>
                <p:cNvSpPr/>
                <p:nvPr/>
              </p:nvSpPr>
              <p:spPr>
                <a:xfrm>
                  <a:off x="3923121" y="1887717"/>
                  <a:ext cx="4345757" cy="3082565"/>
                </a:xfrm>
                <a:prstGeom prst="rect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 rtlCol="0"/>
                <a:p>
                  <a:pPr algn="ctr"/>
                  <a:endParaRPr lang="en-SG"/>
                </a:p>
              </p:txBody>
            </p:sp>
            <p:sp>
              <p:nvSpPr>
                <p:cNvPr id="1048668" name="Rectangle 2"/>
                <p:cNvSpPr/>
                <p:nvPr/>
              </p:nvSpPr>
              <p:spPr>
                <a:xfrm>
                  <a:off x="3659170" y="4960452"/>
                  <a:ext cx="4873658" cy="304417"/>
                </a:xfrm>
                <a:custGeom>
                  <a:avLst/>
                  <a:gdLst>
                    <a:gd name="connsiteX0" fmla="*/ 0 w 4873658"/>
                    <a:gd name="connsiteY0" fmla="*/ 0 h 294587"/>
                    <a:gd name="connsiteX1" fmla="*/ 4873658 w 4873658"/>
                    <a:gd name="connsiteY1" fmla="*/ 0 h 294587"/>
                    <a:gd name="connsiteX2" fmla="*/ 4873658 w 4873658"/>
                    <a:gd name="connsiteY2" fmla="*/ 294587 h 294587"/>
                    <a:gd name="connsiteX3" fmla="*/ 0 w 4873658"/>
                    <a:gd name="connsiteY3" fmla="*/ 294587 h 294587"/>
                    <a:gd name="connsiteX4" fmla="*/ 0 w 4873658"/>
                    <a:gd name="connsiteY4" fmla="*/ 0 h 294587"/>
                    <a:gd name="connsiteX0" fmla="*/ 186813 w 4873658"/>
                    <a:gd name="connsiteY0" fmla="*/ 9833 h 294587"/>
                    <a:gd name="connsiteX1" fmla="*/ 4873658 w 4873658"/>
                    <a:gd name="connsiteY1" fmla="*/ 0 h 294587"/>
                    <a:gd name="connsiteX2" fmla="*/ 4873658 w 4873658"/>
                    <a:gd name="connsiteY2" fmla="*/ 294587 h 294587"/>
                    <a:gd name="connsiteX3" fmla="*/ 0 w 4873658"/>
                    <a:gd name="connsiteY3" fmla="*/ 294587 h 294587"/>
                    <a:gd name="connsiteX4" fmla="*/ 186813 w 4873658"/>
                    <a:gd name="connsiteY4" fmla="*/ 9833 h 294587"/>
                    <a:gd name="connsiteX0" fmla="*/ 186813 w 4873658"/>
                    <a:gd name="connsiteY0" fmla="*/ 0 h 284754"/>
                    <a:gd name="connsiteX1" fmla="*/ 4706510 w 4873658"/>
                    <a:gd name="connsiteY1" fmla="*/ 9832 h 284754"/>
                    <a:gd name="connsiteX2" fmla="*/ 4873658 w 4873658"/>
                    <a:gd name="connsiteY2" fmla="*/ 284754 h 284754"/>
                    <a:gd name="connsiteX3" fmla="*/ 0 w 4873658"/>
                    <a:gd name="connsiteY3" fmla="*/ 284754 h 284754"/>
                    <a:gd name="connsiteX4" fmla="*/ 186813 w 4873658"/>
                    <a:gd name="connsiteY4" fmla="*/ 0 h 284754"/>
                    <a:gd name="connsiteX0" fmla="*/ 186813 w 4873658"/>
                    <a:gd name="connsiteY0" fmla="*/ 19664 h 304418"/>
                    <a:gd name="connsiteX1" fmla="*/ 4696678 w 4873658"/>
                    <a:gd name="connsiteY1" fmla="*/ 0 h 304418"/>
                    <a:gd name="connsiteX2" fmla="*/ 4873658 w 4873658"/>
                    <a:gd name="connsiteY2" fmla="*/ 304418 h 304418"/>
                    <a:gd name="connsiteX3" fmla="*/ 0 w 4873658"/>
                    <a:gd name="connsiteY3" fmla="*/ 304418 h 304418"/>
                    <a:gd name="connsiteX4" fmla="*/ 186813 w 4873658"/>
                    <a:gd name="connsiteY4" fmla="*/ 19664 h 304418"/>
                    <a:gd name="connsiteX0" fmla="*/ 186813 w 4873658"/>
                    <a:gd name="connsiteY0" fmla="*/ 0 h 284754"/>
                    <a:gd name="connsiteX1" fmla="*/ 4696678 w 4873658"/>
                    <a:gd name="connsiteY1" fmla="*/ 19665 h 284754"/>
                    <a:gd name="connsiteX2" fmla="*/ 4873658 w 4873658"/>
                    <a:gd name="connsiteY2" fmla="*/ 284754 h 284754"/>
                    <a:gd name="connsiteX3" fmla="*/ 0 w 4873658"/>
                    <a:gd name="connsiteY3" fmla="*/ 284754 h 284754"/>
                    <a:gd name="connsiteX4" fmla="*/ 186813 w 4873658"/>
                    <a:gd name="connsiteY4" fmla="*/ 0 h 284754"/>
                    <a:gd name="connsiteX0" fmla="*/ 186813 w 4873658"/>
                    <a:gd name="connsiteY0" fmla="*/ 0 h 284754"/>
                    <a:gd name="connsiteX1" fmla="*/ 4696678 w 4873658"/>
                    <a:gd name="connsiteY1" fmla="*/ 9833 h 284754"/>
                    <a:gd name="connsiteX2" fmla="*/ 4873658 w 4873658"/>
                    <a:gd name="connsiteY2" fmla="*/ 284754 h 284754"/>
                    <a:gd name="connsiteX3" fmla="*/ 0 w 4873658"/>
                    <a:gd name="connsiteY3" fmla="*/ 284754 h 284754"/>
                    <a:gd name="connsiteX4" fmla="*/ 186813 w 4873658"/>
                    <a:gd name="connsiteY4" fmla="*/ 0 h 284754"/>
                    <a:gd name="connsiteX0" fmla="*/ 186813 w 4873658"/>
                    <a:gd name="connsiteY0" fmla="*/ 19663 h 304417"/>
                    <a:gd name="connsiteX1" fmla="*/ 4706510 w 4873658"/>
                    <a:gd name="connsiteY1" fmla="*/ 0 h 304417"/>
                    <a:gd name="connsiteX2" fmla="*/ 4873658 w 4873658"/>
                    <a:gd name="connsiteY2" fmla="*/ 304417 h 304417"/>
                    <a:gd name="connsiteX3" fmla="*/ 0 w 4873658"/>
                    <a:gd name="connsiteY3" fmla="*/ 304417 h 304417"/>
                    <a:gd name="connsiteX4" fmla="*/ 186813 w 4873658"/>
                    <a:gd name="connsiteY4" fmla="*/ 19663 h 30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73658" h="304417">
                      <a:moveTo>
                        <a:pt x="186813" y="19663"/>
                      </a:moveTo>
                      <a:lnTo>
                        <a:pt x="4706510" y="0"/>
                      </a:lnTo>
                      <a:lnTo>
                        <a:pt x="4873658" y="304417"/>
                      </a:lnTo>
                      <a:lnTo>
                        <a:pt x="0" y="304417"/>
                      </a:lnTo>
                      <a:lnTo>
                        <a:pt x="186813" y="19663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 rtlCol="0"/>
                <a:p>
                  <a:pPr algn="ctr"/>
                  <a:endParaRPr lang="en-SG"/>
                </a:p>
              </p:txBody>
            </p:sp>
            <p:sp>
              <p:nvSpPr>
                <p:cNvPr id="1048669" name="Rectangle 3"/>
                <p:cNvSpPr/>
                <p:nvPr/>
              </p:nvSpPr>
              <p:spPr>
                <a:xfrm>
                  <a:off x="3740437" y="511277"/>
                  <a:ext cx="4711123" cy="1376439"/>
                </a:xfrm>
                <a:custGeom>
                  <a:avLst/>
                  <a:gdLst>
                    <a:gd name="connsiteX0" fmla="*/ 0 w 4711123"/>
                    <a:gd name="connsiteY0" fmla="*/ 0 h 1366607"/>
                    <a:gd name="connsiteX1" fmla="*/ 4711123 w 4711123"/>
                    <a:gd name="connsiteY1" fmla="*/ 0 h 1366607"/>
                    <a:gd name="connsiteX2" fmla="*/ 4711123 w 4711123"/>
                    <a:gd name="connsiteY2" fmla="*/ 1366607 h 1366607"/>
                    <a:gd name="connsiteX3" fmla="*/ 0 w 4711123"/>
                    <a:gd name="connsiteY3" fmla="*/ 1366607 h 1366607"/>
                    <a:gd name="connsiteX4" fmla="*/ 0 w 4711123"/>
                    <a:gd name="connsiteY4" fmla="*/ 0 h 1366607"/>
                    <a:gd name="connsiteX0" fmla="*/ 0 w 4711123"/>
                    <a:gd name="connsiteY0" fmla="*/ 0 h 1366607"/>
                    <a:gd name="connsiteX1" fmla="*/ 4032697 w 4711123"/>
                    <a:gd name="connsiteY1" fmla="*/ 0 h 1366607"/>
                    <a:gd name="connsiteX2" fmla="*/ 4711123 w 4711123"/>
                    <a:gd name="connsiteY2" fmla="*/ 1366607 h 1366607"/>
                    <a:gd name="connsiteX3" fmla="*/ 0 w 4711123"/>
                    <a:gd name="connsiteY3" fmla="*/ 1366607 h 1366607"/>
                    <a:gd name="connsiteX4" fmla="*/ 0 w 4711123"/>
                    <a:gd name="connsiteY4" fmla="*/ 0 h 1366607"/>
                    <a:gd name="connsiteX0" fmla="*/ 540774 w 4711123"/>
                    <a:gd name="connsiteY0" fmla="*/ 0 h 1366607"/>
                    <a:gd name="connsiteX1" fmla="*/ 4032697 w 4711123"/>
                    <a:gd name="connsiteY1" fmla="*/ 0 h 1366607"/>
                    <a:gd name="connsiteX2" fmla="*/ 4711123 w 4711123"/>
                    <a:gd name="connsiteY2" fmla="*/ 1366607 h 1366607"/>
                    <a:gd name="connsiteX3" fmla="*/ 0 w 4711123"/>
                    <a:gd name="connsiteY3" fmla="*/ 1366607 h 1366607"/>
                    <a:gd name="connsiteX4" fmla="*/ 540774 w 4711123"/>
                    <a:gd name="connsiteY4" fmla="*/ 0 h 1366607"/>
                    <a:gd name="connsiteX0" fmla="*/ 717754 w 4711123"/>
                    <a:gd name="connsiteY0" fmla="*/ 0 h 1366607"/>
                    <a:gd name="connsiteX1" fmla="*/ 4032697 w 4711123"/>
                    <a:gd name="connsiteY1" fmla="*/ 0 h 1366607"/>
                    <a:gd name="connsiteX2" fmla="*/ 4711123 w 4711123"/>
                    <a:gd name="connsiteY2" fmla="*/ 1366607 h 1366607"/>
                    <a:gd name="connsiteX3" fmla="*/ 0 w 4711123"/>
                    <a:gd name="connsiteY3" fmla="*/ 1366607 h 1366607"/>
                    <a:gd name="connsiteX4" fmla="*/ 717754 w 4711123"/>
                    <a:gd name="connsiteY4" fmla="*/ 0 h 1366607"/>
                    <a:gd name="connsiteX0" fmla="*/ 727587 w 4711123"/>
                    <a:gd name="connsiteY0" fmla="*/ 0 h 1366607"/>
                    <a:gd name="connsiteX1" fmla="*/ 4032697 w 4711123"/>
                    <a:gd name="connsiteY1" fmla="*/ 0 h 1366607"/>
                    <a:gd name="connsiteX2" fmla="*/ 4711123 w 4711123"/>
                    <a:gd name="connsiteY2" fmla="*/ 1366607 h 1366607"/>
                    <a:gd name="connsiteX3" fmla="*/ 0 w 4711123"/>
                    <a:gd name="connsiteY3" fmla="*/ 1366607 h 1366607"/>
                    <a:gd name="connsiteX4" fmla="*/ 727587 w 4711123"/>
                    <a:gd name="connsiteY4" fmla="*/ 0 h 1366607"/>
                    <a:gd name="connsiteX0" fmla="*/ 727587 w 4711123"/>
                    <a:gd name="connsiteY0" fmla="*/ 0 h 1366607"/>
                    <a:gd name="connsiteX1" fmla="*/ 3983536 w 4711123"/>
                    <a:gd name="connsiteY1" fmla="*/ 19664 h 1366607"/>
                    <a:gd name="connsiteX2" fmla="*/ 4711123 w 4711123"/>
                    <a:gd name="connsiteY2" fmla="*/ 1366607 h 1366607"/>
                    <a:gd name="connsiteX3" fmla="*/ 0 w 4711123"/>
                    <a:gd name="connsiteY3" fmla="*/ 1366607 h 1366607"/>
                    <a:gd name="connsiteX4" fmla="*/ 727587 w 4711123"/>
                    <a:gd name="connsiteY4" fmla="*/ 0 h 1366607"/>
                    <a:gd name="connsiteX0" fmla="*/ 796412 w 4711123"/>
                    <a:gd name="connsiteY0" fmla="*/ 0 h 1376439"/>
                    <a:gd name="connsiteX1" fmla="*/ 3983536 w 4711123"/>
                    <a:gd name="connsiteY1" fmla="*/ 29496 h 1376439"/>
                    <a:gd name="connsiteX2" fmla="*/ 4711123 w 4711123"/>
                    <a:gd name="connsiteY2" fmla="*/ 1376439 h 1376439"/>
                    <a:gd name="connsiteX3" fmla="*/ 0 w 4711123"/>
                    <a:gd name="connsiteY3" fmla="*/ 1376439 h 1376439"/>
                    <a:gd name="connsiteX4" fmla="*/ 796412 w 4711123"/>
                    <a:gd name="connsiteY4" fmla="*/ 0 h 1376439"/>
                    <a:gd name="connsiteX0" fmla="*/ 796412 w 4711123"/>
                    <a:gd name="connsiteY0" fmla="*/ 0 h 1376439"/>
                    <a:gd name="connsiteX1" fmla="*/ 3954039 w 4711123"/>
                    <a:gd name="connsiteY1" fmla="*/ 39328 h 1376439"/>
                    <a:gd name="connsiteX2" fmla="*/ 4711123 w 4711123"/>
                    <a:gd name="connsiteY2" fmla="*/ 1376439 h 1376439"/>
                    <a:gd name="connsiteX3" fmla="*/ 0 w 4711123"/>
                    <a:gd name="connsiteY3" fmla="*/ 1376439 h 1376439"/>
                    <a:gd name="connsiteX4" fmla="*/ 796412 w 4711123"/>
                    <a:gd name="connsiteY4" fmla="*/ 0 h 1376439"/>
                    <a:gd name="connsiteX0" fmla="*/ 678425 w 4711123"/>
                    <a:gd name="connsiteY0" fmla="*/ 0 h 1376439"/>
                    <a:gd name="connsiteX1" fmla="*/ 3954039 w 4711123"/>
                    <a:gd name="connsiteY1" fmla="*/ 39328 h 1376439"/>
                    <a:gd name="connsiteX2" fmla="*/ 4711123 w 4711123"/>
                    <a:gd name="connsiteY2" fmla="*/ 1376439 h 1376439"/>
                    <a:gd name="connsiteX3" fmla="*/ 0 w 4711123"/>
                    <a:gd name="connsiteY3" fmla="*/ 1376439 h 1376439"/>
                    <a:gd name="connsiteX4" fmla="*/ 678425 w 4711123"/>
                    <a:gd name="connsiteY4" fmla="*/ 0 h 1376439"/>
                    <a:gd name="connsiteX0" fmla="*/ 796412 w 4711123"/>
                    <a:gd name="connsiteY0" fmla="*/ 0 h 1376439"/>
                    <a:gd name="connsiteX1" fmla="*/ 3954039 w 4711123"/>
                    <a:gd name="connsiteY1" fmla="*/ 39328 h 1376439"/>
                    <a:gd name="connsiteX2" fmla="*/ 4711123 w 4711123"/>
                    <a:gd name="connsiteY2" fmla="*/ 1376439 h 1376439"/>
                    <a:gd name="connsiteX3" fmla="*/ 0 w 4711123"/>
                    <a:gd name="connsiteY3" fmla="*/ 1376439 h 1376439"/>
                    <a:gd name="connsiteX4" fmla="*/ 796412 w 4711123"/>
                    <a:gd name="connsiteY4" fmla="*/ 0 h 1376439"/>
                    <a:gd name="connsiteX0" fmla="*/ 796412 w 4711123"/>
                    <a:gd name="connsiteY0" fmla="*/ 0 h 1376439"/>
                    <a:gd name="connsiteX1" fmla="*/ 3836052 w 4711123"/>
                    <a:gd name="connsiteY1" fmla="*/ 29495 h 1376439"/>
                    <a:gd name="connsiteX2" fmla="*/ 4711123 w 4711123"/>
                    <a:gd name="connsiteY2" fmla="*/ 1376439 h 1376439"/>
                    <a:gd name="connsiteX3" fmla="*/ 0 w 4711123"/>
                    <a:gd name="connsiteY3" fmla="*/ 1376439 h 1376439"/>
                    <a:gd name="connsiteX4" fmla="*/ 796412 w 4711123"/>
                    <a:gd name="connsiteY4" fmla="*/ 0 h 1376439"/>
                    <a:gd name="connsiteX0" fmla="*/ 796412 w 4711123"/>
                    <a:gd name="connsiteY0" fmla="*/ 0 h 1376439"/>
                    <a:gd name="connsiteX1" fmla="*/ 3924543 w 4711123"/>
                    <a:gd name="connsiteY1" fmla="*/ 39327 h 1376439"/>
                    <a:gd name="connsiteX2" fmla="*/ 4711123 w 4711123"/>
                    <a:gd name="connsiteY2" fmla="*/ 1376439 h 1376439"/>
                    <a:gd name="connsiteX3" fmla="*/ 0 w 4711123"/>
                    <a:gd name="connsiteY3" fmla="*/ 1376439 h 1376439"/>
                    <a:gd name="connsiteX4" fmla="*/ 796412 w 4711123"/>
                    <a:gd name="connsiteY4" fmla="*/ 0 h 1376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11123" h="1376439">
                      <a:moveTo>
                        <a:pt x="796412" y="0"/>
                      </a:moveTo>
                      <a:lnTo>
                        <a:pt x="3924543" y="39327"/>
                      </a:lnTo>
                      <a:lnTo>
                        <a:pt x="4711123" y="1376439"/>
                      </a:lnTo>
                      <a:lnTo>
                        <a:pt x="0" y="1376439"/>
                      </a:lnTo>
                      <a:lnTo>
                        <a:pt x="796412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anchor="ctr" rtlCol="0"/>
                <a:p>
                  <a:pPr algn="ctr"/>
                  <a:endParaRPr lang="en-SG"/>
                </a:p>
              </p:txBody>
            </p:sp>
          </p:grpSp>
          <p:sp>
            <p:nvSpPr>
              <p:cNvPr id="1048670" name="Rectangle 5"/>
              <p:cNvSpPr/>
              <p:nvPr/>
            </p:nvSpPr>
            <p:spPr>
              <a:xfrm>
                <a:off x="5506063" y="3446435"/>
                <a:ext cx="1179871" cy="2064774"/>
              </a:xfrm>
              <a:prstGeom prst="rect"/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SG"/>
              </a:p>
            </p:txBody>
          </p:sp>
          <p:sp>
            <p:nvSpPr>
              <p:cNvPr id="1048671" name="Rectangle 7"/>
              <p:cNvSpPr/>
              <p:nvPr/>
            </p:nvSpPr>
            <p:spPr>
              <a:xfrm>
                <a:off x="4115027" y="3525016"/>
                <a:ext cx="1047341" cy="879987"/>
              </a:xfrm>
              <a:prstGeom prst="rect"/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SG"/>
              </a:p>
            </p:txBody>
          </p:sp>
          <p:sp>
            <p:nvSpPr>
              <p:cNvPr id="1048672" name="Rectangle 8"/>
              <p:cNvSpPr/>
              <p:nvPr/>
            </p:nvSpPr>
            <p:spPr>
              <a:xfrm>
                <a:off x="7029629" y="3525017"/>
                <a:ext cx="1047341" cy="879987"/>
              </a:xfrm>
              <a:prstGeom prst="rect"/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p>
                <a:pPr algn="ctr"/>
                <a:endParaRPr lang="en-SG"/>
              </a:p>
            </p:txBody>
          </p:sp>
        </p:grpSp>
        <p:cxnSp>
          <p:nvCxnSpPr>
            <p:cNvPr id="3145728" name="Straight Connector 11"/>
            <p:cNvCxnSpPr>
              <a:cxnSpLocks/>
              <a:stCxn id="1048670" idx="0"/>
            </p:cNvCxnSpPr>
            <p:nvPr/>
          </p:nvCxnSpPr>
          <p:spPr>
            <a:xfrm flipH="1">
              <a:off x="6095998" y="3446435"/>
              <a:ext cx="1" cy="2064774"/>
            </a:xfrm>
            <a:prstGeom prst="line"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73" name="Oval 6"/>
          <p:cNvSpPr/>
          <p:nvPr/>
        </p:nvSpPr>
        <p:spPr>
          <a:xfrm>
            <a:off x="5063383" y="1510478"/>
            <a:ext cx="5257600" cy="854765"/>
          </a:xfrm>
          <a:prstGeom prst="ellipse"/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dirty="0" sz="4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74" name="Rectangle 10"/>
          <p:cNvSpPr/>
          <p:nvPr/>
        </p:nvSpPr>
        <p:spPr>
          <a:xfrm>
            <a:off x="5275103" y="4328993"/>
            <a:ext cx="5872139" cy="1376439"/>
          </a:xfrm>
          <a:prstGeom prst="rect"/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 রোকেয়া অবলম্বনে তোমার দেখা একজন নারীর জীবন কাহিনী তুলে ধর।</a:t>
            </a:r>
            <a:endParaRPr b="1" dirty="0" sz="24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3" grpId="0" animBg="1"/>
      <p:bldP spid="10486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0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33826"/>
            <a:ext cx="12192000" cy="6824174"/>
          </a:xfrm>
          <a:prstGeom prst="rect"/>
        </p:spPr>
      </p:pic>
      <p:sp>
        <p:nvSpPr>
          <p:cNvPr id="1048675" name="Oval 1"/>
          <p:cNvSpPr/>
          <p:nvPr/>
        </p:nvSpPr>
        <p:spPr>
          <a:xfrm>
            <a:off x="5640506" y="2012828"/>
            <a:ext cx="6321288" cy="2236304"/>
          </a:xfrm>
          <a:prstGeom prst="ellipse"/>
          <a:blipFill rotWithShape="1" dpi="0">
            <a:blip xmlns:r="http://schemas.openxmlformats.org/officeDocument/2006/relationships" r:embed="rId2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SG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 descr="A picture containing indoor, curtain, furniture, decorated  Description automatically generated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12191999" cy="677045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Rectangle 1"/>
          <p:cNvSpPr/>
          <p:nvPr/>
        </p:nvSpPr>
        <p:spPr>
          <a:xfrm>
            <a:off x="356681" y="2675106"/>
            <a:ext cx="11478638" cy="3793787"/>
          </a:xfrm>
          <a:prstGeom prst="rect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SG"/>
          </a:p>
        </p:txBody>
      </p:sp>
      <p:sp>
        <p:nvSpPr>
          <p:cNvPr id="1048591" name="Rectangle: Rounded Corners 2"/>
          <p:cNvSpPr/>
          <p:nvPr/>
        </p:nvSpPr>
        <p:spPr>
          <a:xfrm>
            <a:off x="4105072" y="243191"/>
            <a:ext cx="3764605" cy="807396"/>
          </a:xfrm>
          <a:prstGeom prst="roundRect"/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dirty="0" sz="4400" lang="en-SG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2" name="Rectangle 6"/>
          <p:cNvSpPr/>
          <p:nvPr/>
        </p:nvSpPr>
        <p:spPr>
          <a:xfrm>
            <a:off x="356681" y="2718879"/>
            <a:ext cx="4964349" cy="3706239"/>
          </a:xfrm>
          <a:prstGeom prst="rect"/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0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নিলুফা ইয়াছমীন</a:t>
            </a:r>
          </a:p>
          <a:p>
            <a:pPr algn="ctr"/>
            <a:r>
              <a:rPr b="1" dirty="0" sz="20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b="1" dirty="0" sz="20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রামপুর আনোয়ারা উচ্চ বিদ্যালয়</a:t>
            </a:r>
          </a:p>
          <a:p>
            <a:pPr algn="ctr"/>
            <a:r>
              <a:rPr b="1" dirty="0" sz="20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কেন্দুয়া, নেত্রকোণা।</a:t>
            </a:r>
          </a:p>
        </p:txBody>
      </p:sp>
      <p:sp>
        <p:nvSpPr>
          <p:cNvPr id="1048593" name="Rectangle 9"/>
          <p:cNvSpPr/>
          <p:nvPr/>
        </p:nvSpPr>
        <p:spPr>
          <a:xfrm>
            <a:off x="6488349" y="2718879"/>
            <a:ext cx="5262664" cy="3706239"/>
          </a:xfrm>
          <a:prstGeom prst="rect"/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24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শ্রেণিঃ৭ম</a:t>
            </a:r>
          </a:p>
          <a:p>
            <a:pPr algn="ctr"/>
            <a:r>
              <a:rPr b="1" dirty="0" sz="24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ctr"/>
            <a:r>
              <a:rPr b="1" dirty="0" sz="24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পাঠঃবেগম রোকেয়া</a:t>
            </a:r>
          </a:p>
          <a:p>
            <a:pPr algn="ctr"/>
            <a:r>
              <a:rPr b="1" dirty="0" sz="24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</a:p>
          <a:p>
            <a:pPr algn="ctr"/>
            <a:r>
              <a:rPr b="1" dirty="0" sz="24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তারিখঃ২২.৮.২০২১ ইং</a:t>
            </a:r>
          </a:p>
        </p:txBody>
      </p:sp>
      <p:sp>
        <p:nvSpPr>
          <p:cNvPr id="1048594" name="Arrow: Up-Down 10"/>
          <p:cNvSpPr/>
          <p:nvPr/>
        </p:nvSpPr>
        <p:spPr>
          <a:xfrm>
            <a:off x="5703652" y="2718879"/>
            <a:ext cx="392347" cy="3793787"/>
          </a:xfrm>
          <a:prstGeom prst="upDown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SG"/>
          </a:p>
        </p:txBody>
      </p:sp>
      <p:sp>
        <p:nvSpPr>
          <p:cNvPr id="1048595" name="Rectangle 11"/>
          <p:cNvSpPr/>
          <p:nvPr/>
        </p:nvSpPr>
        <p:spPr>
          <a:xfrm>
            <a:off x="6095999" y="3103123"/>
            <a:ext cx="100520" cy="3132307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SG"/>
          </a:p>
        </p:txBody>
      </p:sp>
      <p:sp>
        <p:nvSpPr>
          <p:cNvPr id="1048596" name="Rectangle 12"/>
          <p:cNvSpPr/>
          <p:nvPr/>
        </p:nvSpPr>
        <p:spPr>
          <a:xfrm>
            <a:off x="5612860" y="3059350"/>
            <a:ext cx="100517" cy="317608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SG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1"/>
          <p:cNvSpPr/>
          <p:nvPr/>
        </p:nvSpPr>
        <p:spPr>
          <a:xfrm>
            <a:off x="3307404" y="457200"/>
            <a:ext cx="5457217" cy="904672"/>
          </a:xfrm>
          <a:prstGeom prst="rect"/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খেয়াল কর</a:t>
            </a:r>
            <a:endParaRPr dirty="0" sz="4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1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15997" y="1486563"/>
            <a:ext cx="2857500" cy="1600200"/>
          </a:xfrm>
          <a:prstGeom prst="rect"/>
        </p:spPr>
      </p:pic>
      <p:pic>
        <p:nvPicPr>
          <p:cNvPr id="2097162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819460" y="1514443"/>
            <a:ext cx="2752725" cy="1657350"/>
          </a:xfrm>
          <a:prstGeom prst="rect"/>
        </p:spPr>
      </p:pic>
      <p:pic>
        <p:nvPicPr>
          <p:cNvPr id="2097163" name="Picture 31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4657725" y="1514443"/>
            <a:ext cx="2876550" cy="1590675"/>
          </a:xfrm>
          <a:prstGeom prst="rect"/>
        </p:spPr>
      </p:pic>
      <p:pic>
        <p:nvPicPr>
          <p:cNvPr id="2097164" name="Picture 33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7051163" y="3340262"/>
            <a:ext cx="3521021" cy="2630078"/>
          </a:xfrm>
          <a:prstGeom prst="rect"/>
        </p:spPr>
      </p:pic>
      <p:pic>
        <p:nvPicPr>
          <p:cNvPr id="2097165" name="Picture 35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1515997" y="3340261"/>
            <a:ext cx="5115438" cy="1853640"/>
          </a:xfrm>
          <a:prstGeom prst="rect"/>
        </p:spPr>
      </p:pic>
      <p:sp>
        <p:nvSpPr>
          <p:cNvPr id="1048598" name="Rectangle: Rounded Corners 2"/>
          <p:cNvSpPr/>
          <p:nvPr/>
        </p:nvSpPr>
        <p:spPr>
          <a:xfrm>
            <a:off x="754145" y="5857475"/>
            <a:ext cx="4308050" cy="882690"/>
          </a:xfrm>
          <a:prstGeom prst="roundRect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b="1"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b="1"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b="1"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একেক</a:t>
            </a:r>
            <a:r>
              <a:rPr b="1"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b="1"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অনুপ্রের</a:t>
            </a:r>
            <a:r>
              <a:rPr altLang="en-US" b="1" dirty="0" sz="20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altLang="en-US" b="1" dirty="0" sz="20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b="1"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b="1"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b="1" dirty="0" sz="20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2000" lang="en-US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প্রতিক</a:t>
            </a:r>
            <a:endParaRPr b="1"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9" name="Rectangle: Rounded Corners 4"/>
          <p:cNvSpPr/>
          <p:nvPr/>
        </p:nvSpPr>
        <p:spPr>
          <a:xfrm>
            <a:off x="5241303" y="5734103"/>
            <a:ext cx="4722829" cy="977781"/>
          </a:xfrm>
          <a:prstGeom prst="roundRect"/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2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পাঠের সাথে মিলে এমন ছবি গুলো খুজে বের কর</a:t>
            </a:r>
            <a:endParaRPr dirty="0" sz="2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0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7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4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1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 animBg="1"/>
      <p:bldP spid="10485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: Rounded Corners 1"/>
          <p:cNvSpPr/>
          <p:nvPr/>
        </p:nvSpPr>
        <p:spPr>
          <a:xfrm>
            <a:off x="2431915" y="535021"/>
            <a:ext cx="7198468" cy="1099226"/>
          </a:xfrm>
          <a:prstGeom prst="roundRect"/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72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dirty="0" sz="7200" lang="en-SG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1" name="Rectangle 2"/>
          <p:cNvSpPr/>
          <p:nvPr/>
        </p:nvSpPr>
        <p:spPr>
          <a:xfrm>
            <a:off x="2000581" y="4191593"/>
            <a:ext cx="7629801" cy="2146115"/>
          </a:xfrm>
          <a:custGeom>
            <a:avLst/>
            <a:gdLst>
              <a:gd name="connsiteX0" fmla="*/ 0 w 7120647"/>
              <a:gd name="connsiteY0" fmla="*/ 0 h 1293778"/>
              <a:gd name="connsiteX1" fmla="*/ 7120647 w 7120647"/>
              <a:gd name="connsiteY1" fmla="*/ 0 h 1293778"/>
              <a:gd name="connsiteX2" fmla="*/ 7120647 w 7120647"/>
              <a:gd name="connsiteY2" fmla="*/ 1293778 h 1293778"/>
              <a:gd name="connsiteX3" fmla="*/ 0 w 7120647"/>
              <a:gd name="connsiteY3" fmla="*/ 1293778 h 1293778"/>
              <a:gd name="connsiteX4" fmla="*/ 0 w 7120647"/>
              <a:gd name="connsiteY4" fmla="*/ 0 h 1293778"/>
              <a:gd name="connsiteX0" fmla="*/ 0 w 7380419"/>
              <a:gd name="connsiteY0" fmla="*/ 41564 h 1293778"/>
              <a:gd name="connsiteX1" fmla="*/ 7380419 w 7380419"/>
              <a:gd name="connsiteY1" fmla="*/ 0 h 1293778"/>
              <a:gd name="connsiteX2" fmla="*/ 7380419 w 7380419"/>
              <a:gd name="connsiteY2" fmla="*/ 1293778 h 1293778"/>
              <a:gd name="connsiteX3" fmla="*/ 259772 w 7380419"/>
              <a:gd name="connsiteY3" fmla="*/ 1293778 h 1293778"/>
              <a:gd name="connsiteX4" fmla="*/ 0 w 7380419"/>
              <a:gd name="connsiteY4" fmla="*/ 41564 h 1293778"/>
              <a:gd name="connsiteX0" fmla="*/ 0 w 7629801"/>
              <a:gd name="connsiteY0" fmla="*/ 51955 h 1304169"/>
              <a:gd name="connsiteX1" fmla="*/ 7629801 w 7629801"/>
              <a:gd name="connsiteY1" fmla="*/ 0 h 1304169"/>
              <a:gd name="connsiteX2" fmla="*/ 7380419 w 7629801"/>
              <a:gd name="connsiteY2" fmla="*/ 1304169 h 1304169"/>
              <a:gd name="connsiteX3" fmla="*/ 259772 w 7629801"/>
              <a:gd name="connsiteY3" fmla="*/ 1304169 h 1304169"/>
              <a:gd name="connsiteX4" fmla="*/ 0 w 7629801"/>
              <a:gd name="connsiteY4" fmla="*/ 51955 h 1304169"/>
              <a:gd name="connsiteX0" fmla="*/ 0 w 7629801"/>
              <a:gd name="connsiteY0" fmla="*/ 51955 h 1304169"/>
              <a:gd name="connsiteX1" fmla="*/ 7629801 w 7629801"/>
              <a:gd name="connsiteY1" fmla="*/ 0 h 1304169"/>
              <a:gd name="connsiteX2" fmla="*/ 7380419 w 7629801"/>
              <a:gd name="connsiteY2" fmla="*/ 1304169 h 1304169"/>
              <a:gd name="connsiteX3" fmla="*/ 477981 w 7629801"/>
              <a:gd name="connsiteY3" fmla="*/ 1283388 h 1304169"/>
              <a:gd name="connsiteX4" fmla="*/ 0 w 7629801"/>
              <a:gd name="connsiteY4" fmla="*/ 51955 h 1304169"/>
              <a:gd name="connsiteX0" fmla="*/ 0 w 7629801"/>
              <a:gd name="connsiteY0" fmla="*/ 51955 h 1304194"/>
              <a:gd name="connsiteX1" fmla="*/ 7629801 w 7629801"/>
              <a:gd name="connsiteY1" fmla="*/ 0 h 1304194"/>
              <a:gd name="connsiteX2" fmla="*/ 7380419 w 7629801"/>
              <a:gd name="connsiteY2" fmla="*/ 1304169 h 1304194"/>
              <a:gd name="connsiteX3" fmla="*/ 7057638 w 7629801"/>
              <a:gd name="connsiteY3" fmla="*/ 1256196 h 1304194"/>
              <a:gd name="connsiteX4" fmla="*/ 477981 w 7629801"/>
              <a:gd name="connsiteY4" fmla="*/ 1283388 h 1304194"/>
              <a:gd name="connsiteX5" fmla="*/ 0 w 7629801"/>
              <a:gd name="connsiteY5" fmla="*/ 51955 h 1304194"/>
              <a:gd name="connsiteX0" fmla="*/ 0 w 7629801"/>
              <a:gd name="connsiteY0" fmla="*/ 51955 h 1318541"/>
              <a:gd name="connsiteX1" fmla="*/ 7629801 w 7629801"/>
              <a:gd name="connsiteY1" fmla="*/ 0 h 1318541"/>
              <a:gd name="connsiteX2" fmla="*/ 7380419 w 7629801"/>
              <a:gd name="connsiteY2" fmla="*/ 1304169 h 1318541"/>
              <a:gd name="connsiteX3" fmla="*/ 7130375 w 7629801"/>
              <a:gd name="connsiteY3" fmla="*/ 1318541 h 1318541"/>
              <a:gd name="connsiteX4" fmla="*/ 477981 w 7629801"/>
              <a:gd name="connsiteY4" fmla="*/ 1283388 h 1318541"/>
              <a:gd name="connsiteX5" fmla="*/ 0 w 7629801"/>
              <a:gd name="connsiteY5" fmla="*/ 51955 h 1318541"/>
              <a:gd name="connsiteX0" fmla="*/ 0 w 7629801"/>
              <a:gd name="connsiteY0" fmla="*/ 51955 h 1318541"/>
              <a:gd name="connsiteX1" fmla="*/ 7629801 w 7629801"/>
              <a:gd name="connsiteY1" fmla="*/ 0 h 1318541"/>
              <a:gd name="connsiteX2" fmla="*/ 7286901 w 7629801"/>
              <a:gd name="connsiteY2" fmla="*/ 1314560 h 1318541"/>
              <a:gd name="connsiteX3" fmla="*/ 7130375 w 7629801"/>
              <a:gd name="connsiteY3" fmla="*/ 1318541 h 1318541"/>
              <a:gd name="connsiteX4" fmla="*/ 477981 w 7629801"/>
              <a:gd name="connsiteY4" fmla="*/ 1283388 h 1318541"/>
              <a:gd name="connsiteX5" fmla="*/ 0 w 7629801"/>
              <a:gd name="connsiteY5" fmla="*/ 51955 h 1318541"/>
              <a:gd name="connsiteX0" fmla="*/ 0 w 7629801"/>
              <a:gd name="connsiteY0" fmla="*/ 51955 h 1334249"/>
              <a:gd name="connsiteX1" fmla="*/ 7629801 w 7629801"/>
              <a:gd name="connsiteY1" fmla="*/ 0 h 1334249"/>
              <a:gd name="connsiteX2" fmla="*/ 7099864 w 7629801"/>
              <a:gd name="connsiteY2" fmla="*/ 1334249 h 1334249"/>
              <a:gd name="connsiteX3" fmla="*/ 7130375 w 7629801"/>
              <a:gd name="connsiteY3" fmla="*/ 1318541 h 1334249"/>
              <a:gd name="connsiteX4" fmla="*/ 477981 w 7629801"/>
              <a:gd name="connsiteY4" fmla="*/ 1283388 h 1334249"/>
              <a:gd name="connsiteX5" fmla="*/ 0 w 7629801"/>
              <a:gd name="connsiteY5" fmla="*/ 51955 h 1334249"/>
              <a:gd name="connsiteX0" fmla="*/ 0 w 7629801"/>
              <a:gd name="connsiteY0" fmla="*/ 51955 h 1334249"/>
              <a:gd name="connsiteX1" fmla="*/ 7629801 w 7629801"/>
              <a:gd name="connsiteY1" fmla="*/ 0 h 1334249"/>
              <a:gd name="connsiteX2" fmla="*/ 7099864 w 7629801"/>
              <a:gd name="connsiteY2" fmla="*/ 1334249 h 1334249"/>
              <a:gd name="connsiteX3" fmla="*/ 7130375 w 7629801"/>
              <a:gd name="connsiteY3" fmla="*/ 1318541 h 1334249"/>
              <a:gd name="connsiteX4" fmla="*/ 748145 w 7629801"/>
              <a:gd name="connsiteY4" fmla="*/ 1257134 h 1334249"/>
              <a:gd name="connsiteX5" fmla="*/ 0 w 7629801"/>
              <a:gd name="connsiteY5" fmla="*/ 51955 h 1334249"/>
              <a:gd name="connsiteX0" fmla="*/ 0 w 7629801"/>
              <a:gd name="connsiteY0" fmla="*/ 51955 h 1334249"/>
              <a:gd name="connsiteX1" fmla="*/ 7629801 w 7629801"/>
              <a:gd name="connsiteY1" fmla="*/ 0 h 1334249"/>
              <a:gd name="connsiteX2" fmla="*/ 7099864 w 7629801"/>
              <a:gd name="connsiteY2" fmla="*/ 1334249 h 1334249"/>
              <a:gd name="connsiteX3" fmla="*/ 7005684 w 7629801"/>
              <a:gd name="connsiteY3" fmla="*/ 1331668 h 1334249"/>
              <a:gd name="connsiteX4" fmla="*/ 748145 w 7629801"/>
              <a:gd name="connsiteY4" fmla="*/ 1257134 h 1334249"/>
              <a:gd name="connsiteX5" fmla="*/ 0 w 7629801"/>
              <a:gd name="connsiteY5" fmla="*/ 51955 h 1334249"/>
              <a:gd name="connsiteX0" fmla="*/ 0 w 7629801"/>
              <a:gd name="connsiteY0" fmla="*/ 51955 h 1331668"/>
              <a:gd name="connsiteX1" fmla="*/ 7629801 w 7629801"/>
              <a:gd name="connsiteY1" fmla="*/ 0 h 1331668"/>
              <a:gd name="connsiteX2" fmla="*/ 7047910 w 7629801"/>
              <a:gd name="connsiteY2" fmla="*/ 1301432 h 1331668"/>
              <a:gd name="connsiteX3" fmla="*/ 7005684 w 7629801"/>
              <a:gd name="connsiteY3" fmla="*/ 1331668 h 1331668"/>
              <a:gd name="connsiteX4" fmla="*/ 748145 w 7629801"/>
              <a:gd name="connsiteY4" fmla="*/ 1257134 h 1331668"/>
              <a:gd name="connsiteX5" fmla="*/ 0 w 7629801"/>
              <a:gd name="connsiteY5" fmla="*/ 51955 h 1331668"/>
              <a:gd name="connsiteX0" fmla="*/ 0 w 7629801"/>
              <a:gd name="connsiteY0" fmla="*/ 51955 h 1355585"/>
              <a:gd name="connsiteX1" fmla="*/ 7629801 w 7629801"/>
              <a:gd name="connsiteY1" fmla="*/ 0 h 1355585"/>
              <a:gd name="connsiteX2" fmla="*/ 7047910 w 7629801"/>
              <a:gd name="connsiteY2" fmla="*/ 1301432 h 1355585"/>
              <a:gd name="connsiteX3" fmla="*/ 7005684 w 7629801"/>
              <a:gd name="connsiteY3" fmla="*/ 1331668 h 1355585"/>
              <a:gd name="connsiteX4" fmla="*/ 800099 w 7629801"/>
              <a:gd name="connsiteY4" fmla="*/ 1355585 h 1355585"/>
              <a:gd name="connsiteX5" fmla="*/ 0 w 7629801"/>
              <a:gd name="connsiteY5" fmla="*/ 51955 h 135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9801" h="1355585">
                <a:moveTo>
                  <a:pt x="0" y="51955"/>
                </a:moveTo>
                <a:lnTo>
                  <a:pt x="7629801" y="0"/>
                </a:lnTo>
                <a:lnTo>
                  <a:pt x="7047910" y="1301432"/>
                </a:lnTo>
                <a:lnTo>
                  <a:pt x="7005684" y="1331668"/>
                </a:lnTo>
                <a:lnTo>
                  <a:pt x="800099" y="1355585"/>
                </a:lnTo>
                <a:lnTo>
                  <a:pt x="0" y="5195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dir="t" rig="threeP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8000" lang="bn-IN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 রোকেয়া</a:t>
            </a:r>
            <a:endParaRPr dirty="0" sz="8000" lang="en-SG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8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692729" y="1950122"/>
            <a:ext cx="2711474" cy="224147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: Rounded Corners 1"/>
          <p:cNvSpPr/>
          <p:nvPr/>
        </p:nvSpPr>
        <p:spPr>
          <a:xfrm>
            <a:off x="3857134" y="446134"/>
            <a:ext cx="4477732" cy="1112363"/>
          </a:xfrm>
          <a:prstGeom prst="roundRect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en-US" err="1">
                <a:solidFill>
                  <a:schemeClr val="tx1"/>
                </a:solidFill>
                <a:latin typeface="NikoshBAN" panose="02000000000000000000" pitchFamily="2" charset="0"/>
                <a:ea typeface="Verdana" panose="020B0604030504040204" pitchFamily="34" charset="0"/>
                <a:cs typeface="NikoshBAN" panose="02000000000000000000" pitchFamily="2" charset="0"/>
              </a:rPr>
              <a:t>শিখনফল</a:t>
            </a:r>
            <a:endParaRPr dirty="0" sz="4000" lang="en-SG">
              <a:solidFill>
                <a:schemeClr val="tx1"/>
              </a:solidFill>
              <a:latin typeface="NikoshBAN" panose="02000000000000000000" pitchFamily="2" charset="0"/>
              <a:ea typeface="Verdana" panose="020B0604030504040204" pitchFamily="34" charset="0"/>
              <a:cs typeface="NikoshBAN" panose="02000000000000000000" pitchFamily="2" charset="0"/>
            </a:endParaRPr>
          </a:p>
        </p:txBody>
      </p:sp>
      <p:grpSp>
        <p:nvGrpSpPr>
          <p:cNvPr id="40" name="Group 4"/>
          <p:cNvGrpSpPr/>
          <p:nvPr/>
        </p:nvGrpSpPr>
        <p:grpSpPr>
          <a:xfrm>
            <a:off x="1489435" y="2083324"/>
            <a:ext cx="9709608" cy="4185501"/>
            <a:chOff x="1046375" y="2422689"/>
            <a:chExt cx="10501460" cy="4185501"/>
          </a:xfrm>
        </p:grpSpPr>
        <p:sp>
          <p:nvSpPr>
            <p:cNvPr id="1048603" name="Rectangle 2"/>
            <p:cNvSpPr/>
            <p:nvPr/>
          </p:nvSpPr>
          <p:spPr>
            <a:xfrm>
              <a:off x="1046375" y="2422689"/>
              <a:ext cx="10501460" cy="4185501"/>
            </a:xfrm>
            <a:prstGeom prst="rect"/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indent="-285750" marL="285750">
                <a:buFont typeface="Wingdings" panose="05000000000000000000" pitchFamily="2" charset="2"/>
                <a:buChar char="q"/>
              </a:pPr>
              <a:r>
                <a:rPr dirty="0" sz="2000" lang="bn-IN">
                  <a:solidFill>
                    <a:schemeClr val="tx1"/>
                  </a:solidFill>
                  <a:latin typeface="NikoshBAN" panose="02000000000000000000" pitchFamily="2" charset="0"/>
                  <a:ea typeface="Verdana" panose="020B0604030504040204" pitchFamily="34" charset="0"/>
                  <a:cs typeface="NikoshBAN" panose="02000000000000000000" pitchFamily="2" charset="0"/>
                </a:rPr>
                <a:t>কবি পরিচিতি বলতে পারবে;</a:t>
              </a:r>
            </a:p>
            <a:p>
              <a:pPr indent="-285750" marL="285750">
                <a:buFont typeface="Wingdings" panose="05000000000000000000" pitchFamily="2" charset="2"/>
                <a:buChar char="q"/>
              </a:pPr>
              <a:endParaRPr dirty="0" lang="bn-IN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indent="-285750" marL="285750">
                <a:buFont typeface="Wingdings" panose="05000000000000000000" pitchFamily="2" charset="2"/>
                <a:buChar char="q"/>
              </a:pPr>
              <a:r>
                <a:rPr dirty="0" sz="2000" lang="en-US" err="1">
                  <a:solidFill>
                    <a:schemeClr val="tx1"/>
                  </a:solidFill>
                  <a:latin typeface="NikoshBAN" panose="02000000000000000000" pitchFamily="2" charset="0"/>
                  <a:ea typeface="Verdana" panose="020B0604030504040204" pitchFamily="34" charset="0"/>
                  <a:cs typeface="NikoshBAN" panose="02000000000000000000" pitchFamily="2" charset="0"/>
                </a:rPr>
                <a:t>পাঠের</a:t>
              </a:r>
              <a:r>
                <a:rPr dirty="0" sz="2000" lang="bn-IN">
                  <a:solidFill>
                    <a:schemeClr val="tx1"/>
                  </a:solidFill>
                  <a:latin typeface="NikoshBAN" panose="02000000000000000000" pitchFamily="2" charset="0"/>
                  <a:ea typeface="Verdana" panose="020B0604030504040204" pitchFamily="34" charset="0"/>
                  <a:cs typeface="NikoshBAN" panose="02000000000000000000" pitchFamily="2" charset="0"/>
                </a:rPr>
                <a:t> মুল শব্দগুলোর অর্থ বলতে পারবে;</a:t>
              </a:r>
            </a:p>
            <a:p>
              <a:pPr indent="-285750" marL="285750">
                <a:buFont typeface="Wingdings" panose="05000000000000000000" pitchFamily="2" charset="2"/>
                <a:buChar char="q"/>
              </a:pPr>
              <a:endParaRPr dirty="0" lang="bn-IN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indent="-285750" marL="285750">
                <a:buFont typeface="Wingdings" panose="05000000000000000000" pitchFamily="2" charset="2"/>
                <a:buChar char="q"/>
              </a:pPr>
              <a:r>
                <a:rPr dirty="0" sz="2000" lang="bn-IN">
                  <a:solidFill>
                    <a:schemeClr val="tx1"/>
                  </a:solidFill>
                  <a:latin typeface="NikoshBAN" panose="02000000000000000000" pitchFamily="2" charset="0"/>
                  <a:ea typeface="Verdana" panose="020B0604030504040204" pitchFamily="34" charset="0"/>
                  <a:cs typeface="NikoshBAN" panose="02000000000000000000" pitchFamily="2" charset="0"/>
                </a:rPr>
                <a:t>বেগম রোকেয়ার পরিচয় তুলে ধরতে পারবে;</a:t>
              </a:r>
            </a:p>
            <a:p>
              <a:pPr indent="-285750" marL="285750">
                <a:buFont typeface="Wingdings" panose="05000000000000000000" pitchFamily="2" charset="2"/>
                <a:buChar char="q"/>
              </a:pPr>
              <a:endParaRPr dirty="0" lang="bn-IN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indent="-285750" marL="285750">
                <a:buFont typeface="Wingdings" panose="05000000000000000000" pitchFamily="2" charset="2"/>
                <a:buChar char="q"/>
              </a:pPr>
              <a:r>
                <a:rPr dirty="0" sz="2000" lang="bn-IN">
                  <a:solidFill>
                    <a:schemeClr val="tx1"/>
                  </a:solidFill>
                  <a:latin typeface="NikoshBAN" panose="02000000000000000000" pitchFamily="2" charset="0"/>
                  <a:ea typeface="Verdana" panose="020B0604030504040204" pitchFamily="34" charset="0"/>
                  <a:cs typeface="NikoshBAN" panose="02000000000000000000" pitchFamily="2" charset="0"/>
                </a:rPr>
                <a:t>বেগম রোকেয়ার রচিত গ্রন্থগুলোর নাম বলতে পারবে;</a:t>
              </a:r>
            </a:p>
            <a:p>
              <a:pPr indent="-285750" marL="285750">
                <a:buFont typeface="Wingdings" panose="05000000000000000000" pitchFamily="2" charset="2"/>
                <a:buChar char="q"/>
              </a:pPr>
              <a:endParaRPr dirty="0" lang="bn-IN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indent="-285750" marL="285750">
                <a:buFont typeface="Wingdings" panose="05000000000000000000" pitchFamily="2" charset="2"/>
                <a:buChar char="q"/>
              </a:pPr>
              <a:r>
                <a:rPr dirty="0" sz="2000" lang="bn-IN">
                  <a:solidFill>
                    <a:schemeClr val="tx1"/>
                  </a:solidFill>
                  <a:latin typeface="NikoshBAN" panose="02000000000000000000" pitchFamily="2" charset="0"/>
                  <a:ea typeface="Verdana" panose="020B0604030504040204" pitchFamily="34" charset="0"/>
                  <a:cs typeface="NikoshBAN" panose="02000000000000000000" pitchFamily="2" charset="0"/>
                </a:rPr>
                <a:t>বেগম রোকেয়া নারীশিক্ষার অগ্রপথিক ব্যাখ্যা করতে পারবে।</a:t>
              </a:r>
              <a:endParaRPr dirty="0" sz="2000" lang="en-SG">
                <a:solidFill>
                  <a:schemeClr val="tx1"/>
                </a:solidFill>
                <a:latin typeface="NikoshBAN" panose="02000000000000000000" pitchFamily="2" charset="0"/>
                <a:ea typeface="Verdana" panose="020B0604030504040204" pitchFamily="34" charset="0"/>
                <a:cs typeface="NikoshBAN" panose="02000000000000000000" pitchFamily="2" charset="0"/>
              </a:endParaRPr>
            </a:p>
          </p:txBody>
        </p:sp>
        <p:sp>
          <p:nvSpPr>
            <p:cNvPr id="1048604" name="TextBox 3"/>
            <p:cNvSpPr txBox="1"/>
            <p:nvPr/>
          </p:nvSpPr>
          <p:spPr>
            <a:xfrm>
              <a:off x="1046375" y="2635322"/>
              <a:ext cx="8748074" cy="400110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b="1" dirty="0" sz="2000" lang="bn-IN"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শিক্ষার্থীরা......................................................</a:t>
              </a:r>
              <a:endParaRPr b="1" dirty="0" sz="2000" lang="en-SG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Rectangle 1"/>
          <p:cNvSpPr/>
          <p:nvPr/>
        </p:nvSpPr>
        <p:spPr>
          <a:xfrm>
            <a:off x="2366128" y="197964"/>
            <a:ext cx="6014301" cy="1008668"/>
          </a:xfrm>
          <a:prstGeom prst="rect"/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000" lang="bn-IN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</a:t>
            </a:r>
            <a:endParaRPr dirty="0" sz="6000" lang="en-SG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194304" name="Diagram 2"/>
          <p:cNvGraphicFramePr>
            <a:graphicFrameLocks/>
          </p:cNvGraphicFramePr>
          <p:nvPr/>
        </p:nvGraphicFramePr>
        <p:xfrm>
          <a:off x="311085" y="1307357"/>
          <a:ext cx="11340445" cy="5432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AF189269-DC0B-491A-935D-9E42722FC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194304">
                                            <p:graphicEl>
                                              <a:dgm id="{AF189269-DC0B-491A-935D-9E42722FC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194304">
                                            <p:graphicEl>
                                              <a:dgm id="{AF189269-DC0B-491A-935D-9E42722FC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4194304">
                                            <p:graphicEl>
                                              <a:dgm id="{AF189269-DC0B-491A-935D-9E42722FC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DABA5EEB-4F6C-4C13-A5BD-0C2A9F0A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4194304">
                                            <p:graphicEl>
                                              <a:dgm id="{DABA5EEB-4F6C-4C13-A5BD-0C2A9F0A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4194304">
                                            <p:graphicEl>
                                              <a:dgm id="{DABA5EEB-4F6C-4C13-A5BD-0C2A9F0A8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4194304">
                                            <p:graphicEl>
                                              <a:dgm id="{DABA5EEB-4F6C-4C13-A5BD-0C2A9F0A8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7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1DDE2A86-C88D-4DDA-8F3B-2A3F59CC0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4194304">
                                            <p:graphicEl>
                                              <a:dgm id="{1DDE2A86-C88D-4DDA-8F3B-2A3F59CC0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194304">
                                            <p:graphicEl>
                                              <a:dgm id="{1DDE2A86-C88D-4DDA-8F3B-2A3F59CC0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1"/>
                                        <p:tgtEl>
                                          <p:spTgt spid="4194304">
                                            <p:graphicEl>
                                              <a:dgm id="{1DDE2A86-C88D-4DDA-8F3B-2A3F59CC0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4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CBEB8BDC-24DB-402E-9C20-E18225B3A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4194304">
                                            <p:graphicEl>
                                              <a:dgm id="{CBEB8BDC-24DB-402E-9C20-E18225B3A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194304">
                                            <p:graphicEl>
                                              <a:dgm id="{CBEB8BDC-24DB-402E-9C20-E18225B3A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8"/>
                                        <p:tgtEl>
                                          <p:spTgt spid="4194304">
                                            <p:graphicEl>
                                              <a:dgm id="{CBEB8BDC-24DB-402E-9C20-E18225B3A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9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438369F7-915C-41BC-BB8D-841B54DA2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194304">
                                            <p:graphicEl>
                                              <a:dgm id="{438369F7-915C-41BC-BB8D-841B54DA2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194304">
                                            <p:graphicEl>
                                              <a:dgm id="{438369F7-915C-41BC-BB8D-841B54DA2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3"/>
                                        <p:tgtEl>
                                          <p:spTgt spid="4194304">
                                            <p:graphicEl>
                                              <a:dgm id="{438369F7-915C-41BC-BB8D-841B54DA2C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3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DED46E7E-6EF4-4E94-B7FB-7E5F193F9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4194304">
                                            <p:graphicEl>
                                              <a:dgm id="{DED46E7E-6EF4-4E94-B7FB-7E5F193F9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4194304">
                                            <p:graphicEl>
                                              <a:dgm id="{DED46E7E-6EF4-4E94-B7FB-7E5F193F9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0"/>
                                        <p:tgtEl>
                                          <p:spTgt spid="4194304">
                                            <p:graphicEl>
                                              <a:dgm id="{DED46E7E-6EF4-4E94-B7FB-7E5F193F9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41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390DF79C-185E-4BC2-9A04-28057BFE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4194304">
                                            <p:graphicEl>
                                              <a:dgm id="{390DF79C-185E-4BC2-9A04-28057BFE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4194304">
                                            <p:graphicEl>
                                              <a:dgm id="{390DF79C-185E-4BC2-9A04-28057BFE1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5"/>
                                        <p:tgtEl>
                                          <p:spTgt spid="4194304">
                                            <p:graphicEl>
                                              <a:dgm id="{390DF79C-185E-4BC2-9A04-28057BFE1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48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EF977339-B112-4B5F-B0D6-7FCCDD9A7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4194304">
                                            <p:graphicEl>
                                              <a:dgm id="{EF977339-B112-4B5F-B0D6-7FCCDD9A7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4194304">
                                            <p:graphicEl>
                                              <a:dgm id="{EF977339-B112-4B5F-B0D6-7FCCDD9A7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2"/>
                                        <p:tgtEl>
                                          <p:spTgt spid="4194304">
                                            <p:graphicEl>
                                              <a:dgm id="{EF977339-B112-4B5F-B0D6-7FCCDD9A7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53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6C8D39EE-0543-4F91-89B8-7B6EDCFDA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4194304">
                                            <p:graphicEl>
                                              <a:dgm id="{6C8D39EE-0543-4F91-89B8-7B6EDCFDA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194304">
                                            <p:graphicEl>
                                              <a:dgm id="{6C8D39EE-0543-4F91-89B8-7B6EDCFDA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7"/>
                                        <p:tgtEl>
                                          <p:spTgt spid="4194304">
                                            <p:graphicEl>
                                              <a:dgm id="{6C8D39EE-0543-4F91-89B8-7B6EDCFDAC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6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6DAAB612-6FBA-49E6-86E0-4FA21B6F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4194304">
                                            <p:graphicEl>
                                              <a:dgm id="{6DAAB612-6FBA-49E6-86E0-4FA21B6F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194304">
                                            <p:graphicEl>
                                              <a:dgm id="{6DAAB612-6FBA-49E6-86E0-4FA21B6F6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64"/>
                                        <p:tgtEl>
                                          <p:spTgt spid="4194304">
                                            <p:graphicEl>
                                              <a:dgm id="{6DAAB612-6FBA-49E6-86E0-4FA21B6F6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65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2EB31389-D5D2-4882-B73A-478212AB6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194304">
                                            <p:graphicEl>
                                              <a:dgm id="{2EB31389-D5D2-4882-B73A-478212AB6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194304">
                                            <p:graphicEl>
                                              <a:dgm id="{2EB31389-D5D2-4882-B73A-478212AB6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69"/>
                                        <p:tgtEl>
                                          <p:spTgt spid="4194304">
                                            <p:graphicEl>
                                              <a:dgm id="{2EB31389-D5D2-4882-B73A-478212AB68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7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B0C2DCA4-035A-4346-811F-6CFD041C7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4194304">
                                            <p:graphicEl>
                                              <a:dgm id="{B0C2DCA4-035A-4346-811F-6CFD041C7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4194304">
                                            <p:graphicEl>
                                              <a:dgm id="{B0C2DCA4-035A-4346-811F-6CFD041C7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76"/>
                                        <p:tgtEl>
                                          <p:spTgt spid="4194304">
                                            <p:graphicEl>
                                              <a:dgm id="{B0C2DCA4-035A-4346-811F-6CFD041C7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77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02C52316-A3C6-4505-9ABC-B9449927D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4194304">
                                            <p:graphicEl>
                                              <a:dgm id="{02C52316-A3C6-4505-9ABC-B9449927D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4194304">
                                            <p:graphicEl>
                                              <a:dgm id="{02C52316-A3C6-4505-9ABC-B9449927D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81"/>
                                        <p:tgtEl>
                                          <p:spTgt spid="4194304">
                                            <p:graphicEl>
                                              <a:dgm id="{02C52316-A3C6-4505-9ABC-B9449927DE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>
                      <p:stCondLst>
                        <p:cond delay="indefinite"/>
                      </p:stCondLst>
                      <p:childTnLst>
                        <p:par>
                          <p:cTn fill="hold" id="83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84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BA6E4BFA-99D0-450D-9B70-9190109B9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4194304">
                                            <p:graphicEl>
                                              <a:dgm id="{BA6E4BFA-99D0-450D-9B70-9190109B9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7"/>
                                        <p:tgtEl>
                                          <p:spTgt spid="4194304">
                                            <p:graphicEl>
                                              <a:dgm id="{BA6E4BFA-99D0-450D-9B70-9190109B9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88"/>
                                        <p:tgtEl>
                                          <p:spTgt spid="4194304">
                                            <p:graphicEl>
                                              <a:dgm id="{BA6E4BFA-99D0-450D-9B70-9190109B9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89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FE3E461C-604F-497A-8D95-535497F97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4194304">
                                            <p:graphicEl>
                                              <a:dgm id="{FE3E461C-604F-497A-8D95-535497F97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2"/>
                                        <p:tgtEl>
                                          <p:spTgt spid="4194304">
                                            <p:graphicEl>
                                              <a:dgm id="{FE3E461C-604F-497A-8D95-535497F97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3"/>
                                        <p:tgtEl>
                                          <p:spTgt spid="4194304">
                                            <p:graphicEl>
                                              <a:dgm id="{FE3E461C-604F-497A-8D95-535497F97B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4">
                      <p:stCondLst>
                        <p:cond delay="indefinite"/>
                      </p:stCondLst>
                      <p:childTnLst>
                        <p:par>
                          <p:cTn fill="hold" id="95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9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7DA6A7D0-36DC-4DB9-82E4-72A390554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8"/>
                                        <p:tgtEl>
                                          <p:spTgt spid="4194304">
                                            <p:graphicEl>
                                              <a:dgm id="{7DA6A7D0-36DC-4DB9-82E4-72A390554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4194304">
                                            <p:graphicEl>
                                              <a:dgm id="{7DA6A7D0-36DC-4DB9-82E4-72A390554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00"/>
                                        <p:tgtEl>
                                          <p:spTgt spid="4194304">
                                            <p:graphicEl>
                                              <a:dgm id="{7DA6A7D0-36DC-4DB9-82E4-72A390554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01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>
                                            <p:graphicEl>
                                              <a:dgm id="{0AA6ABBC-F45A-40A2-86E7-F7FA12417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3"/>
                                        <p:tgtEl>
                                          <p:spTgt spid="4194304">
                                            <p:graphicEl>
                                              <a:dgm id="{0AA6ABBC-F45A-40A2-86E7-F7FA12417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4"/>
                                        <p:tgtEl>
                                          <p:spTgt spid="4194304">
                                            <p:graphicEl>
                                              <a:dgm id="{0AA6ABBC-F45A-40A2-86E7-F7FA12417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05"/>
                                        <p:tgtEl>
                                          <p:spTgt spid="4194304">
                                            <p:graphicEl>
                                              <a:dgm id="{0AA6ABBC-F45A-40A2-86E7-F7FA12417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94304" grpI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2"/>
          <p:cNvGrpSpPr/>
          <p:nvPr/>
        </p:nvGrpSpPr>
        <p:grpSpPr>
          <a:xfrm>
            <a:off x="0" y="28280"/>
            <a:ext cx="8825796" cy="2111605"/>
            <a:chOff x="0" y="28280"/>
            <a:chExt cx="8825796" cy="2111605"/>
          </a:xfrm>
        </p:grpSpPr>
        <p:sp>
          <p:nvSpPr>
            <p:cNvPr id="1048606" name="Rectangle 1"/>
            <p:cNvSpPr/>
            <p:nvPr/>
          </p:nvSpPr>
          <p:spPr>
            <a:xfrm>
              <a:off x="3631627" y="208201"/>
              <a:ext cx="5194169" cy="612742"/>
            </a:xfrm>
            <a:prstGeom prst="rect"/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dir="t" rig="threeP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sz="3200" lang="bn-IN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রচিত গ্রন্থসমুহ</a:t>
              </a:r>
              <a:endParaRPr dirty="0" sz="320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097166" name="Picture 5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>
              <a:off x="0" y="28280"/>
              <a:ext cx="3198295" cy="1648512"/>
            </a:xfrm>
            <a:prstGeom prst="rect"/>
          </p:spPr>
        </p:pic>
        <p:sp>
          <p:nvSpPr>
            <p:cNvPr id="1048607" name="Rectangle: Rounded Corners 6"/>
            <p:cNvSpPr/>
            <p:nvPr/>
          </p:nvSpPr>
          <p:spPr>
            <a:xfrm>
              <a:off x="103695" y="1828800"/>
              <a:ext cx="3101418" cy="311085"/>
            </a:xfrm>
            <a:prstGeom prst="roundRect"/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r>
                <a:rPr dirty="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সেলিনা</a:t>
              </a:r>
              <a:r>
                <a:rPr dirty="0" lang="en-US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dirty="0" lang="en-US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হোসেন</a:t>
              </a:r>
              <a:endParaRPr dirty="0" lang="en-SG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097167" name="Picture 8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2"/>
          <a:srcRect l="15625" t="-288" r="14728"/>
          <a:stretch>
            <a:fillRect/>
          </a:stretch>
        </p:blipFill>
        <p:spPr>
          <a:xfrm>
            <a:off x="8316256" y="1216671"/>
            <a:ext cx="1485999" cy="2328421"/>
          </a:xfrm>
          <a:prstGeom prst="rect"/>
        </p:spPr>
      </p:pic>
      <p:pic>
        <p:nvPicPr>
          <p:cNvPr id="2097168" name="Picture 10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9471041" y="3796154"/>
            <a:ext cx="1790700" cy="2562225"/>
          </a:xfrm>
          <a:prstGeom prst="rect"/>
        </p:spPr>
      </p:pic>
      <p:pic>
        <p:nvPicPr>
          <p:cNvPr id="2097169" name="Picture 12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4"/>
          <a:srcRect l="21812" t="11621" r="13399" b="9191"/>
          <a:stretch>
            <a:fillRect/>
          </a:stretch>
        </p:blipFill>
        <p:spPr>
          <a:xfrm>
            <a:off x="5791493" y="1234076"/>
            <a:ext cx="1485999" cy="2194923"/>
          </a:xfrm>
          <a:prstGeom prst="rect"/>
        </p:spPr>
      </p:pic>
      <p:pic>
        <p:nvPicPr>
          <p:cNvPr id="2097170" name="Picture 14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5"/>
          <a:srcRect l="16952" t="12681" r="16728" b="10252"/>
          <a:stretch>
            <a:fillRect/>
          </a:stretch>
        </p:blipFill>
        <p:spPr>
          <a:xfrm>
            <a:off x="10256363" y="1216670"/>
            <a:ext cx="1570987" cy="2328421"/>
          </a:xfrm>
          <a:prstGeom prst="rect"/>
        </p:spPr>
      </p:pic>
      <p:pic>
        <p:nvPicPr>
          <p:cNvPr id="2097171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3631627" y="3691820"/>
            <a:ext cx="1771650" cy="2666559"/>
          </a:xfrm>
          <a:prstGeom prst="rect"/>
        </p:spPr>
      </p:pic>
      <p:pic>
        <p:nvPicPr>
          <p:cNvPr id="2097172" name="Picture 7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601258" y="3668450"/>
            <a:ext cx="1676400" cy="2733675"/>
          </a:xfrm>
          <a:prstGeom prst="rect"/>
        </p:spPr>
      </p:pic>
      <p:pic>
        <p:nvPicPr>
          <p:cNvPr id="2097173" name="Picture 11"/>
          <p:cNvPicPr>
            <a:picLocks noChangeAspect="1"/>
          </p:cNvPicPr>
          <p:nvPr/>
        </p:nvPicPr>
        <p:blipFill rotWithShape="1">
          <a:blip xmlns:r="http://schemas.openxmlformats.org/officeDocument/2006/relationships" r:embed="rId8"/>
          <a:srcRect l="19582" t="11777" r="16245" b="11036"/>
          <a:stretch>
            <a:fillRect/>
          </a:stretch>
        </p:blipFill>
        <p:spPr>
          <a:xfrm>
            <a:off x="3421929" y="1234077"/>
            <a:ext cx="1485999" cy="2244218"/>
          </a:xfrm>
          <a:prstGeom prst="rect"/>
        </p:spPr>
      </p:pic>
      <p:pic>
        <p:nvPicPr>
          <p:cNvPr id="2097174" name="Picture 15"/>
          <p:cNvPicPr>
            <a:picLocks noChangeAspect="1"/>
          </p:cNvPicPr>
          <p:nvPr/>
        </p:nvPicPr>
        <p:blipFill>
          <a:blip xmlns:r="http://schemas.openxmlformats.org/officeDocument/2006/relationships" r:embed="rId9"/>
          <a:stretch>
            <a:fillRect/>
          </a:stretch>
        </p:blipFill>
        <p:spPr>
          <a:xfrm>
            <a:off x="6301818" y="3815204"/>
            <a:ext cx="1800225" cy="254317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209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09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6"/>
                                        <p:tgtEl>
                                          <p:spTgt spid="209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23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0"/>
                                        <p:tgtEl>
                                          <p:spTgt spid="209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37"/>
                                        <p:tgtEl>
                                          <p:spTgt spid="209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09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4"/>
                                        <p:tgtEl>
                                          <p:spTgt spid="209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09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1"/>
                                        <p:tgtEl>
                                          <p:spTgt spid="209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09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8"/>
                                        <p:tgtEl>
                                          <p:spTgt spid="209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ectangle: Rounded Corners 1"/>
          <p:cNvSpPr/>
          <p:nvPr/>
        </p:nvSpPr>
        <p:spPr>
          <a:xfrm>
            <a:off x="2941982" y="805070"/>
            <a:ext cx="5575853" cy="1411356"/>
          </a:xfrm>
          <a:prstGeom prst="roundRect"/>
          <a:blipFill rotWithShape="1" dpi="0">
            <a:blip xmlns:r="http://schemas.openxmlformats.org/officeDocument/2006/relationships" r:embed="rId1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SG"/>
          </a:p>
        </p:txBody>
      </p:sp>
      <p:sp>
        <p:nvSpPr>
          <p:cNvPr id="1048609" name="Rectangle: Rounded Corners 2"/>
          <p:cNvSpPr/>
          <p:nvPr/>
        </p:nvSpPr>
        <p:spPr>
          <a:xfrm>
            <a:off x="1827211" y="3429000"/>
            <a:ext cx="7805393" cy="1831157"/>
          </a:xfrm>
          <a:prstGeom prst="roundRect"/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b="1"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altLang="en-US" b="1" dirty="0" sz="2400" lang="en-US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2400"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HP</dc:creator>
  <cp:lastModifiedBy>HP</cp:lastModifiedBy>
  <dcterms:created xsi:type="dcterms:W3CDTF">2021-08-21T09:54:27Z</dcterms:created>
  <dcterms:modified xsi:type="dcterms:W3CDTF">2021-08-28T05:23:00Z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6f7be6a5961b445e843b8b37b18f37ee</vt:lpwstr>
  </property>
</Properties>
</file>