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74" r:id="rId2"/>
    <p:sldId id="257" r:id="rId3"/>
    <p:sldId id="258" r:id="rId4"/>
    <p:sldId id="259" r:id="rId5"/>
    <p:sldId id="261" r:id="rId6"/>
    <p:sldId id="262" r:id="rId7"/>
    <p:sldId id="263" r:id="rId8"/>
    <p:sldId id="264" r:id="rId9"/>
    <p:sldId id="265" r:id="rId10"/>
    <p:sldId id="266" r:id="rId11"/>
    <p:sldId id="267" r:id="rId12"/>
    <p:sldId id="275" r:id="rId13"/>
    <p:sldId id="271"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F0BC2-92C6-48F2-80DF-F3EA7125C861}" type="datetimeFigureOut">
              <a:rPr lang="en-GB" smtClean="0"/>
              <a:t>29/08/2021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FCD10-48DC-4CB2-B3AC-3D6A00F8F5D2}" type="slidenum">
              <a:rPr lang="en-GB" smtClean="0"/>
              <a:t>‹#›</a:t>
            </a:fld>
            <a:endParaRPr lang="en-GB"/>
          </a:p>
        </p:txBody>
      </p:sp>
    </p:spTree>
    <p:extLst>
      <p:ext uri="{BB962C8B-B14F-4D97-AF65-F5344CB8AC3E}">
        <p14:creationId xmlns:p14="http://schemas.microsoft.com/office/powerpoint/2010/main" val="405366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12B90-8EF2-41D0-84BC-8689519B2410}"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8/29/2021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8/29/2021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dpe.gov.b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hyperlink" Target="http://www.dpe.gov.bd/" TargetMode="Externa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09600" y="0"/>
            <a:ext cx="13611552" cy="7016894"/>
            <a:chOff x="-452336" y="0"/>
            <a:chExt cx="9296400" cy="7016894"/>
          </a:xfrm>
        </p:grpSpPr>
        <p:pic>
          <p:nvPicPr>
            <p:cNvPr id="10" name="Picture 9" descr="Beautiful-Flowers-Leave-Background-3d-hd-Wallpaper.jpg"/>
            <p:cNvPicPr>
              <a:picLocks noChangeAspect="1"/>
            </p:cNvPicPr>
            <p:nvPr/>
          </p:nvPicPr>
          <p:blipFill>
            <a:blip r:embed="rId3" cstate="print"/>
            <a:stretch>
              <a:fillRect/>
            </a:stretch>
          </p:blipFill>
          <p:spPr>
            <a:xfrm>
              <a:off x="-402771" y="0"/>
              <a:ext cx="8708571" cy="7016894"/>
            </a:xfrm>
            <a:prstGeom prst="rect">
              <a:avLst/>
            </a:prstGeom>
          </p:spPr>
        </p:pic>
        <p:pic>
          <p:nvPicPr>
            <p:cNvPr id="11" name="Picture 10" descr="Beautiful-Flowers-Leave-Background-3d-hd-Wallpaper copy.png"/>
            <p:cNvPicPr>
              <a:picLocks noChangeAspect="1"/>
            </p:cNvPicPr>
            <p:nvPr/>
          </p:nvPicPr>
          <p:blipFill>
            <a:blip r:embed="rId4" cstate="print"/>
            <a:srcRect b="6000"/>
            <a:stretch>
              <a:fillRect/>
            </a:stretch>
          </p:blipFill>
          <p:spPr>
            <a:xfrm flipH="1">
              <a:off x="-452336" y="0"/>
              <a:ext cx="9296400" cy="6972300"/>
            </a:xfrm>
            <a:prstGeom prst="rect">
              <a:avLst/>
            </a:prstGeom>
          </p:spPr>
        </p:pic>
      </p:grpSp>
      <p:sp>
        <p:nvSpPr>
          <p:cNvPr id="9" name="TextBox 8"/>
          <p:cNvSpPr txBox="1"/>
          <p:nvPr/>
        </p:nvSpPr>
        <p:spPr>
          <a:xfrm>
            <a:off x="0" y="762001"/>
            <a:ext cx="11480800" cy="4508927"/>
          </a:xfrm>
          <a:prstGeom prst="rect">
            <a:avLst/>
          </a:prstGeom>
          <a:noFill/>
          <a:ln w="76200">
            <a:noFill/>
            <a:prstDash val="sysDot"/>
          </a:ln>
        </p:spPr>
        <p:txBody>
          <a:bodyPr wrap="square" rtlCol="0" anchor="ctr" anchorCtr="0">
            <a:spAutoFit/>
          </a:bodyPr>
          <a:lstStyle/>
          <a:p>
            <a:r>
              <a:rPr lang="bn-BD" sz="28700" b="1" dirty="0">
                <a:ln cap="sq">
                  <a:solidFill>
                    <a:schemeClr val="tx1"/>
                  </a:solidFill>
                </a:ln>
                <a:solidFill>
                  <a:srgbClr val="FF0000"/>
                </a:solidFill>
                <a:effectLst>
                  <a:outerShdw blurRad="38100" dist="38100" dir="2700000" algn="tl">
                    <a:srgbClr val="000000">
                      <a:alpha val="43137"/>
                    </a:srgbClr>
                  </a:outerShdw>
                </a:effectLst>
                <a:latin typeface="NikoshBAN" pitchFamily="2" charset="0"/>
                <a:cs typeface="NikoshBAN" pitchFamily="2" charset="0"/>
              </a:rPr>
              <a:t>স্বাগতম</a:t>
            </a:r>
            <a:endParaRPr lang="en-US" sz="28700" b="1" dirty="0">
              <a:ln cap="sq">
                <a:solidFill>
                  <a:schemeClr val="tx1"/>
                </a:solidFill>
              </a:ln>
              <a:solidFill>
                <a:srgbClr val="FF000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descr="12777091_165131386000_2.jpg"/>
          <p:cNvPicPr>
            <a:picLocks noChangeAspect="1"/>
          </p:cNvPicPr>
          <p:nvPr/>
        </p:nvPicPr>
        <p:blipFill>
          <a:blip r:embed="rId5" cstate="print">
            <a:lum contrast="30000"/>
          </a:blip>
          <a:srcRect l="50000" b="6796"/>
          <a:stretch>
            <a:fillRect/>
          </a:stretch>
        </p:blipFill>
        <p:spPr>
          <a:xfrm>
            <a:off x="5892800" y="0"/>
            <a:ext cx="6299200" cy="7010400"/>
          </a:xfrm>
          <a:prstGeom prst="rect">
            <a:avLst/>
          </a:prstGeom>
        </p:spPr>
      </p:pic>
      <p:pic>
        <p:nvPicPr>
          <p:cNvPr id="6" name="Picture 5" descr="12777091_165131386000_2.jpg"/>
          <p:cNvPicPr>
            <a:picLocks noChangeAspect="1"/>
          </p:cNvPicPr>
          <p:nvPr/>
        </p:nvPicPr>
        <p:blipFill>
          <a:blip r:embed="rId5" cstate="print">
            <a:lum contrast="30000"/>
          </a:blip>
          <a:srcRect r="50000" b="6796"/>
          <a:stretch>
            <a:fillRect/>
          </a:stretch>
        </p:blipFill>
        <p:spPr>
          <a:xfrm>
            <a:off x="-609600" y="0"/>
            <a:ext cx="6604000" cy="7010400"/>
          </a:xfrm>
          <a:prstGeom prst="rect">
            <a:avLst/>
          </a:prstGeom>
        </p:spPr>
      </p:pic>
    </p:spTree>
    <p:extLst>
      <p:ext uri="{BB962C8B-B14F-4D97-AF65-F5344CB8AC3E}">
        <p14:creationId xmlns:p14="http://schemas.microsoft.com/office/powerpoint/2010/main" val="302778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2.31214E-7 L 0.64166 -2.31214E-7 " pathEditMode="relative" rAng="0" ptsTypes="AA">
                                      <p:cBhvr>
                                        <p:cTn id="6" dur="2000" fill="hold"/>
                                        <p:tgtEl>
                                          <p:spTgt spid="5"/>
                                        </p:tgtEl>
                                        <p:attrNameLst>
                                          <p:attrName>ppt_x</p:attrName>
                                          <p:attrName>ppt_y</p:attrName>
                                        </p:attrNameLst>
                                      </p:cBhvr>
                                      <p:rCtr x="321" y="0"/>
                                    </p:animMotion>
                                  </p:childTnLst>
                                </p:cTn>
                              </p:par>
                              <p:par>
                                <p:cTn id="7" presetID="35" presetClass="path" presetSubtype="0" accel="50000" decel="50000" fill="hold" nodeType="withEffect">
                                  <p:stCondLst>
                                    <p:cond delay="0"/>
                                  </p:stCondLst>
                                  <p:childTnLst>
                                    <p:animMotion origin="layout" path="M -3.33333E-6 -2.31214E-7 L -0.5875 -2.31214E-7 " pathEditMode="relative" rAng="0" ptsTypes="AA">
                                      <p:cBhvr>
                                        <p:cTn id="8" dur="2000" fill="hold"/>
                                        <p:tgtEl>
                                          <p:spTgt spid="6"/>
                                        </p:tgtEl>
                                        <p:attrNameLst>
                                          <p:attrName>ppt_x</p:attrName>
                                          <p:attrName>ppt_y</p:attrName>
                                        </p:attrNameLst>
                                      </p:cBhvr>
                                      <p:rCtr x="-294" y="0"/>
                                    </p:animMotion>
                                  </p:childTnLst>
                                </p:cTn>
                              </p:par>
                              <p:par>
                                <p:cTn id="9" presetID="22" presetClass="emph" presetSubtype="0" repeatCount="indefinite" fill="hold" grpId="0" nodeType="withEffect">
                                  <p:stCondLst>
                                    <p:cond delay="0"/>
                                  </p:stCondLst>
                                  <p:childTnLst>
                                    <p:animClr clrSpc="hsl" dir="cw">
                                      <p:cBhvr override="childStyle">
                                        <p:cTn id="10" dur="500" fill="hold"/>
                                        <p:tgtEl>
                                          <p:spTgt spid="9">
                                            <p:txEl>
                                              <p:pRg st="0" end="0"/>
                                            </p:txEl>
                                          </p:spTgt>
                                        </p:tgtEl>
                                        <p:attrNameLst>
                                          <p:attrName>style.color</p:attrName>
                                        </p:attrNameLst>
                                      </p:cBhvr>
                                      <p:by>
                                        <p:hsl h="-7200000" s="0" l="0"/>
                                      </p:by>
                                    </p:animClr>
                                    <p:animClr clrSpc="hsl" dir="cw">
                                      <p:cBhvr>
                                        <p:cTn id="11" dur="500" fill="hold"/>
                                        <p:tgtEl>
                                          <p:spTgt spid="9">
                                            <p:txEl>
                                              <p:pRg st="0" end="0"/>
                                            </p:txEl>
                                          </p:spTgt>
                                        </p:tgtEl>
                                        <p:attrNameLst>
                                          <p:attrName>fillcolor</p:attrName>
                                        </p:attrNameLst>
                                      </p:cBhvr>
                                      <p:by>
                                        <p:hsl h="-7200000" s="0" l="0"/>
                                      </p:by>
                                    </p:animClr>
                                    <p:animClr clrSpc="hsl" dir="cw">
                                      <p:cBhvr>
                                        <p:cTn id="12" dur="500" fill="hold"/>
                                        <p:tgtEl>
                                          <p:spTgt spid="9">
                                            <p:txEl>
                                              <p:pRg st="0" end="0"/>
                                            </p:txEl>
                                          </p:spTgt>
                                        </p:tgtEl>
                                        <p:attrNameLst>
                                          <p:attrName>stroke.color</p:attrName>
                                        </p:attrNameLst>
                                      </p:cBhvr>
                                      <p:by>
                                        <p:hsl h="-7200000" s="0" l="0"/>
                                      </p:by>
                                    </p:animClr>
                                    <p:set>
                                      <p:cBhvr>
                                        <p:cTn id="13" dur="500" fill="hold"/>
                                        <p:tgtEl>
                                          <p:spTgt spid="9">
                                            <p:txEl>
                                              <p:pRg st="0" end="0"/>
                                            </p:txEl>
                                          </p:spTgt>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4" presetClass="exit" presetSubtype="16" repeatCount="indefinite" fill="hold" grpId="1" nodeType="clickEffect">
                                  <p:stCondLst>
                                    <p:cond delay="0"/>
                                  </p:stCondLst>
                                  <p:endCondLst>
                                    <p:cond evt="onNext" delay="0">
                                      <p:tgtEl>
                                        <p:sldTgt/>
                                      </p:tgtEl>
                                    </p:cond>
                                  </p:endCondLst>
                                  <p:childTnLst>
                                    <p:animEffect transition="out" filter="box(in)">
                                      <p:cBhvr>
                                        <p:cTn id="17" dur="500"/>
                                        <p:tgtEl>
                                          <p:spTgt spid="9">
                                            <p:txEl>
                                              <p:pRg st="0" end="0"/>
                                            </p:txEl>
                                          </p:spTgt>
                                        </p:tgtEl>
                                      </p:cBhvr>
                                    </p:animEffect>
                                    <p:set>
                                      <p:cBhvr>
                                        <p:cTn id="18"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bldP spid="9" grpId="1" build="p" bldLvl="5"/>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707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বাস্তবায়ন পদ্ধতি ( ১০০ শব্দের মধ্যে) </a:t>
            </a:r>
            <a:endParaRPr lang="en-US" sz="44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996128" y="2606940"/>
            <a:ext cx="9396536" cy="2554545"/>
          </a:xfrm>
          <a:prstGeom prst="rect">
            <a:avLst/>
          </a:prstGeom>
          <a:noFill/>
        </p:spPr>
        <p:txBody>
          <a:bodyPr wrap="square" lIns="91440" tIns="45720" rIns="91440" bIns="45720">
            <a:spAutoFit/>
          </a:bodyPr>
          <a:lstStyle/>
          <a:p>
            <a:pPr algn="ctr"/>
            <a:r>
              <a:rPr lang="bn-IN" sz="3200" dirty="0" smtClean="0">
                <a:ln w="0">
                  <a:no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গাছ গুলো লাগানো্র জন্য যে অর্থের প্রয়োজন তা বিদ্যালয়ের শিক্ষকগণ অথবা কোন অভিভাবক বা কোন শুভাকাঙ্খী বা বিদ্যালয়ের যে কোন বিরাদ্দ থেকে ব্যবস্থা করা যাবে। বিদ্যালয়ের প্রধান শিক্ষক,সহকারি শিক্ষকবৃন্দ ও দপ্তরী কাম নৈশ প্রহরী গাছ গুলো পরিচর্যা করবেন। এ কাজে শিক্ষার্থীদের ও সংযুক্ত করা যেতে পারে।</a:t>
            </a:r>
            <a:endParaRPr lang="en-US" sz="4800" b="0" cap="none" spc="0" dirty="0">
              <a:ln w="0">
                <a:no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54882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additive="base">
                                        <p:cTn id="1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7071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সাবমিট করা আইডিয়া</a:t>
            </a:r>
            <a:endParaRPr lang="en-US" sz="4400" dirty="0">
              <a:solidFill>
                <a:schemeClr val="tx1"/>
              </a:solidFill>
              <a:latin typeface="NikoshBAN" panose="02000000000000000000" pitchFamily="2" charset="0"/>
              <a:cs typeface="NikoshBAN" panose="02000000000000000000" pitchFamily="2" charset="0"/>
            </a:endParaRPr>
          </a:p>
        </p:txBody>
      </p:sp>
      <p:pic>
        <p:nvPicPr>
          <p:cNvPr id="1026" name="Picture 2" descr="Open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354" y="873743"/>
            <a:ext cx="4666327" cy="586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017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7071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আইডিয়া</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জমা দেওয়ার শেষ তারিখ</a:t>
            </a:r>
            <a:endParaRPr lang="en-US" sz="4400" dirty="0">
              <a:solidFill>
                <a:schemeClr val="tx1"/>
              </a:solidFill>
              <a:latin typeface="NikoshBAN" panose="02000000000000000000" pitchFamily="2" charset="0"/>
              <a:cs typeface="NikoshBAN" panose="02000000000000000000" pitchFamily="2" charset="0"/>
            </a:endParaRPr>
          </a:p>
        </p:txBody>
      </p:sp>
      <p:pic>
        <p:nvPicPr>
          <p:cNvPr id="2050" name="Picture 2" descr="N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948" y="809347"/>
            <a:ext cx="9001125" cy="592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12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7712" y="1815265"/>
            <a:ext cx="7780558" cy="2462213"/>
          </a:xfrm>
          <a:prstGeom prst="rect">
            <a:avLst/>
          </a:prstGeom>
          <a:noFill/>
        </p:spPr>
        <p:txBody>
          <a:bodyPr wrap="square" lIns="91440" tIns="45720" rIns="91440" bIns="45720">
            <a:spAutoFit/>
          </a:bodyPr>
          <a:lstStyle/>
          <a:p>
            <a:pPr algn="ctr"/>
            <a:r>
              <a:rPr lang="en-US" sz="1400" b="1" dirty="0" smtClean="0">
                <a:ln w="0"/>
                <a:solidFill>
                  <a:srgbClr val="FFFF00"/>
                </a:solidFill>
                <a:effectLst>
                  <a:outerShdw blurRad="38100" dist="19050" dir="2700000" algn="tl" rotWithShape="0">
                    <a:schemeClr val="dk1">
                      <a:alpha val="40000"/>
                    </a:schemeClr>
                  </a:outerShdw>
                </a:effectLst>
              </a:rPr>
              <a:t> http</a:t>
            </a:r>
            <a:r>
              <a:rPr lang="en-US" sz="1400" b="1" dirty="0">
                <a:ln w="0"/>
                <a:solidFill>
                  <a:srgbClr val="FFFF00"/>
                </a:solidFill>
                <a:effectLst>
                  <a:outerShdw blurRad="38100" dist="19050" dir="2700000" algn="tl" rotWithShape="0">
                    <a:schemeClr val="dk1">
                      <a:alpha val="40000"/>
                    </a:schemeClr>
                  </a:outerShdw>
                </a:effectLst>
              </a:rPr>
              <a:t>://print.thesangbad.net/opinion/open-discussion/%E0%A6%AA%E0%A7%8D%E0%A6%B0%E0%A6%BE%E0%A6%A5%E0%A6%AE%E0%A6%BF%E0%A6%95%20%E0%A6%B6%E0%A6%BF%E0%A6%95%E0%A7%8D%E0%A6%B7%E0%A6%BE%20%E0%A6%93%20%E0%A6%89%E0%A6%A6%E0%A7%8D%E0%A6%AD%E0%A6%BE%E0%A6%AC%E0%A6%A8-67603</a:t>
            </a:r>
            <a:r>
              <a:rPr lang="en-US" sz="1400" b="1" dirty="0" smtClean="0">
                <a:ln w="0"/>
                <a:solidFill>
                  <a:srgbClr val="FFFF00"/>
                </a:solidFill>
                <a:effectLst>
                  <a:outerShdw blurRad="38100" dist="19050" dir="2700000" algn="tl" rotWithShape="0">
                    <a:schemeClr val="dk1">
                      <a:alpha val="40000"/>
                    </a:schemeClr>
                  </a:outerShdw>
                </a:effectLst>
              </a:rPr>
              <a:t>/</a:t>
            </a:r>
          </a:p>
          <a:p>
            <a:pPr algn="ctr"/>
            <a:endParaRPr lang="en-US" sz="1400" b="1" cap="none" spc="0" dirty="0">
              <a:ln w="0"/>
              <a:solidFill>
                <a:srgbClr val="FFFF00"/>
              </a:solidFill>
              <a:effectLst>
                <a:outerShdw blurRad="38100" dist="19050" dir="2700000" algn="tl" rotWithShape="0">
                  <a:schemeClr val="dk1">
                    <a:alpha val="40000"/>
                  </a:schemeClr>
                </a:outerShdw>
              </a:effectLst>
            </a:endParaRPr>
          </a:p>
          <a:p>
            <a:pPr algn="ctr"/>
            <a:r>
              <a:rPr lang="en-US" sz="1400" b="1" dirty="0" smtClean="0">
                <a:ln w="0"/>
                <a:solidFill>
                  <a:srgbClr val="FFFF00"/>
                </a:solidFill>
                <a:effectLst>
                  <a:outerShdw blurRad="38100" dist="19050" dir="2700000" algn="tl" rotWithShape="0">
                    <a:schemeClr val="dk1">
                      <a:alpha val="40000"/>
                    </a:schemeClr>
                  </a:outerShdw>
                </a:effectLst>
              </a:rPr>
              <a:t>www. Google.com</a:t>
            </a:r>
          </a:p>
          <a:p>
            <a:pPr algn="ctr"/>
            <a:endParaRPr lang="en-US" sz="1400" b="1" dirty="0" smtClean="0">
              <a:ln w="0"/>
              <a:solidFill>
                <a:srgbClr val="FFFF00"/>
              </a:solidFill>
              <a:effectLst>
                <a:outerShdw blurRad="38100" dist="19050" dir="2700000" algn="tl" rotWithShape="0">
                  <a:schemeClr val="dk1">
                    <a:alpha val="40000"/>
                  </a:schemeClr>
                </a:outerShdw>
              </a:effectLst>
            </a:endParaRPr>
          </a:p>
          <a:p>
            <a:pPr algn="ctr"/>
            <a:r>
              <a:rPr lang="en-US" sz="1400" b="1" dirty="0" smtClean="0">
                <a:ln w="0"/>
                <a:solidFill>
                  <a:srgbClr val="FFFF00"/>
                </a:solidFill>
                <a:effectLst>
                  <a:outerShdw blurRad="38100" dist="19050" dir="2700000" algn="tl" rotWithShape="0">
                    <a:schemeClr val="dk1">
                      <a:alpha val="40000"/>
                    </a:schemeClr>
                  </a:outerShdw>
                </a:effectLst>
              </a:rPr>
              <a:t>www.youtube.com</a:t>
            </a:r>
          </a:p>
          <a:p>
            <a:pPr algn="ctr"/>
            <a:endParaRPr lang="en-US" sz="1400" b="1" cap="none" spc="0" dirty="0">
              <a:ln w="0"/>
              <a:solidFill>
                <a:srgbClr val="FFFF00"/>
              </a:solidFill>
              <a:effectLst>
                <a:outerShdw blurRad="38100" dist="19050" dir="2700000" algn="tl" rotWithShape="0">
                  <a:schemeClr val="dk1">
                    <a:alpha val="40000"/>
                  </a:schemeClr>
                </a:outerShdw>
              </a:effectLst>
            </a:endParaRPr>
          </a:p>
          <a:p>
            <a:pPr algn="ctr"/>
            <a:r>
              <a:rPr lang="en-US" sz="1400" b="1" dirty="0" smtClean="0">
                <a:ln w="0"/>
                <a:solidFill>
                  <a:srgbClr val="FFFF00"/>
                </a:solidFill>
                <a:effectLst>
                  <a:outerShdw blurRad="38100" dist="19050" dir="2700000" algn="tl" rotWithShape="0">
                    <a:schemeClr val="dk1">
                      <a:alpha val="40000"/>
                    </a:schemeClr>
                  </a:outerShdw>
                </a:effectLst>
              </a:rPr>
              <a:t>https</a:t>
            </a:r>
            <a:r>
              <a:rPr lang="en-US" sz="1400" b="1" dirty="0">
                <a:ln w="0"/>
                <a:solidFill>
                  <a:srgbClr val="FFFF00"/>
                </a:solidFill>
                <a:effectLst>
                  <a:outerShdw blurRad="38100" dist="19050" dir="2700000" algn="tl" rotWithShape="0">
                    <a:schemeClr val="dk1">
                      <a:alpha val="40000"/>
                    </a:schemeClr>
                  </a:outerShdw>
                </a:effectLst>
              </a:rPr>
              <a:t>://mzamin.com/article.php?mzamin=206079</a:t>
            </a:r>
            <a:endParaRPr lang="en-US" sz="1400" b="1" cap="none" spc="0" dirty="0">
              <a:ln w="0"/>
              <a:solidFill>
                <a:srgbClr val="FFFF00"/>
              </a:solidFill>
              <a:effectLst>
                <a:outerShdw blurRad="38100" dist="19050" dir="2700000" algn="tl" rotWithShape="0">
                  <a:schemeClr val="dk1">
                    <a:alpha val="40000"/>
                  </a:schemeClr>
                </a:outerShdw>
              </a:effectLst>
            </a:endParaRPr>
          </a:p>
        </p:txBody>
      </p:sp>
      <p:sp>
        <p:nvSpPr>
          <p:cNvPr id="4" name="Rectangle 3"/>
          <p:cNvSpPr/>
          <p:nvPr/>
        </p:nvSpPr>
        <p:spPr>
          <a:xfrm>
            <a:off x="0" y="0"/>
            <a:ext cx="12192000" cy="7707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আরো জানতে ভিজিট করুন।</a:t>
            </a:r>
            <a:endParaRPr lang="en-US" sz="44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2946087" y="1222351"/>
            <a:ext cx="5243808" cy="369332"/>
          </a:xfrm>
          <a:prstGeom prst="rect">
            <a:avLst/>
          </a:prstGeom>
        </p:spPr>
        <p:txBody>
          <a:bodyPr wrap="none">
            <a:spAutoFit/>
          </a:bodyPr>
          <a:lstStyle/>
          <a:p>
            <a:r>
              <a:rPr lang="en-GB" dirty="0"/>
              <a:t>https://www.youtube.com/watch?v=zz8SajPyw7M</a:t>
            </a:r>
          </a:p>
        </p:txBody>
      </p:sp>
    </p:spTree>
    <p:extLst>
      <p:ext uri="{BB962C8B-B14F-4D97-AF65-F5344CB8AC3E}">
        <p14:creationId xmlns:p14="http://schemas.microsoft.com/office/powerpoint/2010/main" val="32465769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aint Splatter Thank You Stock Photo - Download Image Now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456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48;p13"/>
          <p:cNvGrpSpPr/>
          <p:nvPr/>
        </p:nvGrpSpPr>
        <p:grpSpPr>
          <a:xfrm>
            <a:off x="-592967" y="-7994735"/>
            <a:ext cx="14168760" cy="9040959"/>
            <a:chOff x="15" y="-7769615"/>
            <a:chExt cx="23621980" cy="14412779"/>
          </a:xfrm>
        </p:grpSpPr>
        <p:grpSp>
          <p:nvGrpSpPr>
            <p:cNvPr id="3" name="Google Shape;149;p13"/>
            <p:cNvGrpSpPr/>
            <p:nvPr/>
          </p:nvGrpSpPr>
          <p:grpSpPr>
            <a:xfrm rot="5400000">
              <a:off x="6603442" y="-1023814"/>
              <a:ext cx="12246058" cy="1268945"/>
              <a:chOff x="1422399" y="711126"/>
              <a:chExt cx="8266544" cy="609601"/>
            </a:xfrm>
          </p:grpSpPr>
          <p:sp>
            <p:nvSpPr>
              <p:cNvPr id="84" name="Google Shape;150;p13"/>
              <p:cNvSpPr/>
              <p:nvPr/>
            </p:nvSpPr>
            <p:spPr>
              <a:xfrm>
                <a:off x="1422399" y="711126"/>
                <a:ext cx="7527600" cy="609600"/>
              </a:xfrm>
              <a:prstGeom prst="rect">
                <a:avLst/>
              </a:prstGeom>
              <a:solidFill>
                <a:srgbClr val="0C0D1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5" name="Google Shape;151;p13"/>
              <p:cNvSpPr/>
              <p:nvPr/>
            </p:nvSpPr>
            <p:spPr>
              <a:xfrm rot="5400000">
                <a:off x="9014693" y="64647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152;p13"/>
              <p:cNvSpPr/>
              <p:nvPr/>
            </p:nvSpPr>
            <p:spPr>
              <a:xfrm rot="5400000">
                <a:off x="9351815" y="831199"/>
                <a:ext cx="304800" cy="369454"/>
              </a:xfrm>
              <a:custGeom>
                <a:avLst/>
                <a:gdLst/>
                <a:ahLst/>
                <a:cxnLst/>
                <a:rect l="l" t="t" r="r" b="b"/>
                <a:pathLst>
                  <a:path w="304800" h="369454" extrusionOk="0">
                    <a:moveTo>
                      <a:pt x="0" y="369454"/>
                    </a:moveTo>
                    <a:lnTo>
                      <a:pt x="152400" y="0"/>
                    </a:lnTo>
                    <a:lnTo>
                      <a:pt x="304800" y="369454"/>
                    </a:lnTo>
                    <a:close/>
                  </a:path>
                </a:pathLst>
              </a:custGeom>
              <a:solidFill>
                <a:srgbClr val="0C0D1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4" name="Google Shape;153;p13"/>
            <p:cNvGrpSpPr/>
            <p:nvPr/>
          </p:nvGrpSpPr>
          <p:grpSpPr>
            <a:xfrm rot="5400000">
              <a:off x="5772185" y="-789463"/>
              <a:ext cx="12246058" cy="1268945"/>
              <a:chOff x="1422400" y="1588655"/>
              <a:chExt cx="8266544" cy="609601"/>
            </a:xfrm>
          </p:grpSpPr>
          <p:sp>
            <p:nvSpPr>
              <p:cNvPr id="81" name="Google Shape;154;p13"/>
              <p:cNvSpPr/>
              <p:nvPr/>
            </p:nvSpPr>
            <p:spPr>
              <a:xfrm>
                <a:off x="1422400" y="1588655"/>
                <a:ext cx="7527600" cy="609600"/>
              </a:xfrm>
              <a:prstGeom prst="rect">
                <a:avLst/>
              </a:prstGeom>
              <a:solidFill>
                <a:srgbClr val="862B2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155;p13"/>
              <p:cNvSpPr/>
              <p:nvPr/>
            </p:nvSpPr>
            <p:spPr>
              <a:xfrm rot="5400000">
                <a:off x="9014694" y="1524006"/>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156;p13"/>
              <p:cNvSpPr/>
              <p:nvPr/>
            </p:nvSpPr>
            <p:spPr>
              <a:xfrm rot="5400000">
                <a:off x="9351816" y="1708728"/>
                <a:ext cx="304800" cy="369454"/>
              </a:xfrm>
              <a:custGeom>
                <a:avLst/>
                <a:gdLst/>
                <a:ahLst/>
                <a:cxnLst/>
                <a:rect l="l" t="t" r="r" b="b"/>
                <a:pathLst>
                  <a:path w="304800" h="369454" extrusionOk="0">
                    <a:moveTo>
                      <a:pt x="0" y="369454"/>
                    </a:moveTo>
                    <a:lnTo>
                      <a:pt x="152400" y="0"/>
                    </a:lnTo>
                    <a:lnTo>
                      <a:pt x="304800" y="369454"/>
                    </a:lnTo>
                    <a:close/>
                  </a:path>
                </a:pathLst>
              </a:custGeom>
              <a:solidFill>
                <a:srgbClr val="862B2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 name="Google Shape;157;p13"/>
            <p:cNvGrpSpPr/>
            <p:nvPr/>
          </p:nvGrpSpPr>
          <p:grpSpPr>
            <a:xfrm rot="5400000">
              <a:off x="4569114" y="-114338"/>
              <a:ext cx="12246058" cy="1268946"/>
              <a:chOff x="1422400" y="2586629"/>
              <a:chExt cx="8266544" cy="609601"/>
            </a:xfrm>
          </p:grpSpPr>
          <p:sp>
            <p:nvSpPr>
              <p:cNvPr id="78" name="Google Shape;158;p13"/>
              <p:cNvSpPr/>
              <p:nvPr/>
            </p:nvSpPr>
            <p:spPr>
              <a:xfrm>
                <a:off x="1422400" y="2586629"/>
                <a:ext cx="7527600" cy="609600"/>
              </a:xfrm>
              <a:prstGeom prst="rect">
                <a:avLst/>
              </a:prstGeom>
              <a:solidFill>
                <a:srgbClr val="0F824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 name="Google Shape;159;p13"/>
              <p:cNvSpPr/>
              <p:nvPr/>
            </p:nvSpPr>
            <p:spPr>
              <a:xfrm rot="5400000">
                <a:off x="9014694" y="2521980"/>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0" name="Google Shape;160;p13"/>
              <p:cNvSpPr/>
              <p:nvPr/>
            </p:nvSpPr>
            <p:spPr>
              <a:xfrm rot="5400000">
                <a:off x="9351816" y="2706702"/>
                <a:ext cx="304800" cy="369454"/>
              </a:xfrm>
              <a:custGeom>
                <a:avLst/>
                <a:gdLst/>
                <a:ahLst/>
                <a:cxnLst/>
                <a:rect l="l" t="t" r="r" b="b"/>
                <a:pathLst>
                  <a:path w="304800" h="369454" extrusionOk="0">
                    <a:moveTo>
                      <a:pt x="0" y="369454"/>
                    </a:moveTo>
                    <a:lnTo>
                      <a:pt x="152400" y="0"/>
                    </a:lnTo>
                    <a:lnTo>
                      <a:pt x="304800" y="369454"/>
                    </a:lnTo>
                    <a:close/>
                  </a:path>
                </a:pathLst>
              </a:custGeom>
              <a:solidFill>
                <a:srgbClr val="0F824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6" name="Google Shape;161;p13"/>
            <p:cNvGrpSpPr/>
            <p:nvPr/>
          </p:nvGrpSpPr>
          <p:grpSpPr>
            <a:xfrm rot="5400000">
              <a:off x="3591686" y="-750167"/>
              <a:ext cx="12246058" cy="1268946"/>
              <a:chOff x="1422399" y="3464158"/>
              <a:chExt cx="8266544" cy="609601"/>
            </a:xfrm>
          </p:grpSpPr>
          <p:sp>
            <p:nvSpPr>
              <p:cNvPr id="75" name="Google Shape;162;p13"/>
              <p:cNvSpPr/>
              <p:nvPr/>
            </p:nvSpPr>
            <p:spPr>
              <a:xfrm>
                <a:off x="1422399" y="3464158"/>
                <a:ext cx="7527600" cy="609600"/>
              </a:xfrm>
              <a:prstGeom prst="rect">
                <a:avLst/>
              </a:prstGeom>
              <a:solidFill>
                <a:srgbClr val="89BE4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6" name="Google Shape;163;p13"/>
              <p:cNvSpPr/>
              <p:nvPr/>
            </p:nvSpPr>
            <p:spPr>
              <a:xfrm rot="5400000">
                <a:off x="9014693" y="3399509"/>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164;p13"/>
              <p:cNvSpPr/>
              <p:nvPr/>
            </p:nvSpPr>
            <p:spPr>
              <a:xfrm rot="5400000">
                <a:off x="9351815" y="3584231"/>
                <a:ext cx="304800" cy="369454"/>
              </a:xfrm>
              <a:custGeom>
                <a:avLst/>
                <a:gdLst/>
                <a:ahLst/>
                <a:cxnLst/>
                <a:rect l="l" t="t" r="r" b="b"/>
                <a:pathLst>
                  <a:path w="304800" h="369454" extrusionOk="0">
                    <a:moveTo>
                      <a:pt x="0" y="369454"/>
                    </a:moveTo>
                    <a:lnTo>
                      <a:pt x="152400" y="0"/>
                    </a:lnTo>
                    <a:lnTo>
                      <a:pt x="304800" y="369454"/>
                    </a:lnTo>
                    <a:close/>
                  </a:path>
                </a:pathLst>
              </a:custGeom>
              <a:solidFill>
                <a:srgbClr val="89BE4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7" name="Google Shape;165;p13"/>
            <p:cNvGrpSpPr/>
            <p:nvPr/>
          </p:nvGrpSpPr>
          <p:grpSpPr>
            <a:xfrm rot="5400000">
              <a:off x="2504421" y="-1726442"/>
              <a:ext cx="12246058" cy="1268946"/>
              <a:chOff x="369452" y="3304906"/>
              <a:chExt cx="8266544" cy="609601"/>
            </a:xfrm>
          </p:grpSpPr>
          <p:sp>
            <p:nvSpPr>
              <p:cNvPr id="72" name="Google Shape;166;p13"/>
              <p:cNvSpPr/>
              <p:nvPr/>
            </p:nvSpPr>
            <p:spPr>
              <a:xfrm>
                <a:off x="369452" y="3304906"/>
                <a:ext cx="7527600" cy="609600"/>
              </a:xfrm>
              <a:prstGeom prst="rect">
                <a:avLst/>
              </a:prstGeom>
              <a:solidFill>
                <a:srgbClr val="EED4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3" name="Google Shape;167;p13"/>
              <p:cNvSpPr/>
              <p:nvPr/>
            </p:nvSpPr>
            <p:spPr>
              <a:xfrm rot="5400000">
                <a:off x="7961746" y="324025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4" name="Google Shape;168;p13"/>
              <p:cNvSpPr/>
              <p:nvPr/>
            </p:nvSpPr>
            <p:spPr>
              <a:xfrm rot="5400000">
                <a:off x="8298868" y="3424979"/>
                <a:ext cx="304800" cy="369454"/>
              </a:xfrm>
              <a:custGeom>
                <a:avLst/>
                <a:gdLst/>
                <a:ahLst/>
                <a:cxnLst/>
                <a:rect l="l" t="t" r="r" b="b"/>
                <a:pathLst>
                  <a:path w="304800" h="369454" extrusionOk="0">
                    <a:moveTo>
                      <a:pt x="0" y="369454"/>
                    </a:moveTo>
                    <a:lnTo>
                      <a:pt x="152400" y="0"/>
                    </a:lnTo>
                    <a:lnTo>
                      <a:pt x="304800" y="369454"/>
                    </a:lnTo>
                    <a:close/>
                  </a:path>
                </a:pathLst>
              </a:custGeom>
              <a:solidFill>
                <a:srgbClr val="EED4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8" name="Google Shape;169;p13"/>
            <p:cNvGrpSpPr/>
            <p:nvPr/>
          </p:nvGrpSpPr>
          <p:grpSpPr>
            <a:xfrm rot="5400000">
              <a:off x="1315766" y="-1023814"/>
              <a:ext cx="12246058" cy="1268946"/>
              <a:chOff x="1422399" y="5165883"/>
              <a:chExt cx="8266544" cy="609601"/>
            </a:xfrm>
          </p:grpSpPr>
          <p:sp>
            <p:nvSpPr>
              <p:cNvPr id="69" name="Google Shape;170;p13"/>
              <p:cNvSpPr/>
              <p:nvPr/>
            </p:nvSpPr>
            <p:spPr>
              <a:xfrm>
                <a:off x="1422399" y="5165883"/>
                <a:ext cx="7527600" cy="609600"/>
              </a:xfrm>
              <a:prstGeom prst="rect">
                <a:avLst/>
              </a:prstGeom>
              <a:solidFill>
                <a:srgbClr val="EB702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0" name="Google Shape;171;p13"/>
              <p:cNvSpPr/>
              <p:nvPr/>
            </p:nvSpPr>
            <p:spPr>
              <a:xfrm rot="5400000">
                <a:off x="9014693" y="5101234"/>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172;p13"/>
              <p:cNvSpPr/>
              <p:nvPr/>
            </p:nvSpPr>
            <p:spPr>
              <a:xfrm rot="5400000">
                <a:off x="9351815" y="5285956"/>
                <a:ext cx="304800" cy="369454"/>
              </a:xfrm>
              <a:custGeom>
                <a:avLst/>
                <a:gdLst/>
                <a:ahLst/>
                <a:cxnLst/>
                <a:rect l="l" t="t" r="r" b="b"/>
                <a:pathLst>
                  <a:path w="304800" h="369454" extrusionOk="0">
                    <a:moveTo>
                      <a:pt x="0" y="369454"/>
                    </a:moveTo>
                    <a:lnTo>
                      <a:pt x="152400" y="0"/>
                    </a:lnTo>
                    <a:lnTo>
                      <a:pt x="304800" y="369454"/>
                    </a:lnTo>
                    <a:close/>
                  </a:path>
                </a:pathLst>
              </a:custGeom>
              <a:solidFill>
                <a:srgbClr val="EB702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 name="Google Shape;173;p13"/>
            <p:cNvGrpSpPr/>
            <p:nvPr/>
          </p:nvGrpSpPr>
          <p:grpSpPr>
            <a:xfrm rot="5400000">
              <a:off x="128831" y="-197922"/>
              <a:ext cx="12246058" cy="1268946"/>
              <a:chOff x="1422398" y="6000656"/>
              <a:chExt cx="8266544" cy="609601"/>
            </a:xfrm>
          </p:grpSpPr>
          <p:sp>
            <p:nvSpPr>
              <p:cNvPr id="66" name="Google Shape;174;p13"/>
              <p:cNvSpPr/>
              <p:nvPr/>
            </p:nvSpPr>
            <p:spPr>
              <a:xfrm>
                <a:off x="1422398" y="6000656"/>
                <a:ext cx="7527600" cy="609600"/>
              </a:xfrm>
              <a:prstGeom prst="rect">
                <a:avLst/>
              </a:prstGeom>
              <a:solidFill>
                <a:srgbClr val="E1243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175;p13"/>
              <p:cNvSpPr/>
              <p:nvPr/>
            </p:nvSpPr>
            <p:spPr>
              <a:xfrm rot="5400000">
                <a:off x="9014692" y="593600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8" name="Google Shape;176;p13"/>
              <p:cNvSpPr/>
              <p:nvPr/>
            </p:nvSpPr>
            <p:spPr>
              <a:xfrm rot="5400000">
                <a:off x="9351814" y="6120729"/>
                <a:ext cx="304800" cy="369454"/>
              </a:xfrm>
              <a:custGeom>
                <a:avLst/>
                <a:gdLst/>
                <a:ahLst/>
                <a:cxnLst/>
                <a:rect l="l" t="t" r="r" b="b"/>
                <a:pathLst>
                  <a:path w="304800" h="369454" extrusionOk="0">
                    <a:moveTo>
                      <a:pt x="0" y="369454"/>
                    </a:moveTo>
                    <a:lnTo>
                      <a:pt x="152400" y="0"/>
                    </a:lnTo>
                    <a:lnTo>
                      <a:pt x="304800" y="369454"/>
                    </a:lnTo>
                    <a:close/>
                  </a:path>
                </a:pathLst>
              </a:custGeom>
              <a:solidFill>
                <a:srgbClr val="C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 name="Google Shape;177;p13"/>
            <p:cNvGrpSpPr/>
            <p:nvPr/>
          </p:nvGrpSpPr>
          <p:grpSpPr>
            <a:xfrm rot="5400000">
              <a:off x="-1005865" y="-1708698"/>
              <a:ext cx="12246058" cy="1268945"/>
              <a:chOff x="1422399" y="711126"/>
              <a:chExt cx="8266544" cy="609601"/>
            </a:xfrm>
          </p:grpSpPr>
          <p:sp>
            <p:nvSpPr>
              <p:cNvPr id="63" name="Google Shape;178;p13"/>
              <p:cNvSpPr/>
              <p:nvPr/>
            </p:nvSpPr>
            <p:spPr>
              <a:xfrm>
                <a:off x="1422399" y="711126"/>
                <a:ext cx="7527600" cy="609600"/>
              </a:xfrm>
              <a:prstGeom prst="rect">
                <a:avLst/>
              </a:prstGeom>
              <a:solidFill>
                <a:srgbClr val="C630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4" name="Google Shape;179;p13"/>
              <p:cNvSpPr/>
              <p:nvPr/>
            </p:nvSpPr>
            <p:spPr>
              <a:xfrm rot="5400000">
                <a:off x="9014693" y="64647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 name="Google Shape;180;p13"/>
              <p:cNvSpPr/>
              <p:nvPr/>
            </p:nvSpPr>
            <p:spPr>
              <a:xfrm rot="5400000">
                <a:off x="9351815" y="831199"/>
                <a:ext cx="304800" cy="369454"/>
              </a:xfrm>
              <a:custGeom>
                <a:avLst/>
                <a:gdLst/>
                <a:ahLst/>
                <a:cxnLst/>
                <a:rect l="l" t="t" r="r" b="b"/>
                <a:pathLst>
                  <a:path w="304800" h="369454" extrusionOk="0">
                    <a:moveTo>
                      <a:pt x="0" y="369454"/>
                    </a:moveTo>
                    <a:lnTo>
                      <a:pt x="152400" y="0"/>
                    </a:lnTo>
                    <a:lnTo>
                      <a:pt x="304800" y="369454"/>
                    </a:lnTo>
                    <a:close/>
                  </a:path>
                </a:pathLst>
              </a:custGeom>
              <a:solidFill>
                <a:srgbClr val="C630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1" name="Google Shape;181;p13"/>
            <p:cNvGrpSpPr/>
            <p:nvPr/>
          </p:nvGrpSpPr>
          <p:grpSpPr>
            <a:xfrm rot="5400000">
              <a:off x="-2150786" y="-750165"/>
              <a:ext cx="12246058" cy="1268945"/>
              <a:chOff x="1422400" y="1588655"/>
              <a:chExt cx="8266544" cy="609601"/>
            </a:xfrm>
          </p:grpSpPr>
          <p:sp>
            <p:nvSpPr>
              <p:cNvPr id="60" name="Google Shape;182;p13"/>
              <p:cNvSpPr/>
              <p:nvPr/>
            </p:nvSpPr>
            <p:spPr>
              <a:xfrm>
                <a:off x="1422400" y="1588655"/>
                <a:ext cx="7527600" cy="609600"/>
              </a:xfrm>
              <a:prstGeom prst="rect">
                <a:avLst/>
              </a:prstGeom>
              <a:solidFill>
                <a:srgbClr val="A795C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1" name="Google Shape;183;p13"/>
              <p:cNvSpPr/>
              <p:nvPr/>
            </p:nvSpPr>
            <p:spPr>
              <a:xfrm rot="5400000">
                <a:off x="9014694" y="1524006"/>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2" name="Google Shape;184;p13"/>
              <p:cNvSpPr/>
              <p:nvPr/>
            </p:nvSpPr>
            <p:spPr>
              <a:xfrm rot="5400000">
                <a:off x="9351816" y="1708728"/>
                <a:ext cx="304800" cy="369454"/>
              </a:xfrm>
              <a:custGeom>
                <a:avLst/>
                <a:gdLst/>
                <a:ahLst/>
                <a:cxnLst/>
                <a:rect l="l" t="t" r="r" b="b"/>
                <a:pathLst>
                  <a:path w="304800" h="369454" extrusionOk="0">
                    <a:moveTo>
                      <a:pt x="0" y="369454"/>
                    </a:moveTo>
                    <a:lnTo>
                      <a:pt x="152400" y="0"/>
                    </a:lnTo>
                    <a:lnTo>
                      <a:pt x="304800" y="369454"/>
                    </a:lnTo>
                    <a:close/>
                  </a:path>
                </a:pathLst>
              </a:custGeom>
              <a:solidFill>
                <a:srgbClr val="A795C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2" name="Google Shape;185;p13"/>
            <p:cNvGrpSpPr/>
            <p:nvPr/>
          </p:nvGrpSpPr>
          <p:grpSpPr>
            <a:xfrm rot="5400000">
              <a:off x="-3260333" y="-1960875"/>
              <a:ext cx="12246058" cy="1268946"/>
              <a:chOff x="1422400" y="2586629"/>
              <a:chExt cx="8266544" cy="609601"/>
            </a:xfrm>
          </p:grpSpPr>
          <p:sp>
            <p:nvSpPr>
              <p:cNvPr id="57" name="Google Shape;186;p13"/>
              <p:cNvSpPr/>
              <p:nvPr/>
            </p:nvSpPr>
            <p:spPr>
              <a:xfrm>
                <a:off x="1422400" y="2586629"/>
                <a:ext cx="7527600" cy="609600"/>
              </a:xfrm>
              <a:prstGeom prst="rect">
                <a:avLst/>
              </a:prstGeom>
              <a:solidFill>
                <a:srgbClr val="12699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 name="Google Shape;187;p13"/>
              <p:cNvSpPr/>
              <p:nvPr/>
            </p:nvSpPr>
            <p:spPr>
              <a:xfrm rot="5400000">
                <a:off x="9014694" y="2521980"/>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 name="Google Shape;188;p13"/>
              <p:cNvSpPr/>
              <p:nvPr/>
            </p:nvSpPr>
            <p:spPr>
              <a:xfrm rot="5400000">
                <a:off x="9351816" y="2706702"/>
                <a:ext cx="304800" cy="369454"/>
              </a:xfrm>
              <a:custGeom>
                <a:avLst/>
                <a:gdLst/>
                <a:ahLst/>
                <a:cxnLst/>
                <a:rect l="l" t="t" r="r" b="b"/>
                <a:pathLst>
                  <a:path w="304800" h="369454" extrusionOk="0">
                    <a:moveTo>
                      <a:pt x="0" y="369454"/>
                    </a:moveTo>
                    <a:lnTo>
                      <a:pt x="152400" y="0"/>
                    </a:lnTo>
                    <a:lnTo>
                      <a:pt x="304800" y="369454"/>
                    </a:lnTo>
                    <a:close/>
                  </a:path>
                </a:pathLst>
              </a:custGeom>
              <a:solidFill>
                <a:srgbClr val="12699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3" name="Google Shape;189;p13"/>
            <p:cNvGrpSpPr/>
            <p:nvPr/>
          </p:nvGrpSpPr>
          <p:grpSpPr>
            <a:xfrm rot="5400000">
              <a:off x="-4299809" y="-1261732"/>
              <a:ext cx="12246058" cy="1268946"/>
              <a:chOff x="1422399" y="3464158"/>
              <a:chExt cx="8266544" cy="609601"/>
            </a:xfrm>
          </p:grpSpPr>
          <p:sp>
            <p:nvSpPr>
              <p:cNvPr id="54" name="Google Shape;190;p13"/>
              <p:cNvSpPr/>
              <p:nvPr/>
            </p:nvSpPr>
            <p:spPr>
              <a:xfrm>
                <a:off x="1422399" y="3464158"/>
                <a:ext cx="7527600" cy="609600"/>
              </a:xfrm>
              <a:prstGeom prst="rect">
                <a:avLst/>
              </a:prstGeom>
              <a:solidFill>
                <a:srgbClr val="1D295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 name="Google Shape;191;p13"/>
              <p:cNvSpPr/>
              <p:nvPr/>
            </p:nvSpPr>
            <p:spPr>
              <a:xfrm rot="5400000">
                <a:off x="9014693" y="3399509"/>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192;p13"/>
              <p:cNvSpPr/>
              <p:nvPr/>
            </p:nvSpPr>
            <p:spPr>
              <a:xfrm rot="5400000">
                <a:off x="9351815" y="3584231"/>
                <a:ext cx="304800" cy="369454"/>
              </a:xfrm>
              <a:custGeom>
                <a:avLst/>
                <a:gdLst/>
                <a:ahLst/>
                <a:cxnLst/>
                <a:rect l="l" t="t" r="r" b="b"/>
                <a:pathLst>
                  <a:path w="304800" h="369454" extrusionOk="0">
                    <a:moveTo>
                      <a:pt x="0" y="369454"/>
                    </a:moveTo>
                    <a:lnTo>
                      <a:pt x="152400" y="0"/>
                    </a:lnTo>
                    <a:lnTo>
                      <a:pt x="304800" y="369454"/>
                    </a:lnTo>
                    <a:close/>
                  </a:path>
                </a:pathLst>
              </a:custGeom>
              <a:solidFill>
                <a:srgbClr val="1D295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4" name="Google Shape;193;p13"/>
            <p:cNvGrpSpPr/>
            <p:nvPr/>
          </p:nvGrpSpPr>
          <p:grpSpPr>
            <a:xfrm rot="5400000">
              <a:off x="-5488542" y="-1581602"/>
              <a:ext cx="12246058" cy="1268945"/>
              <a:chOff x="1422399" y="4341685"/>
              <a:chExt cx="8266544" cy="609601"/>
            </a:xfrm>
          </p:grpSpPr>
          <p:sp>
            <p:nvSpPr>
              <p:cNvPr id="51" name="Google Shape;194;p13"/>
              <p:cNvSpPr/>
              <p:nvPr/>
            </p:nvSpPr>
            <p:spPr>
              <a:xfrm>
                <a:off x="1422399" y="4341685"/>
                <a:ext cx="7527600" cy="609600"/>
              </a:xfrm>
              <a:prstGeom prst="rect">
                <a:avLst/>
              </a:prstGeom>
              <a:solidFill>
                <a:srgbClr val="352F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195;p13"/>
              <p:cNvSpPr/>
              <p:nvPr/>
            </p:nvSpPr>
            <p:spPr>
              <a:xfrm rot="5400000">
                <a:off x="9014693" y="4277036"/>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 name="Google Shape;196;p13"/>
              <p:cNvSpPr/>
              <p:nvPr/>
            </p:nvSpPr>
            <p:spPr>
              <a:xfrm rot="5400000">
                <a:off x="9351815" y="4461758"/>
                <a:ext cx="304800" cy="369454"/>
              </a:xfrm>
              <a:custGeom>
                <a:avLst/>
                <a:gdLst/>
                <a:ahLst/>
                <a:cxnLst/>
                <a:rect l="l" t="t" r="r" b="b"/>
                <a:pathLst>
                  <a:path w="304800" h="369454" extrusionOk="0">
                    <a:moveTo>
                      <a:pt x="0" y="369454"/>
                    </a:moveTo>
                    <a:lnTo>
                      <a:pt x="152400" y="0"/>
                    </a:lnTo>
                    <a:lnTo>
                      <a:pt x="304800" y="369454"/>
                    </a:lnTo>
                    <a:close/>
                  </a:path>
                </a:pathLst>
              </a:custGeom>
              <a:solidFill>
                <a:srgbClr val="352F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5" name="Google Shape;197;p13"/>
            <p:cNvGrpSpPr/>
            <p:nvPr/>
          </p:nvGrpSpPr>
          <p:grpSpPr>
            <a:xfrm rot="5400000">
              <a:off x="16864493" y="-1070349"/>
              <a:ext cx="12246058" cy="1268946"/>
              <a:chOff x="1422399" y="3464158"/>
              <a:chExt cx="8266544" cy="609601"/>
            </a:xfrm>
          </p:grpSpPr>
          <p:sp>
            <p:nvSpPr>
              <p:cNvPr id="48" name="Google Shape;198;p13"/>
              <p:cNvSpPr/>
              <p:nvPr/>
            </p:nvSpPr>
            <p:spPr>
              <a:xfrm>
                <a:off x="1422399" y="3464158"/>
                <a:ext cx="7527600" cy="609600"/>
              </a:xfrm>
              <a:prstGeom prst="rect">
                <a:avLst/>
              </a:prstGeom>
              <a:solidFill>
                <a:srgbClr val="89BE4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 name="Google Shape;199;p13"/>
              <p:cNvSpPr/>
              <p:nvPr/>
            </p:nvSpPr>
            <p:spPr>
              <a:xfrm rot="5400000">
                <a:off x="9014693" y="3399509"/>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 name="Google Shape;200;p13"/>
              <p:cNvSpPr/>
              <p:nvPr/>
            </p:nvSpPr>
            <p:spPr>
              <a:xfrm rot="5400000">
                <a:off x="9351815" y="3584231"/>
                <a:ext cx="304800" cy="369454"/>
              </a:xfrm>
              <a:custGeom>
                <a:avLst/>
                <a:gdLst/>
                <a:ahLst/>
                <a:cxnLst/>
                <a:rect l="l" t="t" r="r" b="b"/>
                <a:pathLst>
                  <a:path w="304800" h="369454" extrusionOk="0">
                    <a:moveTo>
                      <a:pt x="0" y="369454"/>
                    </a:moveTo>
                    <a:lnTo>
                      <a:pt x="152400" y="0"/>
                    </a:lnTo>
                    <a:lnTo>
                      <a:pt x="304800" y="369454"/>
                    </a:lnTo>
                    <a:close/>
                  </a:path>
                </a:pathLst>
              </a:custGeom>
              <a:solidFill>
                <a:srgbClr val="89BE4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6" name="Google Shape;201;p13"/>
            <p:cNvGrpSpPr/>
            <p:nvPr/>
          </p:nvGrpSpPr>
          <p:grpSpPr>
            <a:xfrm rot="5400000">
              <a:off x="15777229" y="-2046627"/>
              <a:ext cx="12246058" cy="1268946"/>
              <a:chOff x="369452" y="3304906"/>
              <a:chExt cx="8266544" cy="609601"/>
            </a:xfrm>
          </p:grpSpPr>
          <p:sp>
            <p:nvSpPr>
              <p:cNvPr id="45" name="Google Shape;202;p13"/>
              <p:cNvSpPr/>
              <p:nvPr/>
            </p:nvSpPr>
            <p:spPr>
              <a:xfrm>
                <a:off x="369452" y="3304906"/>
                <a:ext cx="7527600" cy="609600"/>
              </a:xfrm>
              <a:prstGeom prst="rect">
                <a:avLst/>
              </a:prstGeom>
              <a:solidFill>
                <a:srgbClr val="EED4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203;p13"/>
              <p:cNvSpPr/>
              <p:nvPr/>
            </p:nvSpPr>
            <p:spPr>
              <a:xfrm rot="5400000">
                <a:off x="7961746" y="324025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 name="Google Shape;204;p13"/>
              <p:cNvSpPr/>
              <p:nvPr/>
            </p:nvSpPr>
            <p:spPr>
              <a:xfrm rot="5400000">
                <a:off x="8298868" y="3424979"/>
                <a:ext cx="304800" cy="369454"/>
              </a:xfrm>
              <a:custGeom>
                <a:avLst/>
                <a:gdLst/>
                <a:ahLst/>
                <a:cxnLst/>
                <a:rect l="l" t="t" r="r" b="b"/>
                <a:pathLst>
                  <a:path w="304800" h="369454" extrusionOk="0">
                    <a:moveTo>
                      <a:pt x="0" y="369454"/>
                    </a:moveTo>
                    <a:lnTo>
                      <a:pt x="152400" y="0"/>
                    </a:lnTo>
                    <a:lnTo>
                      <a:pt x="304800" y="369454"/>
                    </a:lnTo>
                    <a:close/>
                  </a:path>
                </a:pathLst>
              </a:custGeom>
              <a:solidFill>
                <a:srgbClr val="EED4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7" name="Google Shape;205;p13"/>
            <p:cNvGrpSpPr/>
            <p:nvPr/>
          </p:nvGrpSpPr>
          <p:grpSpPr>
            <a:xfrm rot="5400000">
              <a:off x="14588574" y="-1343998"/>
              <a:ext cx="12246058" cy="1268946"/>
              <a:chOff x="1422399" y="5165883"/>
              <a:chExt cx="8266544" cy="609601"/>
            </a:xfrm>
          </p:grpSpPr>
          <p:sp>
            <p:nvSpPr>
              <p:cNvPr id="42" name="Google Shape;206;p13"/>
              <p:cNvSpPr/>
              <p:nvPr/>
            </p:nvSpPr>
            <p:spPr>
              <a:xfrm>
                <a:off x="1422399" y="5165883"/>
                <a:ext cx="7527600" cy="609600"/>
              </a:xfrm>
              <a:prstGeom prst="rect">
                <a:avLst/>
              </a:prstGeom>
              <a:solidFill>
                <a:srgbClr val="EB702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3" name="Google Shape;207;p13"/>
              <p:cNvSpPr/>
              <p:nvPr/>
            </p:nvSpPr>
            <p:spPr>
              <a:xfrm rot="5400000">
                <a:off x="9014693" y="5101234"/>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 name="Google Shape;208;p13"/>
              <p:cNvSpPr/>
              <p:nvPr/>
            </p:nvSpPr>
            <p:spPr>
              <a:xfrm rot="5400000">
                <a:off x="9351815" y="5285956"/>
                <a:ext cx="304800" cy="369454"/>
              </a:xfrm>
              <a:custGeom>
                <a:avLst/>
                <a:gdLst/>
                <a:ahLst/>
                <a:cxnLst/>
                <a:rect l="l" t="t" r="r" b="b"/>
                <a:pathLst>
                  <a:path w="304800" h="369454" extrusionOk="0">
                    <a:moveTo>
                      <a:pt x="0" y="369454"/>
                    </a:moveTo>
                    <a:lnTo>
                      <a:pt x="152400" y="0"/>
                    </a:lnTo>
                    <a:lnTo>
                      <a:pt x="304800" y="369454"/>
                    </a:lnTo>
                    <a:close/>
                  </a:path>
                </a:pathLst>
              </a:custGeom>
              <a:solidFill>
                <a:srgbClr val="EB702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8" name="Google Shape;209;p13"/>
            <p:cNvGrpSpPr/>
            <p:nvPr/>
          </p:nvGrpSpPr>
          <p:grpSpPr>
            <a:xfrm rot="5400000">
              <a:off x="13401638" y="-518107"/>
              <a:ext cx="12246058" cy="1268946"/>
              <a:chOff x="1422398" y="6000656"/>
              <a:chExt cx="8266544" cy="609601"/>
            </a:xfrm>
          </p:grpSpPr>
          <p:sp>
            <p:nvSpPr>
              <p:cNvPr id="39" name="Google Shape;210;p13"/>
              <p:cNvSpPr/>
              <p:nvPr/>
            </p:nvSpPr>
            <p:spPr>
              <a:xfrm>
                <a:off x="1422398" y="6000656"/>
                <a:ext cx="7527600" cy="609600"/>
              </a:xfrm>
              <a:prstGeom prst="rect">
                <a:avLst/>
              </a:prstGeom>
              <a:solidFill>
                <a:srgbClr val="E1243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 name="Google Shape;211;p13"/>
              <p:cNvSpPr/>
              <p:nvPr/>
            </p:nvSpPr>
            <p:spPr>
              <a:xfrm rot="5400000">
                <a:off x="9014692" y="593600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 name="Google Shape;212;p13"/>
              <p:cNvSpPr/>
              <p:nvPr/>
            </p:nvSpPr>
            <p:spPr>
              <a:xfrm rot="5400000">
                <a:off x="9351814" y="6120729"/>
                <a:ext cx="304800" cy="369454"/>
              </a:xfrm>
              <a:custGeom>
                <a:avLst/>
                <a:gdLst/>
                <a:ahLst/>
                <a:cxnLst/>
                <a:rect l="l" t="t" r="r" b="b"/>
                <a:pathLst>
                  <a:path w="304800" h="369454" extrusionOk="0">
                    <a:moveTo>
                      <a:pt x="0" y="369454"/>
                    </a:moveTo>
                    <a:lnTo>
                      <a:pt x="152400" y="0"/>
                    </a:lnTo>
                    <a:lnTo>
                      <a:pt x="304800" y="369454"/>
                    </a:lnTo>
                    <a:close/>
                  </a:path>
                </a:pathLst>
              </a:custGeom>
              <a:solidFill>
                <a:srgbClr val="C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9" name="Google Shape;213;p13"/>
            <p:cNvGrpSpPr/>
            <p:nvPr/>
          </p:nvGrpSpPr>
          <p:grpSpPr>
            <a:xfrm rot="5400000">
              <a:off x="12266942" y="-2028882"/>
              <a:ext cx="12246058" cy="1268945"/>
              <a:chOff x="1422399" y="711126"/>
              <a:chExt cx="8266544" cy="609601"/>
            </a:xfrm>
          </p:grpSpPr>
          <p:sp>
            <p:nvSpPr>
              <p:cNvPr id="36" name="Google Shape;214;p13"/>
              <p:cNvSpPr/>
              <p:nvPr/>
            </p:nvSpPr>
            <p:spPr>
              <a:xfrm>
                <a:off x="1422399" y="711126"/>
                <a:ext cx="7527600" cy="609600"/>
              </a:xfrm>
              <a:prstGeom prst="rect">
                <a:avLst/>
              </a:prstGeom>
              <a:solidFill>
                <a:srgbClr val="C630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7" name="Google Shape;215;p13"/>
              <p:cNvSpPr/>
              <p:nvPr/>
            </p:nvSpPr>
            <p:spPr>
              <a:xfrm rot="5400000">
                <a:off x="9014693" y="64647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216;p13"/>
              <p:cNvSpPr/>
              <p:nvPr/>
            </p:nvSpPr>
            <p:spPr>
              <a:xfrm rot="5400000">
                <a:off x="9351815" y="831199"/>
                <a:ext cx="304800" cy="369454"/>
              </a:xfrm>
              <a:custGeom>
                <a:avLst/>
                <a:gdLst/>
                <a:ahLst/>
                <a:cxnLst/>
                <a:rect l="l" t="t" r="r" b="b"/>
                <a:pathLst>
                  <a:path w="304800" h="369454" extrusionOk="0">
                    <a:moveTo>
                      <a:pt x="0" y="369454"/>
                    </a:moveTo>
                    <a:lnTo>
                      <a:pt x="152400" y="0"/>
                    </a:lnTo>
                    <a:lnTo>
                      <a:pt x="304800" y="369454"/>
                    </a:lnTo>
                    <a:close/>
                  </a:path>
                </a:pathLst>
              </a:custGeom>
              <a:solidFill>
                <a:srgbClr val="C630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20" name="Google Shape;217;p13"/>
            <p:cNvGrpSpPr/>
            <p:nvPr/>
          </p:nvGrpSpPr>
          <p:grpSpPr>
            <a:xfrm rot="5400000">
              <a:off x="11122022" y="-1070350"/>
              <a:ext cx="12246058" cy="1268945"/>
              <a:chOff x="1422400" y="1588655"/>
              <a:chExt cx="8266544" cy="609601"/>
            </a:xfrm>
          </p:grpSpPr>
          <p:sp>
            <p:nvSpPr>
              <p:cNvPr id="33" name="Google Shape;218;p13"/>
              <p:cNvSpPr/>
              <p:nvPr/>
            </p:nvSpPr>
            <p:spPr>
              <a:xfrm>
                <a:off x="1422400" y="1588655"/>
                <a:ext cx="7527600" cy="609600"/>
              </a:xfrm>
              <a:prstGeom prst="rect">
                <a:avLst/>
              </a:prstGeom>
              <a:solidFill>
                <a:srgbClr val="A795C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219;p13"/>
              <p:cNvSpPr/>
              <p:nvPr/>
            </p:nvSpPr>
            <p:spPr>
              <a:xfrm rot="5400000">
                <a:off x="9014694" y="1524006"/>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 name="Google Shape;220;p13"/>
              <p:cNvSpPr/>
              <p:nvPr/>
            </p:nvSpPr>
            <p:spPr>
              <a:xfrm rot="5400000">
                <a:off x="9351816" y="1708728"/>
                <a:ext cx="304800" cy="369454"/>
              </a:xfrm>
              <a:custGeom>
                <a:avLst/>
                <a:gdLst/>
                <a:ahLst/>
                <a:cxnLst/>
                <a:rect l="l" t="t" r="r" b="b"/>
                <a:pathLst>
                  <a:path w="304800" h="369454" extrusionOk="0">
                    <a:moveTo>
                      <a:pt x="0" y="369454"/>
                    </a:moveTo>
                    <a:lnTo>
                      <a:pt x="152400" y="0"/>
                    </a:lnTo>
                    <a:lnTo>
                      <a:pt x="304800" y="369454"/>
                    </a:lnTo>
                    <a:close/>
                  </a:path>
                </a:pathLst>
              </a:custGeom>
              <a:solidFill>
                <a:srgbClr val="A795C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21" name="Google Shape;221;p13"/>
            <p:cNvGrpSpPr/>
            <p:nvPr/>
          </p:nvGrpSpPr>
          <p:grpSpPr>
            <a:xfrm rot="5400000">
              <a:off x="10012474" y="-2281059"/>
              <a:ext cx="12246058" cy="1268946"/>
              <a:chOff x="1422400" y="2586629"/>
              <a:chExt cx="8266544" cy="609601"/>
            </a:xfrm>
          </p:grpSpPr>
          <p:sp>
            <p:nvSpPr>
              <p:cNvPr id="30" name="Google Shape;222;p13"/>
              <p:cNvSpPr/>
              <p:nvPr/>
            </p:nvSpPr>
            <p:spPr>
              <a:xfrm>
                <a:off x="1422400" y="2586629"/>
                <a:ext cx="7527600" cy="609600"/>
              </a:xfrm>
              <a:prstGeom prst="rect">
                <a:avLst/>
              </a:prstGeom>
              <a:solidFill>
                <a:srgbClr val="12699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 name="Google Shape;223;p13"/>
              <p:cNvSpPr/>
              <p:nvPr/>
            </p:nvSpPr>
            <p:spPr>
              <a:xfrm rot="5400000">
                <a:off x="9014694" y="2521980"/>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224;p13"/>
              <p:cNvSpPr/>
              <p:nvPr/>
            </p:nvSpPr>
            <p:spPr>
              <a:xfrm rot="5400000">
                <a:off x="9351816" y="2706702"/>
                <a:ext cx="304800" cy="369454"/>
              </a:xfrm>
              <a:custGeom>
                <a:avLst/>
                <a:gdLst/>
                <a:ahLst/>
                <a:cxnLst/>
                <a:rect l="l" t="t" r="r" b="b"/>
                <a:pathLst>
                  <a:path w="304800" h="369454" extrusionOk="0">
                    <a:moveTo>
                      <a:pt x="0" y="369454"/>
                    </a:moveTo>
                    <a:lnTo>
                      <a:pt x="152400" y="0"/>
                    </a:lnTo>
                    <a:lnTo>
                      <a:pt x="304800" y="369454"/>
                    </a:lnTo>
                    <a:close/>
                  </a:path>
                </a:pathLst>
              </a:custGeom>
              <a:solidFill>
                <a:srgbClr val="12699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22" name="Google Shape;225;p13"/>
            <p:cNvGrpSpPr/>
            <p:nvPr/>
          </p:nvGrpSpPr>
          <p:grpSpPr>
            <a:xfrm rot="5400000">
              <a:off x="8972999" y="-1581916"/>
              <a:ext cx="12246058" cy="1268946"/>
              <a:chOff x="1422399" y="3464158"/>
              <a:chExt cx="8266544" cy="609601"/>
            </a:xfrm>
          </p:grpSpPr>
          <p:sp>
            <p:nvSpPr>
              <p:cNvPr id="27" name="Google Shape;226;p13"/>
              <p:cNvSpPr/>
              <p:nvPr/>
            </p:nvSpPr>
            <p:spPr>
              <a:xfrm>
                <a:off x="1422399" y="3464158"/>
                <a:ext cx="7527600" cy="609600"/>
              </a:xfrm>
              <a:prstGeom prst="rect">
                <a:avLst/>
              </a:prstGeom>
              <a:solidFill>
                <a:srgbClr val="1D295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27;p13"/>
              <p:cNvSpPr/>
              <p:nvPr/>
            </p:nvSpPr>
            <p:spPr>
              <a:xfrm rot="5400000">
                <a:off x="9014693" y="3399509"/>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28;p13"/>
              <p:cNvSpPr/>
              <p:nvPr/>
            </p:nvSpPr>
            <p:spPr>
              <a:xfrm rot="5400000">
                <a:off x="9351815" y="3584231"/>
                <a:ext cx="304800" cy="369454"/>
              </a:xfrm>
              <a:custGeom>
                <a:avLst/>
                <a:gdLst/>
                <a:ahLst/>
                <a:cxnLst/>
                <a:rect l="l" t="t" r="r" b="b"/>
                <a:pathLst>
                  <a:path w="304800" h="369454" extrusionOk="0">
                    <a:moveTo>
                      <a:pt x="0" y="369454"/>
                    </a:moveTo>
                    <a:lnTo>
                      <a:pt x="152400" y="0"/>
                    </a:lnTo>
                    <a:lnTo>
                      <a:pt x="304800" y="369454"/>
                    </a:lnTo>
                    <a:close/>
                  </a:path>
                </a:pathLst>
              </a:custGeom>
              <a:solidFill>
                <a:srgbClr val="1D295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23" name="Google Shape;229;p13"/>
            <p:cNvGrpSpPr/>
            <p:nvPr/>
          </p:nvGrpSpPr>
          <p:grpSpPr>
            <a:xfrm rot="5400000">
              <a:off x="7784265" y="-1901786"/>
              <a:ext cx="12246058" cy="1268945"/>
              <a:chOff x="1422399" y="4341685"/>
              <a:chExt cx="8266544" cy="609601"/>
            </a:xfrm>
          </p:grpSpPr>
          <p:sp>
            <p:nvSpPr>
              <p:cNvPr id="24" name="Google Shape;230;p13"/>
              <p:cNvSpPr/>
              <p:nvPr/>
            </p:nvSpPr>
            <p:spPr>
              <a:xfrm>
                <a:off x="1422399" y="4341685"/>
                <a:ext cx="7527600" cy="609600"/>
              </a:xfrm>
              <a:prstGeom prst="rect">
                <a:avLst/>
              </a:prstGeom>
              <a:solidFill>
                <a:srgbClr val="352F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 name="Google Shape;231;p13"/>
              <p:cNvSpPr/>
              <p:nvPr/>
            </p:nvSpPr>
            <p:spPr>
              <a:xfrm rot="5400000">
                <a:off x="9014693" y="4277036"/>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 name="Google Shape;232;p13"/>
              <p:cNvSpPr/>
              <p:nvPr/>
            </p:nvSpPr>
            <p:spPr>
              <a:xfrm rot="5400000">
                <a:off x="9351815" y="4461758"/>
                <a:ext cx="304800" cy="369454"/>
              </a:xfrm>
              <a:custGeom>
                <a:avLst/>
                <a:gdLst/>
                <a:ahLst/>
                <a:cxnLst/>
                <a:rect l="l" t="t" r="r" b="b"/>
                <a:pathLst>
                  <a:path w="304800" h="369454" extrusionOk="0">
                    <a:moveTo>
                      <a:pt x="0" y="369454"/>
                    </a:moveTo>
                    <a:lnTo>
                      <a:pt x="152400" y="0"/>
                    </a:lnTo>
                    <a:lnTo>
                      <a:pt x="304800" y="369454"/>
                    </a:lnTo>
                    <a:close/>
                  </a:path>
                </a:pathLst>
              </a:custGeom>
              <a:solidFill>
                <a:srgbClr val="352F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grpSp>
        <p:nvGrpSpPr>
          <p:cNvPr id="87" name="Google Shape;148;p13"/>
          <p:cNvGrpSpPr/>
          <p:nvPr/>
        </p:nvGrpSpPr>
        <p:grpSpPr>
          <a:xfrm flipV="1">
            <a:off x="-783250" y="5814911"/>
            <a:ext cx="14168760" cy="9040959"/>
            <a:chOff x="15" y="-7769615"/>
            <a:chExt cx="23621980" cy="14412779"/>
          </a:xfrm>
        </p:grpSpPr>
        <p:grpSp>
          <p:nvGrpSpPr>
            <p:cNvPr id="88" name="Google Shape;149;p13"/>
            <p:cNvGrpSpPr/>
            <p:nvPr/>
          </p:nvGrpSpPr>
          <p:grpSpPr>
            <a:xfrm rot="5400000">
              <a:off x="6603442" y="-1023814"/>
              <a:ext cx="12246058" cy="1268945"/>
              <a:chOff x="1422399" y="711126"/>
              <a:chExt cx="8266544" cy="609601"/>
            </a:xfrm>
          </p:grpSpPr>
          <p:sp>
            <p:nvSpPr>
              <p:cNvPr id="169" name="Google Shape;150;p13"/>
              <p:cNvSpPr/>
              <p:nvPr/>
            </p:nvSpPr>
            <p:spPr>
              <a:xfrm>
                <a:off x="1422399" y="711126"/>
                <a:ext cx="7527600" cy="609600"/>
              </a:xfrm>
              <a:prstGeom prst="rect">
                <a:avLst/>
              </a:prstGeom>
              <a:solidFill>
                <a:srgbClr val="0C0D1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0" name="Google Shape;151;p13"/>
              <p:cNvSpPr/>
              <p:nvPr/>
            </p:nvSpPr>
            <p:spPr>
              <a:xfrm rot="5400000">
                <a:off x="9014693" y="64647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1" name="Google Shape;152;p13"/>
              <p:cNvSpPr/>
              <p:nvPr/>
            </p:nvSpPr>
            <p:spPr>
              <a:xfrm rot="5400000">
                <a:off x="9351815" y="831199"/>
                <a:ext cx="304800" cy="369454"/>
              </a:xfrm>
              <a:custGeom>
                <a:avLst/>
                <a:gdLst/>
                <a:ahLst/>
                <a:cxnLst/>
                <a:rect l="l" t="t" r="r" b="b"/>
                <a:pathLst>
                  <a:path w="304800" h="369454" extrusionOk="0">
                    <a:moveTo>
                      <a:pt x="0" y="369454"/>
                    </a:moveTo>
                    <a:lnTo>
                      <a:pt x="152400" y="0"/>
                    </a:lnTo>
                    <a:lnTo>
                      <a:pt x="304800" y="369454"/>
                    </a:lnTo>
                    <a:close/>
                  </a:path>
                </a:pathLst>
              </a:custGeom>
              <a:solidFill>
                <a:srgbClr val="0C0D1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89" name="Google Shape;153;p13"/>
            <p:cNvGrpSpPr/>
            <p:nvPr/>
          </p:nvGrpSpPr>
          <p:grpSpPr>
            <a:xfrm rot="5400000">
              <a:off x="5772185" y="-789463"/>
              <a:ext cx="12246058" cy="1268945"/>
              <a:chOff x="1422400" y="1588655"/>
              <a:chExt cx="8266544" cy="609601"/>
            </a:xfrm>
          </p:grpSpPr>
          <p:sp>
            <p:nvSpPr>
              <p:cNvPr id="166" name="Google Shape;154;p13"/>
              <p:cNvSpPr/>
              <p:nvPr/>
            </p:nvSpPr>
            <p:spPr>
              <a:xfrm>
                <a:off x="1422400" y="1588655"/>
                <a:ext cx="7527600" cy="609600"/>
              </a:xfrm>
              <a:prstGeom prst="rect">
                <a:avLst/>
              </a:prstGeom>
              <a:solidFill>
                <a:srgbClr val="862B2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7" name="Google Shape;155;p13"/>
              <p:cNvSpPr/>
              <p:nvPr/>
            </p:nvSpPr>
            <p:spPr>
              <a:xfrm rot="5400000">
                <a:off x="9014694" y="1524006"/>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8" name="Google Shape;156;p13"/>
              <p:cNvSpPr/>
              <p:nvPr/>
            </p:nvSpPr>
            <p:spPr>
              <a:xfrm rot="5400000">
                <a:off x="9351816" y="1708728"/>
                <a:ext cx="304800" cy="369454"/>
              </a:xfrm>
              <a:custGeom>
                <a:avLst/>
                <a:gdLst/>
                <a:ahLst/>
                <a:cxnLst/>
                <a:rect l="l" t="t" r="r" b="b"/>
                <a:pathLst>
                  <a:path w="304800" h="369454" extrusionOk="0">
                    <a:moveTo>
                      <a:pt x="0" y="369454"/>
                    </a:moveTo>
                    <a:lnTo>
                      <a:pt x="152400" y="0"/>
                    </a:lnTo>
                    <a:lnTo>
                      <a:pt x="304800" y="369454"/>
                    </a:lnTo>
                    <a:close/>
                  </a:path>
                </a:pathLst>
              </a:custGeom>
              <a:solidFill>
                <a:srgbClr val="862B2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0" name="Google Shape;157;p13"/>
            <p:cNvGrpSpPr/>
            <p:nvPr/>
          </p:nvGrpSpPr>
          <p:grpSpPr>
            <a:xfrm rot="5400000">
              <a:off x="4569114" y="-114338"/>
              <a:ext cx="12246058" cy="1268946"/>
              <a:chOff x="1422400" y="2586629"/>
              <a:chExt cx="8266544" cy="609601"/>
            </a:xfrm>
          </p:grpSpPr>
          <p:sp>
            <p:nvSpPr>
              <p:cNvPr id="163" name="Google Shape;158;p13"/>
              <p:cNvSpPr/>
              <p:nvPr/>
            </p:nvSpPr>
            <p:spPr>
              <a:xfrm>
                <a:off x="1422400" y="2586629"/>
                <a:ext cx="7527600" cy="609600"/>
              </a:xfrm>
              <a:prstGeom prst="rect">
                <a:avLst/>
              </a:prstGeom>
              <a:solidFill>
                <a:srgbClr val="0F824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4" name="Google Shape;159;p13"/>
              <p:cNvSpPr/>
              <p:nvPr/>
            </p:nvSpPr>
            <p:spPr>
              <a:xfrm rot="5400000">
                <a:off x="9014694" y="2521980"/>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5" name="Google Shape;160;p13"/>
              <p:cNvSpPr/>
              <p:nvPr/>
            </p:nvSpPr>
            <p:spPr>
              <a:xfrm rot="5400000">
                <a:off x="9351816" y="2706702"/>
                <a:ext cx="304800" cy="369454"/>
              </a:xfrm>
              <a:custGeom>
                <a:avLst/>
                <a:gdLst/>
                <a:ahLst/>
                <a:cxnLst/>
                <a:rect l="l" t="t" r="r" b="b"/>
                <a:pathLst>
                  <a:path w="304800" h="369454" extrusionOk="0">
                    <a:moveTo>
                      <a:pt x="0" y="369454"/>
                    </a:moveTo>
                    <a:lnTo>
                      <a:pt x="152400" y="0"/>
                    </a:lnTo>
                    <a:lnTo>
                      <a:pt x="304800" y="369454"/>
                    </a:lnTo>
                    <a:close/>
                  </a:path>
                </a:pathLst>
              </a:custGeom>
              <a:solidFill>
                <a:srgbClr val="0F824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1" name="Google Shape;161;p13"/>
            <p:cNvGrpSpPr/>
            <p:nvPr/>
          </p:nvGrpSpPr>
          <p:grpSpPr>
            <a:xfrm rot="5400000">
              <a:off x="3591686" y="-750167"/>
              <a:ext cx="12246058" cy="1268946"/>
              <a:chOff x="1422399" y="3464158"/>
              <a:chExt cx="8266544" cy="609601"/>
            </a:xfrm>
          </p:grpSpPr>
          <p:sp>
            <p:nvSpPr>
              <p:cNvPr id="160" name="Google Shape;162;p13"/>
              <p:cNvSpPr/>
              <p:nvPr/>
            </p:nvSpPr>
            <p:spPr>
              <a:xfrm>
                <a:off x="1422399" y="3464158"/>
                <a:ext cx="7527600" cy="609600"/>
              </a:xfrm>
              <a:prstGeom prst="rect">
                <a:avLst/>
              </a:prstGeom>
              <a:solidFill>
                <a:srgbClr val="89BE4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1" name="Google Shape;163;p13"/>
              <p:cNvSpPr/>
              <p:nvPr/>
            </p:nvSpPr>
            <p:spPr>
              <a:xfrm rot="5400000">
                <a:off x="9014693" y="3399509"/>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2" name="Google Shape;164;p13"/>
              <p:cNvSpPr/>
              <p:nvPr/>
            </p:nvSpPr>
            <p:spPr>
              <a:xfrm rot="5400000">
                <a:off x="9351815" y="3584231"/>
                <a:ext cx="304800" cy="369454"/>
              </a:xfrm>
              <a:custGeom>
                <a:avLst/>
                <a:gdLst/>
                <a:ahLst/>
                <a:cxnLst/>
                <a:rect l="l" t="t" r="r" b="b"/>
                <a:pathLst>
                  <a:path w="304800" h="369454" extrusionOk="0">
                    <a:moveTo>
                      <a:pt x="0" y="369454"/>
                    </a:moveTo>
                    <a:lnTo>
                      <a:pt x="152400" y="0"/>
                    </a:lnTo>
                    <a:lnTo>
                      <a:pt x="304800" y="369454"/>
                    </a:lnTo>
                    <a:close/>
                  </a:path>
                </a:pathLst>
              </a:custGeom>
              <a:solidFill>
                <a:srgbClr val="89BE4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2" name="Google Shape;165;p13"/>
            <p:cNvGrpSpPr/>
            <p:nvPr/>
          </p:nvGrpSpPr>
          <p:grpSpPr>
            <a:xfrm rot="5400000">
              <a:off x="2504421" y="-1726442"/>
              <a:ext cx="12246058" cy="1268946"/>
              <a:chOff x="369452" y="3304906"/>
              <a:chExt cx="8266544" cy="609601"/>
            </a:xfrm>
          </p:grpSpPr>
          <p:sp>
            <p:nvSpPr>
              <p:cNvPr id="157" name="Google Shape;166;p13"/>
              <p:cNvSpPr/>
              <p:nvPr/>
            </p:nvSpPr>
            <p:spPr>
              <a:xfrm>
                <a:off x="369452" y="3304906"/>
                <a:ext cx="7527600" cy="609600"/>
              </a:xfrm>
              <a:prstGeom prst="rect">
                <a:avLst/>
              </a:prstGeom>
              <a:solidFill>
                <a:srgbClr val="EED4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8" name="Google Shape;167;p13"/>
              <p:cNvSpPr/>
              <p:nvPr/>
            </p:nvSpPr>
            <p:spPr>
              <a:xfrm rot="5400000">
                <a:off x="7961746" y="324025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9" name="Google Shape;168;p13"/>
              <p:cNvSpPr/>
              <p:nvPr/>
            </p:nvSpPr>
            <p:spPr>
              <a:xfrm rot="5400000">
                <a:off x="8298868" y="3424979"/>
                <a:ext cx="304800" cy="369454"/>
              </a:xfrm>
              <a:custGeom>
                <a:avLst/>
                <a:gdLst/>
                <a:ahLst/>
                <a:cxnLst/>
                <a:rect l="l" t="t" r="r" b="b"/>
                <a:pathLst>
                  <a:path w="304800" h="369454" extrusionOk="0">
                    <a:moveTo>
                      <a:pt x="0" y="369454"/>
                    </a:moveTo>
                    <a:lnTo>
                      <a:pt x="152400" y="0"/>
                    </a:lnTo>
                    <a:lnTo>
                      <a:pt x="304800" y="369454"/>
                    </a:lnTo>
                    <a:close/>
                  </a:path>
                </a:pathLst>
              </a:custGeom>
              <a:solidFill>
                <a:srgbClr val="EED4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3" name="Google Shape;169;p13"/>
            <p:cNvGrpSpPr/>
            <p:nvPr/>
          </p:nvGrpSpPr>
          <p:grpSpPr>
            <a:xfrm rot="5400000">
              <a:off x="1315766" y="-1023814"/>
              <a:ext cx="12246058" cy="1268946"/>
              <a:chOff x="1422399" y="5165883"/>
              <a:chExt cx="8266544" cy="609601"/>
            </a:xfrm>
          </p:grpSpPr>
          <p:sp>
            <p:nvSpPr>
              <p:cNvPr id="154" name="Google Shape;170;p13"/>
              <p:cNvSpPr/>
              <p:nvPr/>
            </p:nvSpPr>
            <p:spPr>
              <a:xfrm>
                <a:off x="1422399" y="5165883"/>
                <a:ext cx="7527600" cy="609600"/>
              </a:xfrm>
              <a:prstGeom prst="rect">
                <a:avLst/>
              </a:prstGeom>
              <a:solidFill>
                <a:srgbClr val="EB702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5" name="Google Shape;171;p13"/>
              <p:cNvSpPr/>
              <p:nvPr/>
            </p:nvSpPr>
            <p:spPr>
              <a:xfrm rot="5400000">
                <a:off x="9014693" y="5101234"/>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6" name="Google Shape;172;p13"/>
              <p:cNvSpPr/>
              <p:nvPr/>
            </p:nvSpPr>
            <p:spPr>
              <a:xfrm rot="5400000">
                <a:off x="9351815" y="5285956"/>
                <a:ext cx="304800" cy="369454"/>
              </a:xfrm>
              <a:custGeom>
                <a:avLst/>
                <a:gdLst/>
                <a:ahLst/>
                <a:cxnLst/>
                <a:rect l="l" t="t" r="r" b="b"/>
                <a:pathLst>
                  <a:path w="304800" h="369454" extrusionOk="0">
                    <a:moveTo>
                      <a:pt x="0" y="369454"/>
                    </a:moveTo>
                    <a:lnTo>
                      <a:pt x="152400" y="0"/>
                    </a:lnTo>
                    <a:lnTo>
                      <a:pt x="304800" y="369454"/>
                    </a:lnTo>
                    <a:close/>
                  </a:path>
                </a:pathLst>
              </a:custGeom>
              <a:solidFill>
                <a:srgbClr val="EB702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4" name="Google Shape;173;p13"/>
            <p:cNvGrpSpPr/>
            <p:nvPr/>
          </p:nvGrpSpPr>
          <p:grpSpPr>
            <a:xfrm rot="5400000">
              <a:off x="128831" y="-197922"/>
              <a:ext cx="12246058" cy="1268946"/>
              <a:chOff x="1422398" y="6000656"/>
              <a:chExt cx="8266544" cy="609601"/>
            </a:xfrm>
          </p:grpSpPr>
          <p:sp>
            <p:nvSpPr>
              <p:cNvPr id="151" name="Google Shape;174;p13"/>
              <p:cNvSpPr/>
              <p:nvPr/>
            </p:nvSpPr>
            <p:spPr>
              <a:xfrm>
                <a:off x="1422398" y="6000656"/>
                <a:ext cx="7527600" cy="609600"/>
              </a:xfrm>
              <a:prstGeom prst="rect">
                <a:avLst/>
              </a:prstGeom>
              <a:solidFill>
                <a:srgbClr val="E1243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2" name="Google Shape;175;p13"/>
              <p:cNvSpPr/>
              <p:nvPr/>
            </p:nvSpPr>
            <p:spPr>
              <a:xfrm rot="5400000">
                <a:off x="9014692" y="593600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3" name="Google Shape;176;p13"/>
              <p:cNvSpPr/>
              <p:nvPr/>
            </p:nvSpPr>
            <p:spPr>
              <a:xfrm rot="5400000">
                <a:off x="9351814" y="6120729"/>
                <a:ext cx="304800" cy="369454"/>
              </a:xfrm>
              <a:custGeom>
                <a:avLst/>
                <a:gdLst/>
                <a:ahLst/>
                <a:cxnLst/>
                <a:rect l="l" t="t" r="r" b="b"/>
                <a:pathLst>
                  <a:path w="304800" h="369454" extrusionOk="0">
                    <a:moveTo>
                      <a:pt x="0" y="369454"/>
                    </a:moveTo>
                    <a:lnTo>
                      <a:pt x="152400" y="0"/>
                    </a:lnTo>
                    <a:lnTo>
                      <a:pt x="304800" y="369454"/>
                    </a:lnTo>
                    <a:close/>
                  </a:path>
                </a:pathLst>
              </a:custGeom>
              <a:solidFill>
                <a:srgbClr val="C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5" name="Google Shape;177;p13"/>
            <p:cNvGrpSpPr/>
            <p:nvPr/>
          </p:nvGrpSpPr>
          <p:grpSpPr>
            <a:xfrm rot="5400000">
              <a:off x="-1005865" y="-1708698"/>
              <a:ext cx="12246058" cy="1268945"/>
              <a:chOff x="1422399" y="711126"/>
              <a:chExt cx="8266544" cy="609601"/>
            </a:xfrm>
          </p:grpSpPr>
          <p:sp>
            <p:nvSpPr>
              <p:cNvPr id="148" name="Google Shape;178;p13"/>
              <p:cNvSpPr/>
              <p:nvPr/>
            </p:nvSpPr>
            <p:spPr>
              <a:xfrm>
                <a:off x="1422399" y="711126"/>
                <a:ext cx="7527600" cy="609600"/>
              </a:xfrm>
              <a:prstGeom prst="rect">
                <a:avLst/>
              </a:prstGeom>
              <a:solidFill>
                <a:srgbClr val="C630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9" name="Google Shape;179;p13"/>
              <p:cNvSpPr/>
              <p:nvPr/>
            </p:nvSpPr>
            <p:spPr>
              <a:xfrm rot="5400000">
                <a:off x="9014693" y="64647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0" name="Google Shape;180;p13"/>
              <p:cNvSpPr/>
              <p:nvPr/>
            </p:nvSpPr>
            <p:spPr>
              <a:xfrm rot="5400000">
                <a:off x="9351815" y="831199"/>
                <a:ext cx="304800" cy="369454"/>
              </a:xfrm>
              <a:custGeom>
                <a:avLst/>
                <a:gdLst/>
                <a:ahLst/>
                <a:cxnLst/>
                <a:rect l="l" t="t" r="r" b="b"/>
                <a:pathLst>
                  <a:path w="304800" h="369454" extrusionOk="0">
                    <a:moveTo>
                      <a:pt x="0" y="369454"/>
                    </a:moveTo>
                    <a:lnTo>
                      <a:pt x="152400" y="0"/>
                    </a:lnTo>
                    <a:lnTo>
                      <a:pt x="304800" y="369454"/>
                    </a:lnTo>
                    <a:close/>
                  </a:path>
                </a:pathLst>
              </a:custGeom>
              <a:solidFill>
                <a:srgbClr val="C630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6" name="Google Shape;181;p13"/>
            <p:cNvGrpSpPr/>
            <p:nvPr/>
          </p:nvGrpSpPr>
          <p:grpSpPr>
            <a:xfrm rot="5400000">
              <a:off x="-2150786" y="-750165"/>
              <a:ext cx="12246058" cy="1268945"/>
              <a:chOff x="1422400" y="1588655"/>
              <a:chExt cx="8266544" cy="609601"/>
            </a:xfrm>
          </p:grpSpPr>
          <p:sp>
            <p:nvSpPr>
              <p:cNvPr id="145" name="Google Shape;182;p13"/>
              <p:cNvSpPr/>
              <p:nvPr/>
            </p:nvSpPr>
            <p:spPr>
              <a:xfrm>
                <a:off x="1422400" y="1588655"/>
                <a:ext cx="7527600" cy="609600"/>
              </a:xfrm>
              <a:prstGeom prst="rect">
                <a:avLst/>
              </a:prstGeom>
              <a:solidFill>
                <a:srgbClr val="A795C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6" name="Google Shape;183;p13"/>
              <p:cNvSpPr/>
              <p:nvPr/>
            </p:nvSpPr>
            <p:spPr>
              <a:xfrm rot="5400000">
                <a:off x="9014694" y="1524006"/>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7" name="Google Shape;184;p13"/>
              <p:cNvSpPr/>
              <p:nvPr/>
            </p:nvSpPr>
            <p:spPr>
              <a:xfrm rot="5400000">
                <a:off x="9351816" y="1708728"/>
                <a:ext cx="304800" cy="369454"/>
              </a:xfrm>
              <a:custGeom>
                <a:avLst/>
                <a:gdLst/>
                <a:ahLst/>
                <a:cxnLst/>
                <a:rect l="l" t="t" r="r" b="b"/>
                <a:pathLst>
                  <a:path w="304800" h="369454" extrusionOk="0">
                    <a:moveTo>
                      <a:pt x="0" y="369454"/>
                    </a:moveTo>
                    <a:lnTo>
                      <a:pt x="152400" y="0"/>
                    </a:lnTo>
                    <a:lnTo>
                      <a:pt x="304800" y="369454"/>
                    </a:lnTo>
                    <a:close/>
                  </a:path>
                </a:pathLst>
              </a:custGeom>
              <a:solidFill>
                <a:srgbClr val="A795C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7" name="Google Shape;185;p13"/>
            <p:cNvGrpSpPr/>
            <p:nvPr/>
          </p:nvGrpSpPr>
          <p:grpSpPr>
            <a:xfrm rot="5400000">
              <a:off x="-3260333" y="-1960875"/>
              <a:ext cx="12246058" cy="1268946"/>
              <a:chOff x="1422400" y="2586629"/>
              <a:chExt cx="8266544" cy="609601"/>
            </a:xfrm>
          </p:grpSpPr>
          <p:sp>
            <p:nvSpPr>
              <p:cNvPr id="142" name="Google Shape;186;p13"/>
              <p:cNvSpPr/>
              <p:nvPr/>
            </p:nvSpPr>
            <p:spPr>
              <a:xfrm>
                <a:off x="1422400" y="2586629"/>
                <a:ext cx="7527600" cy="609600"/>
              </a:xfrm>
              <a:prstGeom prst="rect">
                <a:avLst/>
              </a:prstGeom>
              <a:solidFill>
                <a:srgbClr val="12699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3" name="Google Shape;187;p13"/>
              <p:cNvSpPr/>
              <p:nvPr/>
            </p:nvSpPr>
            <p:spPr>
              <a:xfrm rot="5400000">
                <a:off x="9014694" y="2521980"/>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4" name="Google Shape;188;p13"/>
              <p:cNvSpPr/>
              <p:nvPr/>
            </p:nvSpPr>
            <p:spPr>
              <a:xfrm rot="5400000">
                <a:off x="9351816" y="2706702"/>
                <a:ext cx="304800" cy="369454"/>
              </a:xfrm>
              <a:custGeom>
                <a:avLst/>
                <a:gdLst/>
                <a:ahLst/>
                <a:cxnLst/>
                <a:rect l="l" t="t" r="r" b="b"/>
                <a:pathLst>
                  <a:path w="304800" h="369454" extrusionOk="0">
                    <a:moveTo>
                      <a:pt x="0" y="369454"/>
                    </a:moveTo>
                    <a:lnTo>
                      <a:pt x="152400" y="0"/>
                    </a:lnTo>
                    <a:lnTo>
                      <a:pt x="304800" y="369454"/>
                    </a:lnTo>
                    <a:close/>
                  </a:path>
                </a:pathLst>
              </a:custGeom>
              <a:solidFill>
                <a:srgbClr val="12699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8" name="Google Shape;189;p13"/>
            <p:cNvGrpSpPr/>
            <p:nvPr/>
          </p:nvGrpSpPr>
          <p:grpSpPr>
            <a:xfrm rot="5400000">
              <a:off x="-4299809" y="-1261732"/>
              <a:ext cx="12246058" cy="1268946"/>
              <a:chOff x="1422399" y="3464158"/>
              <a:chExt cx="8266544" cy="609601"/>
            </a:xfrm>
          </p:grpSpPr>
          <p:sp>
            <p:nvSpPr>
              <p:cNvPr id="139" name="Google Shape;190;p13"/>
              <p:cNvSpPr/>
              <p:nvPr/>
            </p:nvSpPr>
            <p:spPr>
              <a:xfrm>
                <a:off x="1422399" y="3464158"/>
                <a:ext cx="7527600" cy="609600"/>
              </a:xfrm>
              <a:prstGeom prst="rect">
                <a:avLst/>
              </a:prstGeom>
              <a:solidFill>
                <a:srgbClr val="1D295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0" name="Google Shape;191;p13"/>
              <p:cNvSpPr/>
              <p:nvPr/>
            </p:nvSpPr>
            <p:spPr>
              <a:xfrm rot="5400000">
                <a:off x="9014693" y="3399509"/>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1" name="Google Shape;192;p13"/>
              <p:cNvSpPr/>
              <p:nvPr/>
            </p:nvSpPr>
            <p:spPr>
              <a:xfrm rot="5400000">
                <a:off x="9351815" y="3584231"/>
                <a:ext cx="304800" cy="369454"/>
              </a:xfrm>
              <a:custGeom>
                <a:avLst/>
                <a:gdLst/>
                <a:ahLst/>
                <a:cxnLst/>
                <a:rect l="l" t="t" r="r" b="b"/>
                <a:pathLst>
                  <a:path w="304800" h="369454" extrusionOk="0">
                    <a:moveTo>
                      <a:pt x="0" y="369454"/>
                    </a:moveTo>
                    <a:lnTo>
                      <a:pt x="152400" y="0"/>
                    </a:lnTo>
                    <a:lnTo>
                      <a:pt x="304800" y="369454"/>
                    </a:lnTo>
                    <a:close/>
                  </a:path>
                </a:pathLst>
              </a:custGeom>
              <a:solidFill>
                <a:srgbClr val="1D295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99" name="Google Shape;193;p13"/>
            <p:cNvGrpSpPr/>
            <p:nvPr/>
          </p:nvGrpSpPr>
          <p:grpSpPr>
            <a:xfrm rot="5400000">
              <a:off x="-5488542" y="-1581602"/>
              <a:ext cx="12246058" cy="1268945"/>
              <a:chOff x="1422399" y="4341685"/>
              <a:chExt cx="8266544" cy="609601"/>
            </a:xfrm>
          </p:grpSpPr>
          <p:sp>
            <p:nvSpPr>
              <p:cNvPr id="136" name="Google Shape;194;p13"/>
              <p:cNvSpPr/>
              <p:nvPr/>
            </p:nvSpPr>
            <p:spPr>
              <a:xfrm>
                <a:off x="1422399" y="4341685"/>
                <a:ext cx="7527600" cy="609600"/>
              </a:xfrm>
              <a:prstGeom prst="rect">
                <a:avLst/>
              </a:prstGeom>
              <a:solidFill>
                <a:srgbClr val="352F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7" name="Google Shape;195;p13"/>
              <p:cNvSpPr/>
              <p:nvPr/>
            </p:nvSpPr>
            <p:spPr>
              <a:xfrm rot="5400000">
                <a:off x="9014693" y="4277036"/>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8" name="Google Shape;196;p13"/>
              <p:cNvSpPr/>
              <p:nvPr/>
            </p:nvSpPr>
            <p:spPr>
              <a:xfrm rot="5400000">
                <a:off x="9351815" y="4461758"/>
                <a:ext cx="304800" cy="369454"/>
              </a:xfrm>
              <a:custGeom>
                <a:avLst/>
                <a:gdLst/>
                <a:ahLst/>
                <a:cxnLst/>
                <a:rect l="l" t="t" r="r" b="b"/>
                <a:pathLst>
                  <a:path w="304800" h="369454" extrusionOk="0">
                    <a:moveTo>
                      <a:pt x="0" y="369454"/>
                    </a:moveTo>
                    <a:lnTo>
                      <a:pt x="152400" y="0"/>
                    </a:lnTo>
                    <a:lnTo>
                      <a:pt x="304800" y="369454"/>
                    </a:lnTo>
                    <a:close/>
                  </a:path>
                </a:pathLst>
              </a:custGeom>
              <a:solidFill>
                <a:srgbClr val="352F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0" name="Google Shape;197;p13"/>
            <p:cNvGrpSpPr/>
            <p:nvPr/>
          </p:nvGrpSpPr>
          <p:grpSpPr>
            <a:xfrm rot="5400000">
              <a:off x="16864493" y="-1070349"/>
              <a:ext cx="12246058" cy="1268946"/>
              <a:chOff x="1422399" y="3464158"/>
              <a:chExt cx="8266544" cy="609601"/>
            </a:xfrm>
          </p:grpSpPr>
          <p:sp>
            <p:nvSpPr>
              <p:cNvPr id="133" name="Google Shape;198;p13"/>
              <p:cNvSpPr/>
              <p:nvPr/>
            </p:nvSpPr>
            <p:spPr>
              <a:xfrm>
                <a:off x="1422399" y="3464158"/>
                <a:ext cx="7527600" cy="609600"/>
              </a:xfrm>
              <a:prstGeom prst="rect">
                <a:avLst/>
              </a:prstGeom>
              <a:solidFill>
                <a:srgbClr val="89BE4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4" name="Google Shape;199;p13"/>
              <p:cNvSpPr/>
              <p:nvPr/>
            </p:nvSpPr>
            <p:spPr>
              <a:xfrm rot="5400000">
                <a:off x="9014693" y="3399509"/>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5" name="Google Shape;200;p13"/>
              <p:cNvSpPr/>
              <p:nvPr/>
            </p:nvSpPr>
            <p:spPr>
              <a:xfrm rot="5400000">
                <a:off x="9351815" y="3584231"/>
                <a:ext cx="304800" cy="369454"/>
              </a:xfrm>
              <a:custGeom>
                <a:avLst/>
                <a:gdLst/>
                <a:ahLst/>
                <a:cxnLst/>
                <a:rect l="l" t="t" r="r" b="b"/>
                <a:pathLst>
                  <a:path w="304800" h="369454" extrusionOk="0">
                    <a:moveTo>
                      <a:pt x="0" y="369454"/>
                    </a:moveTo>
                    <a:lnTo>
                      <a:pt x="152400" y="0"/>
                    </a:lnTo>
                    <a:lnTo>
                      <a:pt x="304800" y="369454"/>
                    </a:lnTo>
                    <a:close/>
                  </a:path>
                </a:pathLst>
              </a:custGeom>
              <a:solidFill>
                <a:srgbClr val="89BE4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1" name="Google Shape;201;p13"/>
            <p:cNvGrpSpPr/>
            <p:nvPr/>
          </p:nvGrpSpPr>
          <p:grpSpPr>
            <a:xfrm rot="5400000">
              <a:off x="15777229" y="-2046627"/>
              <a:ext cx="12246058" cy="1268946"/>
              <a:chOff x="369452" y="3304906"/>
              <a:chExt cx="8266544" cy="609601"/>
            </a:xfrm>
          </p:grpSpPr>
          <p:sp>
            <p:nvSpPr>
              <p:cNvPr id="130" name="Google Shape;202;p13"/>
              <p:cNvSpPr/>
              <p:nvPr/>
            </p:nvSpPr>
            <p:spPr>
              <a:xfrm>
                <a:off x="369452" y="3304906"/>
                <a:ext cx="7527600" cy="609600"/>
              </a:xfrm>
              <a:prstGeom prst="rect">
                <a:avLst/>
              </a:prstGeom>
              <a:solidFill>
                <a:srgbClr val="EED4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1" name="Google Shape;203;p13"/>
              <p:cNvSpPr/>
              <p:nvPr/>
            </p:nvSpPr>
            <p:spPr>
              <a:xfrm rot="5400000">
                <a:off x="7961746" y="324025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2" name="Google Shape;204;p13"/>
              <p:cNvSpPr/>
              <p:nvPr/>
            </p:nvSpPr>
            <p:spPr>
              <a:xfrm rot="5400000">
                <a:off x="8298868" y="3424979"/>
                <a:ext cx="304800" cy="369454"/>
              </a:xfrm>
              <a:custGeom>
                <a:avLst/>
                <a:gdLst/>
                <a:ahLst/>
                <a:cxnLst/>
                <a:rect l="l" t="t" r="r" b="b"/>
                <a:pathLst>
                  <a:path w="304800" h="369454" extrusionOk="0">
                    <a:moveTo>
                      <a:pt x="0" y="369454"/>
                    </a:moveTo>
                    <a:lnTo>
                      <a:pt x="152400" y="0"/>
                    </a:lnTo>
                    <a:lnTo>
                      <a:pt x="304800" y="369454"/>
                    </a:lnTo>
                    <a:close/>
                  </a:path>
                </a:pathLst>
              </a:custGeom>
              <a:solidFill>
                <a:srgbClr val="EED4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2" name="Google Shape;205;p13"/>
            <p:cNvGrpSpPr/>
            <p:nvPr/>
          </p:nvGrpSpPr>
          <p:grpSpPr>
            <a:xfrm rot="5400000">
              <a:off x="14588574" y="-1343998"/>
              <a:ext cx="12246058" cy="1268946"/>
              <a:chOff x="1422399" y="5165883"/>
              <a:chExt cx="8266544" cy="609601"/>
            </a:xfrm>
          </p:grpSpPr>
          <p:sp>
            <p:nvSpPr>
              <p:cNvPr id="127" name="Google Shape;206;p13"/>
              <p:cNvSpPr/>
              <p:nvPr/>
            </p:nvSpPr>
            <p:spPr>
              <a:xfrm>
                <a:off x="1422399" y="5165883"/>
                <a:ext cx="7527600" cy="609600"/>
              </a:xfrm>
              <a:prstGeom prst="rect">
                <a:avLst/>
              </a:prstGeom>
              <a:solidFill>
                <a:srgbClr val="EB702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8" name="Google Shape;207;p13"/>
              <p:cNvSpPr/>
              <p:nvPr/>
            </p:nvSpPr>
            <p:spPr>
              <a:xfrm rot="5400000">
                <a:off x="9014693" y="5101234"/>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9" name="Google Shape;208;p13"/>
              <p:cNvSpPr/>
              <p:nvPr/>
            </p:nvSpPr>
            <p:spPr>
              <a:xfrm rot="5400000">
                <a:off x="9351815" y="5285956"/>
                <a:ext cx="304800" cy="369454"/>
              </a:xfrm>
              <a:custGeom>
                <a:avLst/>
                <a:gdLst/>
                <a:ahLst/>
                <a:cxnLst/>
                <a:rect l="l" t="t" r="r" b="b"/>
                <a:pathLst>
                  <a:path w="304800" h="369454" extrusionOk="0">
                    <a:moveTo>
                      <a:pt x="0" y="369454"/>
                    </a:moveTo>
                    <a:lnTo>
                      <a:pt x="152400" y="0"/>
                    </a:lnTo>
                    <a:lnTo>
                      <a:pt x="304800" y="369454"/>
                    </a:lnTo>
                    <a:close/>
                  </a:path>
                </a:pathLst>
              </a:custGeom>
              <a:solidFill>
                <a:srgbClr val="EB702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3" name="Google Shape;209;p13"/>
            <p:cNvGrpSpPr/>
            <p:nvPr/>
          </p:nvGrpSpPr>
          <p:grpSpPr>
            <a:xfrm rot="5400000">
              <a:off x="13401638" y="-518107"/>
              <a:ext cx="12246058" cy="1268946"/>
              <a:chOff x="1422398" y="6000656"/>
              <a:chExt cx="8266544" cy="609601"/>
            </a:xfrm>
          </p:grpSpPr>
          <p:sp>
            <p:nvSpPr>
              <p:cNvPr id="124" name="Google Shape;210;p13"/>
              <p:cNvSpPr/>
              <p:nvPr/>
            </p:nvSpPr>
            <p:spPr>
              <a:xfrm>
                <a:off x="1422398" y="6000656"/>
                <a:ext cx="7527600" cy="609600"/>
              </a:xfrm>
              <a:prstGeom prst="rect">
                <a:avLst/>
              </a:prstGeom>
              <a:solidFill>
                <a:srgbClr val="E1243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5" name="Google Shape;211;p13"/>
              <p:cNvSpPr/>
              <p:nvPr/>
            </p:nvSpPr>
            <p:spPr>
              <a:xfrm rot="5400000">
                <a:off x="9014692" y="593600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6" name="Google Shape;212;p13"/>
              <p:cNvSpPr/>
              <p:nvPr/>
            </p:nvSpPr>
            <p:spPr>
              <a:xfrm rot="5400000">
                <a:off x="9351814" y="6120729"/>
                <a:ext cx="304800" cy="369454"/>
              </a:xfrm>
              <a:custGeom>
                <a:avLst/>
                <a:gdLst/>
                <a:ahLst/>
                <a:cxnLst/>
                <a:rect l="l" t="t" r="r" b="b"/>
                <a:pathLst>
                  <a:path w="304800" h="369454" extrusionOk="0">
                    <a:moveTo>
                      <a:pt x="0" y="369454"/>
                    </a:moveTo>
                    <a:lnTo>
                      <a:pt x="152400" y="0"/>
                    </a:lnTo>
                    <a:lnTo>
                      <a:pt x="304800" y="369454"/>
                    </a:lnTo>
                    <a:close/>
                  </a:path>
                </a:pathLst>
              </a:custGeom>
              <a:solidFill>
                <a:srgbClr val="C0000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4" name="Google Shape;213;p13"/>
            <p:cNvGrpSpPr/>
            <p:nvPr/>
          </p:nvGrpSpPr>
          <p:grpSpPr>
            <a:xfrm rot="5400000">
              <a:off x="12266942" y="-2028882"/>
              <a:ext cx="12246058" cy="1268945"/>
              <a:chOff x="1422399" y="711126"/>
              <a:chExt cx="8266544" cy="609601"/>
            </a:xfrm>
          </p:grpSpPr>
          <p:sp>
            <p:nvSpPr>
              <p:cNvPr id="121" name="Google Shape;214;p13"/>
              <p:cNvSpPr/>
              <p:nvPr/>
            </p:nvSpPr>
            <p:spPr>
              <a:xfrm>
                <a:off x="1422399" y="711126"/>
                <a:ext cx="7527600" cy="609600"/>
              </a:xfrm>
              <a:prstGeom prst="rect">
                <a:avLst/>
              </a:prstGeom>
              <a:solidFill>
                <a:srgbClr val="C630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2" name="Google Shape;215;p13"/>
              <p:cNvSpPr/>
              <p:nvPr/>
            </p:nvSpPr>
            <p:spPr>
              <a:xfrm rot="5400000">
                <a:off x="9014693" y="646477"/>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3" name="Google Shape;216;p13"/>
              <p:cNvSpPr/>
              <p:nvPr/>
            </p:nvSpPr>
            <p:spPr>
              <a:xfrm rot="5400000">
                <a:off x="9351815" y="831199"/>
                <a:ext cx="304800" cy="369454"/>
              </a:xfrm>
              <a:custGeom>
                <a:avLst/>
                <a:gdLst/>
                <a:ahLst/>
                <a:cxnLst/>
                <a:rect l="l" t="t" r="r" b="b"/>
                <a:pathLst>
                  <a:path w="304800" h="369454" extrusionOk="0">
                    <a:moveTo>
                      <a:pt x="0" y="369454"/>
                    </a:moveTo>
                    <a:lnTo>
                      <a:pt x="152400" y="0"/>
                    </a:lnTo>
                    <a:lnTo>
                      <a:pt x="304800" y="369454"/>
                    </a:lnTo>
                    <a:close/>
                  </a:path>
                </a:pathLst>
              </a:custGeom>
              <a:solidFill>
                <a:srgbClr val="C630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5" name="Google Shape;217;p13"/>
            <p:cNvGrpSpPr/>
            <p:nvPr/>
          </p:nvGrpSpPr>
          <p:grpSpPr>
            <a:xfrm rot="5400000">
              <a:off x="11122022" y="-1070350"/>
              <a:ext cx="12246058" cy="1268945"/>
              <a:chOff x="1422400" y="1588655"/>
              <a:chExt cx="8266544" cy="609601"/>
            </a:xfrm>
          </p:grpSpPr>
          <p:sp>
            <p:nvSpPr>
              <p:cNvPr id="118" name="Google Shape;218;p13"/>
              <p:cNvSpPr/>
              <p:nvPr/>
            </p:nvSpPr>
            <p:spPr>
              <a:xfrm>
                <a:off x="1422400" y="1588655"/>
                <a:ext cx="7527600" cy="609600"/>
              </a:xfrm>
              <a:prstGeom prst="rect">
                <a:avLst/>
              </a:prstGeom>
              <a:solidFill>
                <a:srgbClr val="A795C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9" name="Google Shape;219;p13"/>
              <p:cNvSpPr/>
              <p:nvPr/>
            </p:nvSpPr>
            <p:spPr>
              <a:xfrm rot="5400000">
                <a:off x="9014694" y="1524006"/>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0" name="Google Shape;220;p13"/>
              <p:cNvSpPr/>
              <p:nvPr/>
            </p:nvSpPr>
            <p:spPr>
              <a:xfrm rot="5400000">
                <a:off x="9351816" y="1708728"/>
                <a:ext cx="304800" cy="369454"/>
              </a:xfrm>
              <a:custGeom>
                <a:avLst/>
                <a:gdLst/>
                <a:ahLst/>
                <a:cxnLst/>
                <a:rect l="l" t="t" r="r" b="b"/>
                <a:pathLst>
                  <a:path w="304800" h="369454" extrusionOk="0">
                    <a:moveTo>
                      <a:pt x="0" y="369454"/>
                    </a:moveTo>
                    <a:lnTo>
                      <a:pt x="152400" y="0"/>
                    </a:lnTo>
                    <a:lnTo>
                      <a:pt x="304800" y="369454"/>
                    </a:lnTo>
                    <a:close/>
                  </a:path>
                </a:pathLst>
              </a:custGeom>
              <a:solidFill>
                <a:srgbClr val="A795C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6" name="Google Shape;221;p13"/>
            <p:cNvGrpSpPr/>
            <p:nvPr/>
          </p:nvGrpSpPr>
          <p:grpSpPr>
            <a:xfrm rot="5400000">
              <a:off x="10012474" y="-2281059"/>
              <a:ext cx="12246058" cy="1268946"/>
              <a:chOff x="1422400" y="2586629"/>
              <a:chExt cx="8266544" cy="609601"/>
            </a:xfrm>
          </p:grpSpPr>
          <p:sp>
            <p:nvSpPr>
              <p:cNvPr id="115" name="Google Shape;222;p13"/>
              <p:cNvSpPr/>
              <p:nvPr/>
            </p:nvSpPr>
            <p:spPr>
              <a:xfrm>
                <a:off x="1422400" y="2586629"/>
                <a:ext cx="7527600" cy="609600"/>
              </a:xfrm>
              <a:prstGeom prst="rect">
                <a:avLst/>
              </a:prstGeom>
              <a:solidFill>
                <a:srgbClr val="12699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6" name="Google Shape;223;p13"/>
              <p:cNvSpPr/>
              <p:nvPr/>
            </p:nvSpPr>
            <p:spPr>
              <a:xfrm rot="5400000">
                <a:off x="9014694" y="2521980"/>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7" name="Google Shape;224;p13"/>
              <p:cNvSpPr/>
              <p:nvPr/>
            </p:nvSpPr>
            <p:spPr>
              <a:xfrm rot="5400000">
                <a:off x="9351816" y="2706702"/>
                <a:ext cx="304800" cy="369454"/>
              </a:xfrm>
              <a:custGeom>
                <a:avLst/>
                <a:gdLst/>
                <a:ahLst/>
                <a:cxnLst/>
                <a:rect l="l" t="t" r="r" b="b"/>
                <a:pathLst>
                  <a:path w="304800" h="369454" extrusionOk="0">
                    <a:moveTo>
                      <a:pt x="0" y="369454"/>
                    </a:moveTo>
                    <a:lnTo>
                      <a:pt x="152400" y="0"/>
                    </a:lnTo>
                    <a:lnTo>
                      <a:pt x="304800" y="369454"/>
                    </a:lnTo>
                    <a:close/>
                  </a:path>
                </a:pathLst>
              </a:custGeom>
              <a:solidFill>
                <a:srgbClr val="12699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7" name="Google Shape;225;p13"/>
            <p:cNvGrpSpPr/>
            <p:nvPr/>
          </p:nvGrpSpPr>
          <p:grpSpPr>
            <a:xfrm rot="5400000">
              <a:off x="8972999" y="-1581916"/>
              <a:ext cx="12246058" cy="1268946"/>
              <a:chOff x="1422399" y="3464158"/>
              <a:chExt cx="8266544" cy="609601"/>
            </a:xfrm>
          </p:grpSpPr>
          <p:sp>
            <p:nvSpPr>
              <p:cNvPr id="112" name="Google Shape;226;p13"/>
              <p:cNvSpPr/>
              <p:nvPr/>
            </p:nvSpPr>
            <p:spPr>
              <a:xfrm>
                <a:off x="1422399" y="3464158"/>
                <a:ext cx="7527600" cy="609600"/>
              </a:xfrm>
              <a:prstGeom prst="rect">
                <a:avLst/>
              </a:prstGeom>
              <a:solidFill>
                <a:srgbClr val="1D295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3" name="Google Shape;227;p13"/>
              <p:cNvSpPr/>
              <p:nvPr/>
            </p:nvSpPr>
            <p:spPr>
              <a:xfrm rot="5400000">
                <a:off x="9014693" y="3399509"/>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4" name="Google Shape;228;p13"/>
              <p:cNvSpPr/>
              <p:nvPr/>
            </p:nvSpPr>
            <p:spPr>
              <a:xfrm rot="5400000">
                <a:off x="9351815" y="3584231"/>
                <a:ext cx="304800" cy="369454"/>
              </a:xfrm>
              <a:custGeom>
                <a:avLst/>
                <a:gdLst/>
                <a:ahLst/>
                <a:cxnLst/>
                <a:rect l="l" t="t" r="r" b="b"/>
                <a:pathLst>
                  <a:path w="304800" h="369454" extrusionOk="0">
                    <a:moveTo>
                      <a:pt x="0" y="369454"/>
                    </a:moveTo>
                    <a:lnTo>
                      <a:pt x="152400" y="0"/>
                    </a:lnTo>
                    <a:lnTo>
                      <a:pt x="304800" y="369454"/>
                    </a:lnTo>
                    <a:close/>
                  </a:path>
                </a:pathLst>
              </a:custGeom>
              <a:solidFill>
                <a:srgbClr val="1D295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08" name="Google Shape;229;p13"/>
            <p:cNvGrpSpPr/>
            <p:nvPr/>
          </p:nvGrpSpPr>
          <p:grpSpPr>
            <a:xfrm rot="5400000">
              <a:off x="7784265" y="-1901786"/>
              <a:ext cx="12246058" cy="1268945"/>
              <a:chOff x="1422399" y="4341685"/>
              <a:chExt cx="8266544" cy="609601"/>
            </a:xfrm>
          </p:grpSpPr>
          <p:sp>
            <p:nvSpPr>
              <p:cNvPr id="109" name="Google Shape;230;p13"/>
              <p:cNvSpPr/>
              <p:nvPr/>
            </p:nvSpPr>
            <p:spPr>
              <a:xfrm>
                <a:off x="1422399" y="4341685"/>
                <a:ext cx="7527600" cy="609600"/>
              </a:xfrm>
              <a:prstGeom prst="rect">
                <a:avLst/>
              </a:prstGeom>
              <a:solidFill>
                <a:srgbClr val="352F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0" name="Google Shape;231;p13"/>
              <p:cNvSpPr/>
              <p:nvPr/>
            </p:nvSpPr>
            <p:spPr>
              <a:xfrm rot="5400000">
                <a:off x="9014693" y="4277036"/>
                <a:ext cx="609600" cy="738900"/>
              </a:xfrm>
              <a:prstGeom prst="triangle">
                <a:avLst>
                  <a:gd name="adj" fmla="val 50000"/>
                </a:avLst>
              </a:prstGeom>
              <a:solidFill>
                <a:srgbClr val="F2CCD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1" name="Google Shape;232;p13"/>
              <p:cNvSpPr/>
              <p:nvPr/>
            </p:nvSpPr>
            <p:spPr>
              <a:xfrm rot="5400000">
                <a:off x="9351815" y="4461758"/>
                <a:ext cx="304800" cy="369454"/>
              </a:xfrm>
              <a:custGeom>
                <a:avLst/>
                <a:gdLst/>
                <a:ahLst/>
                <a:cxnLst/>
                <a:rect l="l" t="t" r="r" b="b"/>
                <a:pathLst>
                  <a:path w="304800" h="369454" extrusionOk="0">
                    <a:moveTo>
                      <a:pt x="0" y="369454"/>
                    </a:moveTo>
                    <a:lnTo>
                      <a:pt x="152400" y="0"/>
                    </a:lnTo>
                    <a:lnTo>
                      <a:pt x="304800" y="369454"/>
                    </a:lnTo>
                    <a:close/>
                  </a:path>
                </a:pathLst>
              </a:custGeom>
              <a:solidFill>
                <a:srgbClr val="352F6D"/>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cxnSp>
        <p:nvCxnSpPr>
          <p:cNvPr id="174" name="Straight Connector 173"/>
          <p:cNvCxnSpPr/>
          <p:nvPr/>
        </p:nvCxnSpPr>
        <p:spPr>
          <a:xfrm flipH="1">
            <a:off x="5630022" y="1589489"/>
            <a:ext cx="2" cy="4013518"/>
          </a:xfrm>
          <a:prstGeom prst="line">
            <a:avLst/>
          </a:prstGeom>
          <a:ln w="76200"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6" name="Google Shape;233;p13"/>
          <p:cNvSpPr txBox="1"/>
          <p:nvPr/>
        </p:nvSpPr>
        <p:spPr>
          <a:xfrm>
            <a:off x="5820305" y="2005576"/>
            <a:ext cx="6096164" cy="3181344"/>
          </a:xfrm>
          <a:prstGeom prst="rect">
            <a:avLst/>
          </a:prstGeom>
          <a:noFill/>
          <a:ln>
            <a:noFill/>
          </a:ln>
        </p:spPr>
        <p:txBody>
          <a:bodyPr spcFirstLastPara="1" wrap="square" lIns="91425" tIns="91425" rIns="91425" bIns="91425" anchor="t" anchorCtr="0">
            <a:noAutofit/>
          </a:bodyPr>
          <a:lstStyle/>
          <a:p>
            <a:pPr lvl="0" algn="ctr"/>
            <a:r>
              <a:rPr lang="en-GB" sz="6000" b="1" dirty="0" smtClean="0">
                <a:solidFill>
                  <a:srgbClr val="CC0000"/>
                </a:solidFill>
                <a:latin typeface="Ranchers"/>
                <a:ea typeface="Ranchers"/>
                <a:cs typeface="Ranchers"/>
                <a:sym typeface="Ranchers"/>
              </a:rPr>
              <a:t>I</a:t>
            </a:r>
            <a:r>
              <a:rPr lang="en-GB" sz="6000" b="1" dirty="0" smtClean="0">
                <a:solidFill>
                  <a:srgbClr val="6AA84F"/>
                </a:solidFill>
                <a:latin typeface="Ranchers"/>
                <a:ea typeface="Ranchers"/>
                <a:cs typeface="Ranchers"/>
                <a:sym typeface="Ranchers"/>
              </a:rPr>
              <a:t>nn</a:t>
            </a:r>
            <a:r>
              <a:rPr lang="en-GB" sz="6000" b="1" dirty="0" smtClean="0">
                <a:solidFill>
                  <a:srgbClr val="1155CC"/>
                </a:solidFill>
                <a:latin typeface="Ranchers"/>
                <a:ea typeface="Ranchers"/>
                <a:cs typeface="Ranchers"/>
                <a:sym typeface="Ranchers"/>
              </a:rPr>
              <a:t>o</a:t>
            </a:r>
            <a:r>
              <a:rPr lang="en-GB" sz="6000" b="1" dirty="0" smtClean="0">
                <a:solidFill>
                  <a:srgbClr val="674EA7"/>
                </a:solidFill>
                <a:latin typeface="Ranchers"/>
                <a:ea typeface="Ranchers"/>
                <a:cs typeface="Ranchers"/>
                <a:sym typeface="Ranchers"/>
              </a:rPr>
              <a:t>v</a:t>
            </a:r>
            <a:r>
              <a:rPr lang="en-GB" sz="6000" b="1" dirty="0" smtClean="0">
                <a:solidFill>
                  <a:srgbClr val="6D9EEB"/>
                </a:solidFill>
                <a:latin typeface="Ranchers"/>
                <a:ea typeface="Ranchers"/>
                <a:cs typeface="Ranchers"/>
                <a:sym typeface="Ranchers"/>
              </a:rPr>
              <a:t>a</a:t>
            </a:r>
            <a:r>
              <a:rPr lang="en-GB" sz="6000" b="1" dirty="0" smtClean="0">
                <a:solidFill>
                  <a:srgbClr val="6AA84F"/>
                </a:solidFill>
                <a:latin typeface="Ranchers"/>
                <a:ea typeface="Ranchers"/>
                <a:cs typeface="Ranchers"/>
                <a:sym typeface="Ranchers"/>
              </a:rPr>
              <a:t>t</a:t>
            </a:r>
            <a:r>
              <a:rPr lang="en-GB" sz="6000" b="1" dirty="0" smtClean="0">
                <a:solidFill>
                  <a:srgbClr val="CC0000"/>
                </a:solidFill>
                <a:latin typeface="Ranchers"/>
                <a:ea typeface="Ranchers"/>
                <a:cs typeface="Ranchers"/>
                <a:sym typeface="Ranchers"/>
              </a:rPr>
              <a:t>i</a:t>
            </a:r>
            <a:r>
              <a:rPr lang="en-GB" sz="6000" b="1" dirty="0" smtClean="0">
                <a:solidFill>
                  <a:srgbClr val="FF9900"/>
                </a:solidFill>
                <a:latin typeface="Ranchers"/>
                <a:ea typeface="Ranchers"/>
                <a:cs typeface="Ranchers"/>
                <a:sym typeface="Ranchers"/>
              </a:rPr>
              <a:t>o</a:t>
            </a:r>
            <a:r>
              <a:rPr lang="en-GB" sz="6000" b="1" dirty="0" smtClean="0">
                <a:solidFill>
                  <a:srgbClr val="FF00FF"/>
                </a:solidFill>
                <a:latin typeface="Ranchers"/>
                <a:ea typeface="Ranchers"/>
                <a:cs typeface="Ranchers"/>
                <a:sym typeface="Ranchers"/>
              </a:rPr>
              <a:t>n </a:t>
            </a:r>
            <a:endParaRPr lang="bn-IN" sz="6000" b="1" dirty="0" smtClean="0">
              <a:solidFill>
                <a:srgbClr val="FF00FF"/>
              </a:solidFill>
              <a:latin typeface="Ranchers"/>
              <a:ea typeface="Ranchers"/>
              <a:cs typeface="Ranchers"/>
              <a:sym typeface="Ranchers"/>
            </a:endParaRPr>
          </a:p>
          <a:p>
            <a:pPr lvl="0" algn="ctr"/>
            <a:r>
              <a:rPr lang="bn-IN" sz="6000" b="1" dirty="0" smtClean="0">
                <a:solidFill>
                  <a:srgbClr val="FF0000"/>
                </a:solidFill>
                <a:latin typeface="NikoshBAN" panose="02000000000000000000" pitchFamily="2" charset="0"/>
                <a:ea typeface="Ranchers"/>
                <a:cs typeface="NikoshBAN" panose="02000000000000000000" pitchFamily="2" charset="0"/>
                <a:sym typeface="Ranchers"/>
              </a:rPr>
              <a:t>বা </a:t>
            </a:r>
          </a:p>
          <a:p>
            <a:pPr lvl="0" algn="ctr"/>
            <a:r>
              <a:rPr lang="bn-IN" sz="6000" b="1" dirty="0" smtClean="0">
                <a:solidFill>
                  <a:srgbClr val="38761D"/>
                </a:solidFill>
                <a:latin typeface="Ranchers"/>
                <a:ea typeface="Ranchers"/>
                <a:cs typeface="NikoshBAN" panose="02000000000000000000" pitchFamily="2" charset="0"/>
                <a:sym typeface="Ranchers"/>
              </a:rPr>
              <a:t>উ</a:t>
            </a:r>
            <a:r>
              <a:rPr lang="bn-IN" sz="6000" b="1" dirty="0" smtClean="0">
                <a:solidFill>
                  <a:srgbClr val="6D9EEB"/>
                </a:solidFill>
                <a:latin typeface="Ranchers"/>
                <a:ea typeface="Ranchers"/>
                <a:cs typeface="NikoshBAN" panose="02000000000000000000" pitchFamily="2" charset="0"/>
                <a:sym typeface="Ranchers"/>
              </a:rPr>
              <a:t>দ্ভা</a:t>
            </a:r>
            <a:r>
              <a:rPr lang="bn-IN" sz="6000" b="1" dirty="0" smtClean="0">
                <a:solidFill>
                  <a:srgbClr val="CC0000"/>
                </a:solidFill>
                <a:latin typeface="Ranchers"/>
                <a:ea typeface="Ranchers"/>
                <a:cs typeface="NikoshBAN" panose="02000000000000000000" pitchFamily="2" charset="0"/>
                <a:sym typeface="Ranchers"/>
              </a:rPr>
              <a:t>ব</a:t>
            </a:r>
            <a:r>
              <a:rPr lang="bn-IN" sz="6000" b="1" dirty="0" smtClean="0">
                <a:solidFill>
                  <a:srgbClr val="FF9900"/>
                </a:solidFill>
                <a:latin typeface="Ranchers"/>
                <a:ea typeface="Ranchers"/>
                <a:cs typeface="NikoshBAN" panose="02000000000000000000" pitchFamily="2" charset="0"/>
                <a:sym typeface="Ranchers"/>
              </a:rPr>
              <a:t>নী </a:t>
            </a:r>
            <a:r>
              <a:rPr lang="bn-IN" sz="6000" b="1" dirty="0" smtClean="0">
                <a:solidFill>
                  <a:schemeClr val="tx2">
                    <a:lumMod val="50000"/>
                  </a:schemeClr>
                </a:solidFill>
                <a:latin typeface="Ranchers"/>
                <a:ea typeface="Ranchers"/>
                <a:cs typeface="NikoshBAN" panose="02000000000000000000" pitchFamily="2" charset="0"/>
                <a:sym typeface="Ranchers"/>
              </a:rPr>
              <a:t>ধা</a:t>
            </a:r>
            <a:r>
              <a:rPr lang="bn-IN" sz="6000" b="1" dirty="0" smtClean="0">
                <a:solidFill>
                  <a:srgbClr val="92D050"/>
                </a:solidFill>
                <a:latin typeface="Ranchers"/>
                <a:ea typeface="Ranchers"/>
                <a:cs typeface="NikoshBAN" panose="02000000000000000000" pitchFamily="2" charset="0"/>
                <a:sym typeface="Ranchers"/>
              </a:rPr>
              <a:t>র</a:t>
            </a:r>
            <a:r>
              <a:rPr lang="bn-IN" sz="6000" b="1" dirty="0" smtClean="0">
                <a:solidFill>
                  <a:srgbClr val="FF9900"/>
                </a:solidFill>
                <a:latin typeface="Ranchers"/>
                <a:ea typeface="Ranchers"/>
                <a:cs typeface="NikoshBAN" panose="02000000000000000000" pitchFamily="2" charset="0"/>
                <a:sym typeface="Ranchers"/>
              </a:rPr>
              <a:t>ণা</a:t>
            </a:r>
            <a:endParaRPr sz="6000" b="1" dirty="0">
              <a:solidFill>
                <a:srgbClr val="38761D"/>
              </a:solidFill>
              <a:latin typeface="Ranchers"/>
              <a:ea typeface="Ranchers"/>
              <a:cs typeface="Ranchers"/>
              <a:sym typeface="Ranchers"/>
            </a:endParaRPr>
          </a:p>
        </p:txBody>
      </p:sp>
      <p:sp>
        <p:nvSpPr>
          <p:cNvPr id="178" name="Rectangle 177"/>
          <p:cNvSpPr/>
          <p:nvPr/>
        </p:nvSpPr>
        <p:spPr>
          <a:xfrm>
            <a:off x="90942" y="3920933"/>
            <a:ext cx="5126724" cy="2431435"/>
          </a:xfrm>
          <a:prstGeom prst="rect">
            <a:avLst/>
          </a:prstGeom>
          <a:noFill/>
        </p:spPr>
        <p:txBody>
          <a:bodyPr wrap="none" lIns="91440" tIns="45720" rIns="91440" bIns="45720">
            <a:spAutoFit/>
          </a:bodyPr>
          <a:lstStyle/>
          <a:p>
            <a:pPr algn="ctr"/>
            <a:r>
              <a:rPr lang="bn-IN" sz="4000" b="1" dirty="0" smtClean="0">
                <a:ln w="0">
                  <a:no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 আবদুল্যাহ নয়ন</a:t>
            </a:r>
            <a:endParaRPr lang="en-US" sz="4000" b="1" dirty="0" smtClean="0">
              <a:ln w="0">
                <a:noFill/>
              </a:ln>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সহকারি শিক্ষক</a:t>
            </a:r>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থানারহাট সরকারি প্রাথমিক বিদ্যালয়</a:t>
            </a:r>
          </a:p>
          <a:p>
            <a:r>
              <a:rPr lang="bn-IN" sz="2800" dirty="0" smtClean="0">
                <a:latin typeface="NikoshBAN" panose="02000000000000000000" pitchFamily="2" charset="0"/>
                <a:cs typeface="NikoshBAN" panose="02000000000000000000" pitchFamily="2" charset="0"/>
              </a:rPr>
              <a:t>        মুছাপুর,কোম্পানীগঞ্জ,নোয়াখালী</a:t>
            </a:r>
            <a:endParaRPr lang="en-US" sz="2800" dirty="0" smtClean="0">
              <a:latin typeface="NikoshBAN" panose="02000000000000000000" pitchFamily="2" charset="0"/>
              <a:cs typeface="NikoshBAN" panose="02000000000000000000" pitchFamily="2" charset="0"/>
            </a:endParaRPr>
          </a:p>
          <a:p>
            <a:r>
              <a:rPr lang="en-US" sz="2800" dirty="0">
                <a:latin typeface="NikoshBAN" panose="02000000000000000000" pitchFamily="2" charset="0"/>
                <a:cs typeface="NikoshBAN" panose="02000000000000000000" pitchFamily="2" charset="0"/>
              </a:rPr>
              <a:t>a</a:t>
            </a:r>
            <a:r>
              <a:rPr lang="en-US" sz="2800" dirty="0" smtClean="0">
                <a:latin typeface="NikoshBAN" panose="02000000000000000000" pitchFamily="2" charset="0"/>
                <a:cs typeface="NikoshBAN" panose="02000000000000000000" pitchFamily="2" charset="0"/>
              </a:rPr>
              <a:t>bdullah.noyan@gmail.com</a:t>
            </a:r>
            <a:endParaRPr lang="en-US" sz="2800" dirty="0">
              <a:latin typeface="NikoshBAN" panose="02000000000000000000" pitchFamily="2" charset="0"/>
              <a:cs typeface="NikoshBAN" panose="02000000000000000000" pitchFamily="2" charset="0"/>
            </a:endParaRPr>
          </a:p>
        </p:txBody>
      </p:sp>
      <p:pic>
        <p:nvPicPr>
          <p:cNvPr id="172" name="Picture 1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32" y="73851"/>
            <a:ext cx="5829300" cy="3886200"/>
          </a:xfrm>
          <a:prstGeom prst="rect">
            <a:avLst/>
          </a:prstGeom>
        </p:spPr>
      </p:pic>
      <p:sp>
        <p:nvSpPr>
          <p:cNvPr id="182" name="Google Shape;233;p13"/>
          <p:cNvSpPr txBox="1"/>
          <p:nvPr/>
        </p:nvSpPr>
        <p:spPr>
          <a:xfrm>
            <a:off x="2989138" y="-17719"/>
            <a:ext cx="6096164" cy="3181344"/>
          </a:xfrm>
          <a:prstGeom prst="rect">
            <a:avLst/>
          </a:prstGeom>
          <a:noFill/>
          <a:ln>
            <a:noFill/>
          </a:ln>
        </p:spPr>
        <p:txBody>
          <a:bodyPr spcFirstLastPara="1" wrap="square" lIns="91425" tIns="91425" rIns="91425" bIns="91425" anchor="t" anchorCtr="0">
            <a:noAutofit/>
          </a:bodyPr>
          <a:lstStyle/>
          <a:p>
            <a:pPr lvl="0" algn="ctr"/>
            <a:r>
              <a:rPr lang="bn-IN" sz="6000" b="1" dirty="0" smtClean="0">
                <a:solidFill>
                  <a:srgbClr val="CC0000"/>
                </a:solidFill>
                <a:latin typeface="Ranchers"/>
                <a:ea typeface="Ranchers"/>
                <a:cs typeface="Ranchers"/>
                <a:sym typeface="Ranchers"/>
              </a:rPr>
              <a:t>উ</a:t>
            </a:r>
            <a:r>
              <a:rPr lang="bn-IN" sz="6000" b="1" dirty="0" smtClean="0">
                <a:solidFill>
                  <a:srgbClr val="92D050"/>
                </a:solidFill>
                <a:latin typeface="Ranchers"/>
                <a:ea typeface="Ranchers"/>
                <a:cs typeface="Ranchers"/>
                <a:sym typeface="Ranchers"/>
              </a:rPr>
              <a:t>প</a:t>
            </a:r>
            <a:r>
              <a:rPr lang="bn-IN" sz="6000" b="1" dirty="0" smtClean="0">
                <a:solidFill>
                  <a:srgbClr val="FFFF00"/>
                </a:solidFill>
                <a:latin typeface="Ranchers"/>
                <a:ea typeface="Ranchers"/>
                <a:cs typeface="Ranchers"/>
                <a:sym typeface="Ranchers"/>
              </a:rPr>
              <a:t>স্থা</a:t>
            </a:r>
            <a:r>
              <a:rPr lang="bn-IN" sz="6000" b="1" dirty="0" smtClean="0">
                <a:solidFill>
                  <a:srgbClr val="FF0000"/>
                </a:solidFill>
                <a:latin typeface="Ranchers"/>
                <a:ea typeface="Ranchers"/>
                <a:cs typeface="Ranchers"/>
                <a:sym typeface="Ranchers"/>
              </a:rPr>
              <a:t>প</a:t>
            </a:r>
            <a:r>
              <a:rPr lang="bn-IN" sz="6000" b="1" dirty="0" smtClean="0">
                <a:solidFill>
                  <a:schemeClr val="accent1"/>
                </a:solidFill>
                <a:latin typeface="Ranchers"/>
                <a:ea typeface="Ranchers"/>
                <a:cs typeface="Ranchers"/>
                <a:sym typeface="Ranchers"/>
              </a:rPr>
              <a:t>না</a:t>
            </a:r>
            <a:r>
              <a:rPr lang="bn-IN" sz="6000" b="1" dirty="0" smtClean="0">
                <a:solidFill>
                  <a:srgbClr val="00B0F0"/>
                </a:solidFill>
                <a:latin typeface="Ranchers"/>
                <a:ea typeface="Ranchers"/>
                <a:cs typeface="Ranchers"/>
                <a:sym typeface="Ranchers"/>
              </a:rPr>
              <a:t>য়</a:t>
            </a:r>
          </a:p>
        </p:txBody>
      </p:sp>
    </p:spTree>
    <p:extLst>
      <p:ext uri="{BB962C8B-B14F-4D97-AF65-F5344CB8AC3E}">
        <p14:creationId xmlns:p14="http://schemas.microsoft.com/office/powerpoint/2010/main" val="19456340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p:cTn id="7" dur="1000" fill="hold"/>
                                        <p:tgtEl>
                                          <p:spTgt spid="182"/>
                                        </p:tgtEl>
                                        <p:attrNameLst>
                                          <p:attrName>ppt_w</p:attrName>
                                        </p:attrNameLst>
                                      </p:cBhvr>
                                      <p:tavLst>
                                        <p:tav tm="0">
                                          <p:val>
                                            <p:fltVal val="0"/>
                                          </p:val>
                                        </p:tav>
                                        <p:tav tm="100000">
                                          <p:val>
                                            <p:strVal val="#ppt_w"/>
                                          </p:val>
                                        </p:tav>
                                      </p:tavLst>
                                    </p:anim>
                                    <p:anim calcmode="lin" valueType="num">
                                      <p:cBhvr>
                                        <p:cTn id="8" dur="1000" fill="hold"/>
                                        <p:tgtEl>
                                          <p:spTgt spid="182"/>
                                        </p:tgtEl>
                                        <p:attrNameLst>
                                          <p:attrName>ppt_h</p:attrName>
                                        </p:attrNameLst>
                                      </p:cBhvr>
                                      <p:tavLst>
                                        <p:tav tm="0">
                                          <p:val>
                                            <p:fltVal val="0"/>
                                          </p:val>
                                        </p:tav>
                                        <p:tav tm="100000">
                                          <p:val>
                                            <p:strVal val="#ppt_h"/>
                                          </p:val>
                                        </p:tav>
                                      </p:tavLst>
                                    </p:anim>
                                    <p:anim calcmode="lin" valueType="num">
                                      <p:cBhvr>
                                        <p:cTn id="9" dur="1000" fill="hold"/>
                                        <p:tgtEl>
                                          <p:spTgt spid="182"/>
                                        </p:tgtEl>
                                        <p:attrNameLst>
                                          <p:attrName>style.rotation</p:attrName>
                                        </p:attrNameLst>
                                      </p:cBhvr>
                                      <p:tavLst>
                                        <p:tav tm="0">
                                          <p:val>
                                            <p:fltVal val="90"/>
                                          </p:val>
                                        </p:tav>
                                        <p:tav tm="100000">
                                          <p:val>
                                            <p:fltVal val="0"/>
                                          </p:val>
                                        </p:tav>
                                      </p:tavLst>
                                    </p:anim>
                                    <p:animEffect transition="in" filter="fade">
                                      <p:cBhvr>
                                        <p:cTn id="10" dur="1000"/>
                                        <p:tgtEl>
                                          <p:spTgt spid="18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wheel(1)">
                                      <p:cBhvr>
                                        <p:cTn id="15" dur="2000"/>
                                        <p:tgtEl>
                                          <p:spTgt spid="17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8"/>
                                        </p:tgtEl>
                                        <p:attrNameLst>
                                          <p:attrName>style.visibility</p:attrName>
                                        </p:attrNameLst>
                                      </p:cBhvr>
                                      <p:to>
                                        <p:strVal val="visible"/>
                                      </p:to>
                                    </p:set>
                                    <p:anim calcmode="lin" valueType="num">
                                      <p:cBhvr>
                                        <p:cTn id="20" dur="1500" fill="hold"/>
                                        <p:tgtEl>
                                          <p:spTgt spid="178"/>
                                        </p:tgtEl>
                                        <p:attrNameLst>
                                          <p:attrName>ppt_w</p:attrName>
                                        </p:attrNameLst>
                                      </p:cBhvr>
                                      <p:tavLst>
                                        <p:tav tm="0">
                                          <p:val>
                                            <p:fltVal val="0"/>
                                          </p:val>
                                        </p:tav>
                                        <p:tav tm="100000">
                                          <p:val>
                                            <p:strVal val="#ppt_w"/>
                                          </p:val>
                                        </p:tav>
                                      </p:tavLst>
                                    </p:anim>
                                    <p:anim calcmode="lin" valueType="num">
                                      <p:cBhvr>
                                        <p:cTn id="21" dur="1500" fill="hold"/>
                                        <p:tgtEl>
                                          <p:spTgt spid="178"/>
                                        </p:tgtEl>
                                        <p:attrNameLst>
                                          <p:attrName>ppt_h</p:attrName>
                                        </p:attrNameLst>
                                      </p:cBhvr>
                                      <p:tavLst>
                                        <p:tav tm="0">
                                          <p:val>
                                            <p:fltVal val="0"/>
                                          </p:val>
                                        </p:tav>
                                        <p:tav tm="100000">
                                          <p:val>
                                            <p:strVal val="#ppt_h"/>
                                          </p:val>
                                        </p:tav>
                                      </p:tavLst>
                                    </p:anim>
                                    <p:animEffect transition="in" filter="fade">
                                      <p:cBhvr>
                                        <p:cTn id="22" dur="1500"/>
                                        <p:tgtEl>
                                          <p:spTgt spid="1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gtEl>
                                        <p:attrNameLst>
                                          <p:attrName>style.visibility</p:attrName>
                                        </p:attrNameLst>
                                      </p:cBhvr>
                                      <p:to>
                                        <p:strVal val="visible"/>
                                      </p:to>
                                    </p:set>
                                    <p:animEffect transition="in" filter="fade">
                                      <p:cBhvr>
                                        <p:cTn id="27" dur="1500"/>
                                        <p:tgtEl>
                                          <p:spTgt spid="17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76"/>
                                        </p:tgtEl>
                                        <p:attrNameLst>
                                          <p:attrName>style.visibility</p:attrName>
                                        </p:attrNameLst>
                                      </p:cBhvr>
                                      <p:to>
                                        <p:strVal val="visible"/>
                                      </p:to>
                                    </p:set>
                                    <p:anim calcmode="lin" valueType="num">
                                      <p:cBhvr>
                                        <p:cTn id="32" dur="1000" fill="hold"/>
                                        <p:tgtEl>
                                          <p:spTgt spid="176"/>
                                        </p:tgtEl>
                                        <p:attrNameLst>
                                          <p:attrName>ppt_w</p:attrName>
                                        </p:attrNameLst>
                                      </p:cBhvr>
                                      <p:tavLst>
                                        <p:tav tm="0">
                                          <p:val>
                                            <p:fltVal val="0"/>
                                          </p:val>
                                        </p:tav>
                                        <p:tav tm="100000">
                                          <p:val>
                                            <p:strVal val="#ppt_w"/>
                                          </p:val>
                                        </p:tav>
                                      </p:tavLst>
                                    </p:anim>
                                    <p:anim calcmode="lin" valueType="num">
                                      <p:cBhvr>
                                        <p:cTn id="33" dur="1000" fill="hold"/>
                                        <p:tgtEl>
                                          <p:spTgt spid="176"/>
                                        </p:tgtEl>
                                        <p:attrNameLst>
                                          <p:attrName>ppt_h</p:attrName>
                                        </p:attrNameLst>
                                      </p:cBhvr>
                                      <p:tavLst>
                                        <p:tav tm="0">
                                          <p:val>
                                            <p:fltVal val="0"/>
                                          </p:val>
                                        </p:tav>
                                        <p:tav tm="100000">
                                          <p:val>
                                            <p:strVal val="#ppt_h"/>
                                          </p:val>
                                        </p:tav>
                                      </p:tavLst>
                                    </p:anim>
                                    <p:anim calcmode="lin" valueType="num">
                                      <p:cBhvr>
                                        <p:cTn id="34" dur="1000" fill="hold"/>
                                        <p:tgtEl>
                                          <p:spTgt spid="176"/>
                                        </p:tgtEl>
                                        <p:attrNameLst>
                                          <p:attrName>style.rotation</p:attrName>
                                        </p:attrNameLst>
                                      </p:cBhvr>
                                      <p:tavLst>
                                        <p:tav tm="0">
                                          <p:val>
                                            <p:fltVal val="90"/>
                                          </p:val>
                                        </p:tav>
                                        <p:tav tm="100000">
                                          <p:val>
                                            <p:fltVal val="0"/>
                                          </p:val>
                                        </p:tav>
                                      </p:tavLst>
                                    </p:anim>
                                    <p:animEffect transition="in" filter="fade">
                                      <p:cBhvr>
                                        <p:cTn id="35"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178" grpId="0"/>
      <p:bldP spid="18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46" y="-117566"/>
            <a:ext cx="13010606" cy="1554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dirty="0">
                <a:solidFill>
                  <a:srgbClr val="CC0000"/>
                </a:solidFill>
                <a:latin typeface="Ranchers"/>
                <a:ea typeface="Ranchers"/>
                <a:cs typeface="Ranchers"/>
                <a:sym typeface="Ranchers"/>
              </a:rPr>
              <a:t>I</a:t>
            </a:r>
            <a:r>
              <a:rPr lang="en-GB" sz="5400" b="1" dirty="0">
                <a:solidFill>
                  <a:srgbClr val="6AA84F"/>
                </a:solidFill>
                <a:latin typeface="Ranchers"/>
                <a:ea typeface="Ranchers"/>
                <a:cs typeface="Ranchers"/>
                <a:sym typeface="Ranchers"/>
              </a:rPr>
              <a:t>nn</a:t>
            </a:r>
            <a:r>
              <a:rPr lang="en-GB" sz="5400" b="1" dirty="0">
                <a:solidFill>
                  <a:srgbClr val="1155CC"/>
                </a:solidFill>
                <a:latin typeface="Ranchers"/>
                <a:ea typeface="Ranchers"/>
                <a:cs typeface="Ranchers"/>
                <a:sym typeface="Ranchers"/>
              </a:rPr>
              <a:t>o</a:t>
            </a:r>
            <a:r>
              <a:rPr lang="en-GB" sz="5400" b="1" dirty="0">
                <a:solidFill>
                  <a:srgbClr val="674EA7"/>
                </a:solidFill>
                <a:latin typeface="Ranchers"/>
                <a:ea typeface="Ranchers"/>
                <a:cs typeface="Ranchers"/>
                <a:sym typeface="Ranchers"/>
              </a:rPr>
              <a:t>v</a:t>
            </a:r>
            <a:r>
              <a:rPr lang="en-GB" sz="5400" b="1" dirty="0">
                <a:solidFill>
                  <a:srgbClr val="6D9EEB"/>
                </a:solidFill>
                <a:latin typeface="Ranchers"/>
                <a:ea typeface="Ranchers"/>
                <a:cs typeface="Ranchers"/>
                <a:sym typeface="Ranchers"/>
              </a:rPr>
              <a:t>a</a:t>
            </a:r>
            <a:r>
              <a:rPr lang="en-GB" sz="5400" b="1" dirty="0">
                <a:solidFill>
                  <a:srgbClr val="6AA84F"/>
                </a:solidFill>
                <a:latin typeface="Ranchers"/>
                <a:ea typeface="Ranchers"/>
                <a:cs typeface="Ranchers"/>
                <a:sym typeface="Ranchers"/>
              </a:rPr>
              <a:t>t</a:t>
            </a:r>
            <a:r>
              <a:rPr lang="en-GB" sz="5400" b="1" dirty="0">
                <a:solidFill>
                  <a:srgbClr val="CC0000"/>
                </a:solidFill>
                <a:latin typeface="Ranchers"/>
                <a:ea typeface="Ranchers"/>
                <a:cs typeface="Ranchers"/>
                <a:sym typeface="Ranchers"/>
              </a:rPr>
              <a:t>i</a:t>
            </a:r>
            <a:r>
              <a:rPr lang="en-GB" sz="5400" b="1" dirty="0">
                <a:solidFill>
                  <a:srgbClr val="FF9900"/>
                </a:solidFill>
                <a:latin typeface="Ranchers"/>
                <a:ea typeface="Ranchers"/>
                <a:cs typeface="Ranchers"/>
                <a:sym typeface="Ranchers"/>
              </a:rPr>
              <a:t>o</a:t>
            </a:r>
            <a:r>
              <a:rPr lang="en-GB" sz="5400" b="1" dirty="0">
                <a:solidFill>
                  <a:srgbClr val="FF00FF"/>
                </a:solidFill>
                <a:latin typeface="Ranchers"/>
                <a:ea typeface="Ranchers"/>
                <a:cs typeface="Ranchers"/>
                <a:sym typeface="Ranchers"/>
              </a:rPr>
              <a:t>n </a:t>
            </a:r>
            <a:r>
              <a:rPr lang="bn-IN" sz="5400" b="1" dirty="0" smtClean="0">
                <a:solidFill>
                  <a:srgbClr val="FF0000"/>
                </a:solidFill>
                <a:latin typeface="NikoshBAN" panose="02000000000000000000" pitchFamily="2" charset="0"/>
                <a:ea typeface="Ranchers"/>
                <a:cs typeface="NikoshBAN" panose="02000000000000000000" pitchFamily="2" charset="0"/>
                <a:sym typeface="Ranchers"/>
              </a:rPr>
              <a:t>বা </a:t>
            </a:r>
            <a:r>
              <a:rPr lang="bn-IN" sz="5400" b="1" dirty="0" smtClean="0">
                <a:solidFill>
                  <a:srgbClr val="38761D"/>
                </a:solidFill>
                <a:latin typeface="Ranchers"/>
                <a:ea typeface="Ranchers"/>
                <a:cs typeface="NikoshBAN" panose="02000000000000000000" pitchFamily="2" charset="0"/>
                <a:sym typeface="Ranchers"/>
              </a:rPr>
              <a:t>উ</a:t>
            </a:r>
            <a:r>
              <a:rPr lang="bn-IN" sz="5400" b="1" dirty="0" smtClean="0">
                <a:solidFill>
                  <a:srgbClr val="6D9EEB"/>
                </a:solidFill>
                <a:latin typeface="Ranchers"/>
                <a:ea typeface="Ranchers"/>
                <a:cs typeface="NikoshBAN" panose="02000000000000000000" pitchFamily="2" charset="0"/>
                <a:sym typeface="Ranchers"/>
              </a:rPr>
              <a:t>দ্ভা</a:t>
            </a:r>
            <a:r>
              <a:rPr lang="bn-IN" sz="5400" b="1" dirty="0" smtClean="0">
                <a:solidFill>
                  <a:srgbClr val="CC0000"/>
                </a:solidFill>
                <a:latin typeface="Ranchers"/>
                <a:ea typeface="Ranchers"/>
                <a:cs typeface="NikoshBAN" panose="02000000000000000000" pitchFamily="2" charset="0"/>
                <a:sym typeface="Ranchers"/>
              </a:rPr>
              <a:t>ব</a:t>
            </a:r>
            <a:r>
              <a:rPr lang="bn-IN" sz="5400" b="1" dirty="0" smtClean="0">
                <a:solidFill>
                  <a:srgbClr val="FF9900"/>
                </a:solidFill>
                <a:latin typeface="Ranchers"/>
                <a:ea typeface="Ranchers"/>
                <a:cs typeface="NikoshBAN" panose="02000000000000000000" pitchFamily="2" charset="0"/>
                <a:sym typeface="Ranchers"/>
              </a:rPr>
              <a:t>নী </a:t>
            </a:r>
            <a:r>
              <a:rPr lang="bn-IN" sz="5400" b="1" dirty="0" smtClean="0">
                <a:solidFill>
                  <a:schemeClr val="tx2">
                    <a:lumMod val="50000"/>
                  </a:schemeClr>
                </a:solidFill>
                <a:latin typeface="Ranchers"/>
                <a:ea typeface="Ranchers"/>
                <a:cs typeface="NikoshBAN" panose="02000000000000000000" pitchFamily="2" charset="0"/>
                <a:sym typeface="Ranchers"/>
              </a:rPr>
              <a:t>ধা</a:t>
            </a:r>
            <a:r>
              <a:rPr lang="bn-IN" sz="5400" b="1" dirty="0" smtClean="0">
                <a:solidFill>
                  <a:srgbClr val="92D050"/>
                </a:solidFill>
                <a:latin typeface="Ranchers"/>
                <a:ea typeface="Ranchers"/>
                <a:cs typeface="NikoshBAN" panose="02000000000000000000" pitchFamily="2" charset="0"/>
                <a:sym typeface="Ranchers"/>
              </a:rPr>
              <a:t>র</a:t>
            </a:r>
            <a:r>
              <a:rPr lang="bn-IN" sz="5400" b="1" dirty="0" smtClean="0">
                <a:solidFill>
                  <a:srgbClr val="FF9900"/>
                </a:solidFill>
                <a:latin typeface="Ranchers"/>
                <a:ea typeface="Ranchers"/>
                <a:cs typeface="NikoshBAN" panose="02000000000000000000" pitchFamily="2" charset="0"/>
                <a:sym typeface="Ranchers"/>
              </a:rPr>
              <a:t>ণা কি?</a:t>
            </a:r>
            <a:endParaRPr lang="bn-IN" sz="5400" b="1" dirty="0">
              <a:solidFill>
                <a:srgbClr val="38761D"/>
              </a:solidFill>
              <a:latin typeface="Ranchers"/>
              <a:ea typeface="Ranchers"/>
              <a:cs typeface="Ranchers"/>
              <a:sym typeface="Ranchers"/>
            </a:endParaRPr>
          </a:p>
        </p:txBody>
      </p:sp>
      <p:sp>
        <p:nvSpPr>
          <p:cNvPr id="10" name="Rectangle 9"/>
          <p:cNvSpPr/>
          <p:nvPr/>
        </p:nvSpPr>
        <p:spPr>
          <a:xfrm>
            <a:off x="0" y="4250028"/>
            <a:ext cx="12192000" cy="1842247"/>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b="1" dirty="0" smtClean="0">
                <a:solidFill>
                  <a:srgbClr val="FFFF00"/>
                </a:solidFill>
                <a:latin typeface="Ranchers"/>
                <a:cs typeface="NikoshBAN" panose="02000000000000000000" pitchFamily="2" charset="0"/>
                <a:sym typeface="Ranchers"/>
              </a:rPr>
              <a:t>সাধারণভাবে কোন কিছু</a:t>
            </a:r>
            <a:r>
              <a:rPr lang="en-US" sz="3200" b="1" dirty="0" smtClean="0">
                <a:solidFill>
                  <a:srgbClr val="FFFF00"/>
                </a:solidFill>
                <a:latin typeface="Ranchers"/>
                <a:cs typeface="NikoshBAN" panose="02000000000000000000" pitchFamily="2" charset="0"/>
                <a:sym typeface="Ranchers"/>
              </a:rPr>
              <a:t> </a:t>
            </a:r>
            <a:r>
              <a:rPr lang="bn-IN" sz="3200" b="1" dirty="0" smtClean="0">
                <a:solidFill>
                  <a:srgbClr val="FFFF00"/>
                </a:solidFill>
                <a:latin typeface="Ranchers"/>
                <a:cs typeface="NikoshBAN" panose="02000000000000000000" pitchFamily="2" charset="0"/>
                <a:sym typeface="Ranchers"/>
              </a:rPr>
              <a:t>নিজস্ব দক্ষতা বা বুদ্ধিমত্তা দিয়ে আবিষ্কার করা বা তৈরি করাকে </a:t>
            </a:r>
            <a:r>
              <a:rPr lang="en-GB" sz="3200" b="1" dirty="0" smtClean="0">
                <a:solidFill>
                  <a:srgbClr val="FFFF00"/>
                </a:solidFill>
                <a:latin typeface="Ranchers"/>
                <a:ea typeface="Ranchers"/>
                <a:cs typeface="Ranchers"/>
                <a:sym typeface="Ranchers"/>
              </a:rPr>
              <a:t>Innovation</a:t>
            </a:r>
            <a:r>
              <a:rPr lang="bn-IN" sz="3200" b="1" dirty="0" smtClean="0">
                <a:solidFill>
                  <a:srgbClr val="FFFF00"/>
                </a:solidFill>
                <a:latin typeface="Ranchers"/>
                <a:ea typeface="Ranchers"/>
                <a:cs typeface="Ranchers"/>
                <a:sym typeface="Ranchers"/>
              </a:rPr>
              <a:t> </a:t>
            </a:r>
            <a:r>
              <a:rPr lang="bn-IN" sz="3200" b="1" dirty="0" smtClean="0">
                <a:solidFill>
                  <a:srgbClr val="FFFF00"/>
                </a:solidFill>
                <a:latin typeface="NikoshBAN" panose="02000000000000000000" pitchFamily="2" charset="0"/>
                <a:ea typeface="Ranchers"/>
                <a:cs typeface="NikoshBAN" panose="02000000000000000000" pitchFamily="2" charset="0"/>
                <a:sym typeface="Ranchers"/>
              </a:rPr>
              <a:t>বলে।</a:t>
            </a:r>
            <a:r>
              <a:rPr lang="bn-IN" sz="3200" b="1" dirty="0" smtClean="0">
                <a:solidFill>
                  <a:srgbClr val="FFFF00"/>
                </a:solidFill>
                <a:latin typeface="Ranchers"/>
                <a:cs typeface="NikoshBAN" panose="02000000000000000000" pitchFamily="2" charset="0"/>
                <a:sym typeface="Ranchers"/>
              </a:rPr>
              <a:t> উদ্ভাবনী ক্ষমতা বা ভাবনা চিন্তার বিভিন্ন ধরণের বাস্তবিক ধারণা হচ্ছে </a:t>
            </a:r>
            <a:r>
              <a:rPr lang="en-GB" sz="3200" b="1" dirty="0" smtClean="0">
                <a:solidFill>
                  <a:srgbClr val="FFFF00"/>
                </a:solidFill>
                <a:latin typeface="Ranchers"/>
                <a:ea typeface="Ranchers"/>
                <a:cs typeface="Ranchers"/>
                <a:sym typeface="Ranchers"/>
              </a:rPr>
              <a:t>Innovation</a:t>
            </a:r>
            <a:r>
              <a:rPr lang="bn-IN" sz="3200" b="1" dirty="0" smtClean="0">
                <a:solidFill>
                  <a:srgbClr val="FFFF00"/>
                </a:solidFill>
                <a:latin typeface="NikoshBAN" panose="02000000000000000000" pitchFamily="2" charset="0"/>
                <a:ea typeface="Ranchers"/>
                <a:cs typeface="NikoshBAN" panose="02000000000000000000" pitchFamily="2" charset="0"/>
                <a:sym typeface="Ranchers"/>
              </a:rPr>
              <a:t>। যেমন- বৈদ্যুতিক বাল্ব আবিষ্কার একটি ইনোভেশন, ফেইসবুক আবিষ্কার একটি ইনোভেশন।</a:t>
            </a:r>
            <a:endParaRPr lang="en-US" sz="3200" dirty="0">
              <a:solidFill>
                <a:srgbClr val="FFFF00"/>
              </a:solidFill>
              <a:latin typeface="NikoshBAN" panose="02000000000000000000" pitchFamily="2" charset="0"/>
              <a:cs typeface="NikoshBAN" panose="02000000000000000000" pitchFamily="2" charset="0"/>
            </a:endParaRPr>
          </a:p>
        </p:txBody>
      </p:sp>
      <p:sp>
        <p:nvSpPr>
          <p:cNvPr id="11" name="Rectangle 10"/>
          <p:cNvSpPr/>
          <p:nvPr/>
        </p:nvSpPr>
        <p:spPr>
          <a:xfrm>
            <a:off x="152400" y="1994079"/>
            <a:ext cx="12192000" cy="1842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2">
                    <a:lumMod val="75000"/>
                  </a:schemeClr>
                </a:solidFill>
                <a:latin typeface="Ranchers"/>
                <a:ea typeface="Ranchers"/>
                <a:cs typeface="Ranchers"/>
                <a:sym typeface="Ranchers"/>
              </a:rPr>
              <a:t>Innovation</a:t>
            </a:r>
            <a:r>
              <a:rPr lang="bn-IN" b="1" dirty="0" smtClean="0">
                <a:solidFill>
                  <a:srgbClr val="FF00FF"/>
                </a:solidFill>
                <a:latin typeface="Ranchers"/>
                <a:ea typeface="Ranchers"/>
                <a:cs typeface="Ranchers"/>
                <a:sym typeface="Ranchers"/>
              </a:rPr>
              <a:t> </a:t>
            </a:r>
            <a:r>
              <a:rPr lang="bn-IN" sz="3200" b="1" dirty="0" smtClean="0">
                <a:solidFill>
                  <a:schemeClr val="bg1"/>
                </a:solidFill>
                <a:latin typeface="NikoshBAN" panose="02000000000000000000" pitchFamily="2" charset="0"/>
                <a:ea typeface="Ranchers"/>
                <a:cs typeface="NikoshBAN" panose="02000000000000000000" pitchFamily="2" charset="0"/>
                <a:sym typeface="Ranchers"/>
              </a:rPr>
              <a:t>শব্দের অর্থ হচ্ছে কোন কিছু উদ্ভাবন করা, আবিষ্কার করা, সৃর্জন করা, নতুনত্ব ইত্যাদি</a:t>
            </a:r>
            <a:endParaRPr lang="en-US"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119015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42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1812" y="373491"/>
            <a:ext cx="8220520" cy="923330"/>
          </a:xfrm>
          <a:prstGeom prst="rect">
            <a:avLst/>
          </a:prstGeom>
          <a:noFill/>
        </p:spPr>
        <p:txBody>
          <a:bodyPr wrap="none" lIns="91440" tIns="45720" rIns="91440" bIns="45720">
            <a:spAutoFit/>
          </a:bodyPr>
          <a:lstStyle/>
          <a:p>
            <a:pPr algn="ctr"/>
            <a:r>
              <a:rPr lang="bn-IN" sz="5400" dirty="0" smtClean="0">
                <a:ln w="28575">
                  <a:solidFill>
                    <a:schemeClr val="tx1"/>
                  </a:solidFill>
                </a:ln>
                <a:solidFill>
                  <a:schemeClr val="bg1"/>
                </a:solidFill>
              </a:rPr>
              <a:t>প্রাথমিক শিক্ষায় </a:t>
            </a:r>
            <a:r>
              <a:rPr lang="en-US" sz="5400" dirty="0" smtClean="0">
                <a:ln w="28575">
                  <a:solidFill>
                    <a:schemeClr val="tx1"/>
                  </a:solidFill>
                </a:ln>
                <a:solidFill>
                  <a:schemeClr val="bg1"/>
                </a:solidFill>
              </a:rPr>
              <a:t>Innovation</a:t>
            </a:r>
            <a:endParaRPr lang="en-US" sz="5400" dirty="0">
              <a:ln w="28575">
                <a:solidFill>
                  <a:schemeClr val="tx1"/>
                </a:solidFill>
              </a:ln>
              <a:solidFill>
                <a:schemeClr val="bg1"/>
              </a:solidFill>
            </a:endParaRPr>
          </a:p>
        </p:txBody>
      </p:sp>
      <p:sp>
        <p:nvSpPr>
          <p:cNvPr id="5" name="Rectangle 4"/>
          <p:cNvSpPr/>
          <p:nvPr/>
        </p:nvSpPr>
        <p:spPr>
          <a:xfrm>
            <a:off x="0" y="2470597"/>
            <a:ext cx="12192000" cy="1842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B0F0"/>
                </a:solidFill>
                <a:latin typeface="NikoshBAN" panose="02000000000000000000" pitchFamily="2" charset="0"/>
                <a:cs typeface="NikoshBAN" panose="02000000000000000000" pitchFamily="2" charset="0"/>
              </a:rPr>
              <a:t>বাংলাদেশে সরকারি প্রতিষ্ঠানে নাগরিক সেবাই উদ্ভাবনের ধারণাটি  ২০১৪ সালে গ্রহণ করা হয়। প্রধানমন্ত্রীর কার্যলয়ের গভর্নেন্স ইনোভেশন ইউনিট হতে ২০১৪ সাল  প্রথম কর্মকর্তাদের নিকট হতে তাদের নিজস্ব উদ্ভাবনী ধারনা  </a:t>
            </a:r>
            <a:r>
              <a:rPr lang="en-GB" sz="2800" dirty="0">
                <a:solidFill>
                  <a:srgbClr val="00B0F0"/>
                </a:solidFill>
                <a:latin typeface="NikoshBAN" panose="02000000000000000000" pitchFamily="2" charset="0"/>
                <a:cs typeface="NikoshBAN" panose="02000000000000000000" pitchFamily="2" charset="0"/>
              </a:rPr>
              <a:t>(Innovative </a:t>
            </a:r>
            <a:r>
              <a:rPr lang="en-GB" sz="2800" dirty="0" smtClean="0">
                <a:solidFill>
                  <a:srgbClr val="00B0F0"/>
                </a:solidFill>
                <a:latin typeface="NikoshBAN" panose="02000000000000000000" pitchFamily="2" charset="0"/>
                <a:cs typeface="NikoshBAN" panose="02000000000000000000" pitchFamily="2" charset="0"/>
              </a:rPr>
              <a:t>Ideas)</a:t>
            </a:r>
            <a:r>
              <a:rPr lang="bn-IN" sz="2800" dirty="0" smtClean="0">
                <a:solidFill>
                  <a:srgbClr val="00B0F0"/>
                </a:solidFill>
                <a:latin typeface="NikoshBAN" panose="02000000000000000000" pitchFamily="2" charset="0"/>
                <a:cs typeface="NikoshBAN" panose="02000000000000000000" pitchFamily="2" charset="0"/>
              </a:rPr>
              <a:t> প্রেরন করার জন্য অনুরোধ করা হয়। সরকারি কর্মকর্তা কর্মচারিদের মেধা,প্রজ্ঞা,বুদ্ধিমত্তা ও উদ্ভাবনী ধারনা সমূহকে সরকার জনকল্যাণ্যে লাগাতে চাই তাই উদ্ভাবনী ধারনা শুরু হয়।</a:t>
            </a:r>
            <a:endParaRPr lang="en-US" sz="2800" dirty="0">
              <a:solidFill>
                <a:srgbClr val="00B0F0"/>
              </a:solidFill>
            </a:endParaRPr>
          </a:p>
        </p:txBody>
      </p:sp>
      <p:sp>
        <p:nvSpPr>
          <p:cNvPr id="8" name="Rectangle 7"/>
          <p:cNvSpPr/>
          <p:nvPr/>
        </p:nvSpPr>
        <p:spPr>
          <a:xfrm>
            <a:off x="0" y="4554829"/>
            <a:ext cx="12192000" cy="18422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B050"/>
                </a:solidFill>
                <a:latin typeface="NikoshBAN" panose="02000000000000000000" pitchFamily="2" charset="0"/>
                <a:cs typeface="NikoshBAN" panose="02000000000000000000" pitchFamily="2" charset="0"/>
              </a:rPr>
              <a:t>প্রাথমিক শিক্ষা অধিদপ্তর ২০১৬ সাল থেকে সহকারি শিক্ষক হতে শুরু করে প্রাথমিক ও গণ শিক্ষা মন্ত্রনালয়ের সচিব মহোদরের উদ্ভাবনী ধারনা সমূহ মাঠ পর্যায়ে বাস্তবায়ন শুরু হয়েছে এবং ব্যাপক সফলতা আসায় প্রাথমিক শিক্ষার মানোন্নয়ন ঘটেছে। তখন থেকে প্রাথমিক শিক্ষা অধিদপ্তর </a:t>
            </a:r>
            <a:r>
              <a:rPr lang="en-GB" sz="2800" dirty="0" smtClean="0">
                <a:solidFill>
                  <a:srgbClr val="00B050"/>
                </a:solidFill>
                <a:latin typeface="NikoshBAN" panose="02000000000000000000" pitchFamily="2" charset="0"/>
                <a:cs typeface="NikoshBAN" panose="02000000000000000000" pitchFamily="2" charset="0"/>
              </a:rPr>
              <a:t>Innovative Ideas</a:t>
            </a:r>
            <a:r>
              <a:rPr lang="bn-IN" sz="2800" dirty="0" smtClean="0">
                <a:solidFill>
                  <a:srgbClr val="00B050"/>
                </a:solidFill>
                <a:latin typeface="NikoshBAN" panose="02000000000000000000" pitchFamily="2" charset="0"/>
                <a:cs typeface="NikoshBAN" panose="02000000000000000000" pitchFamily="2" charset="0"/>
              </a:rPr>
              <a:t> নিয়ে ব্যাপকভাবে কার্যক্রম শুরু করে।</a:t>
            </a:r>
            <a:endParaRPr lang="en-US" sz="2800" dirty="0">
              <a:solidFill>
                <a:srgbClr val="00B050"/>
              </a:solidFill>
            </a:endParaRPr>
          </a:p>
        </p:txBody>
      </p:sp>
    </p:spTree>
    <p:extLst>
      <p:ext uri="{BB962C8B-B14F-4D97-AF65-F5344CB8AC3E}">
        <p14:creationId xmlns:p14="http://schemas.microsoft.com/office/powerpoint/2010/main" val="34051905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70597"/>
            <a:ext cx="11758411" cy="3350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dirty="0" smtClean="0">
                <a:solidFill>
                  <a:srgbClr val="00B0F0"/>
                </a:solidFill>
                <a:latin typeface="NikoshBAN" panose="02000000000000000000" pitchFamily="2" charset="0"/>
                <a:cs typeface="NikoshBAN" panose="02000000000000000000" pitchFamily="2" charset="0"/>
              </a:rPr>
              <a:t>প্রাথমিক শিক্ষা অধিদপ্তরে উদ্ভাবনী ধারনা জমাদানের জন্য আইডিয়া বক্স আছে। সেখানে ২০১৮ সালে ২৮২ টি,২০১৯ সালে ১১৯ টি আইডিয়া বা ধারণা প্রদান করা হয়। এগুলো প্রাথমিক শিক্ষায় নিয়োজিত কর্মকর্তা ও কর্মচারি ,শিক্ষক-শিক্ষার্থীর জন্য অনন্য দৃষ্টয়ান্ত ও সম্পদ রুপে পরিগণিত হয়েছে। তারই ধারাবাহিকতায় প্রাথমিক ও গণ শিক্ষা মন্ত্রনালয়ের বর্তমান সচিব মহোদয় </a:t>
            </a:r>
            <a:r>
              <a:rPr lang="bn-IN" sz="2800" dirty="0">
                <a:solidFill>
                  <a:srgbClr val="00B0F0"/>
                </a:solidFill>
                <a:latin typeface="NikoshBAN" panose="02000000000000000000" pitchFamily="2" charset="0"/>
                <a:cs typeface="NikoshBAN" panose="02000000000000000000" pitchFamily="2" charset="0"/>
              </a:rPr>
              <a:t>ও প্রাথমিক শিক্ষা </a:t>
            </a:r>
            <a:r>
              <a:rPr lang="bn-IN" sz="2800" dirty="0" smtClean="0">
                <a:solidFill>
                  <a:srgbClr val="00B0F0"/>
                </a:solidFill>
                <a:latin typeface="NikoshBAN" panose="02000000000000000000" pitchFamily="2" charset="0"/>
                <a:cs typeface="NikoshBAN" panose="02000000000000000000" pitchFamily="2" charset="0"/>
              </a:rPr>
              <a:t>অধিদপ্তরের ডিজি মহোদয় ২০২১ সালে ব্যাপকহারে  আইডিয়া জমা দেওয়ার কর্যক্রম গ্রহণ করে।</a:t>
            </a:r>
            <a:endParaRPr lang="en-US" sz="2800" dirty="0">
              <a:solidFill>
                <a:srgbClr val="00B0F0"/>
              </a:solidFill>
            </a:endParaRPr>
          </a:p>
        </p:txBody>
      </p:sp>
    </p:spTree>
    <p:extLst>
      <p:ext uri="{BB962C8B-B14F-4D97-AF65-F5344CB8AC3E}">
        <p14:creationId xmlns:p14="http://schemas.microsoft.com/office/powerpoint/2010/main" val="15595043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4008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146429"/>
            <a:ext cx="12205266" cy="1107996"/>
          </a:xfrm>
          <a:prstGeom prst="rect">
            <a:avLst/>
          </a:prstGeom>
          <a:noFill/>
        </p:spPr>
        <p:txBody>
          <a:bodyPr wrap="square" lIns="91440" tIns="45720" rIns="91440" bIns="45720">
            <a:spAutoFit/>
          </a:bodyPr>
          <a:lstStyle/>
          <a:p>
            <a:pPr algn="ctr"/>
            <a:r>
              <a:rPr lang="bn-IN" sz="6600" dirty="0" smtClean="0">
                <a:ln w="0"/>
                <a:effectLst>
                  <a:glow rad="101600">
                    <a:schemeClr val="accent4">
                      <a:satMod val="175000"/>
                      <a:alpha val="40000"/>
                    </a:schemeClr>
                  </a:glow>
                  <a:outerShdw blurRad="38100" dist="19050" dir="2700000" algn="tl" rotWithShape="0">
                    <a:schemeClr val="dk1">
                      <a:alpha val="40000"/>
                    </a:schemeClr>
                  </a:outerShdw>
                  <a:reflection blurRad="6350" stA="50000" endA="300" endPos="50000" dist="29997" dir="5400000" sy="-100000" algn="bl" rotWithShape="0"/>
                </a:effectLst>
                <a:latin typeface="NikoshBAN" panose="02000000000000000000" pitchFamily="2" charset="0"/>
                <a:cs typeface="NikoshBAN" panose="02000000000000000000" pitchFamily="2" charset="0"/>
              </a:rPr>
              <a:t>প্রাথমিক শিক্ষার কিছু ইনোভেশন</a:t>
            </a:r>
            <a:endParaRPr lang="en-US" sz="6600" dirty="0">
              <a:ln w="0"/>
              <a:effectLst>
                <a:glow rad="101600">
                  <a:schemeClr val="accent4">
                    <a:satMod val="175000"/>
                    <a:alpha val="40000"/>
                  </a:schemeClr>
                </a:glow>
                <a:outerShdw blurRad="38100" dist="19050" dir="2700000" algn="tl" rotWithShape="0">
                  <a:schemeClr val="dk1">
                    <a:alpha val="40000"/>
                  </a:schemeClr>
                </a:outerShdw>
                <a:reflection blurRad="6350" stA="50000" endA="300" endPos="50000" dist="29997" dir="5400000" sy="-100000" algn="bl" rotWithShape="0"/>
              </a:effectLst>
              <a:latin typeface="NikoshBAN" panose="02000000000000000000" pitchFamily="2" charset="0"/>
              <a:cs typeface="NikoshBAN" panose="02000000000000000000" pitchFamily="2" charset="0"/>
            </a:endParaRPr>
          </a:p>
        </p:txBody>
      </p:sp>
      <p:sp>
        <p:nvSpPr>
          <p:cNvPr id="6" name="Rounded Rectangle 5"/>
          <p:cNvSpPr/>
          <p:nvPr/>
        </p:nvSpPr>
        <p:spPr bwMode="auto">
          <a:xfrm>
            <a:off x="1" y="1400855"/>
            <a:ext cx="11678194" cy="5457145"/>
          </a:xfrm>
          <a:prstGeom prst="roundRect">
            <a:avLst/>
          </a:prstGeom>
          <a:noFill/>
          <a:ln w="76200" cap="flat" cmpd="sng" algn="ctr">
            <a:solidFill>
              <a:srgbClr val="FF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Tx/>
              <a:buAutoNum type="arabicPeriod"/>
              <a:tabLst/>
            </a:pPr>
            <a:endParaRPr lang="en-US" sz="4000" dirty="0" smtClean="0">
              <a:solidFill>
                <a:srgbClr val="00B050"/>
              </a:solidFill>
            </a:endParaRPr>
          </a:p>
        </p:txBody>
      </p:sp>
      <p:sp>
        <p:nvSpPr>
          <p:cNvPr id="7" name="TextBox 6"/>
          <p:cNvSpPr txBox="1"/>
          <p:nvPr/>
        </p:nvSpPr>
        <p:spPr>
          <a:xfrm>
            <a:off x="373967" y="1496466"/>
            <a:ext cx="11097683" cy="5262979"/>
          </a:xfrm>
          <a:prstGeom prst="rect">
            <a:avLst/>
          </a:prstGeom>
          <a:noFill/>
        </p:spPr>
        <p:txBody>
          <a:bodyPr wrap="square" rtlCol="0">
            <a:spAutoFit/>
          </a:bodyPr>
          <a:lstStyle/>
          <a:p>
            <a:r>
              <a:rPr lang="en-US" sz="2400" dirty="0" smtClean="0">
                <a:solidFill>
                  <a:srgbClr val="00B0F0"/>
                </a:solidFill>
              </a:rPr>
              <a:t> </a:t>
            </a:r>
            <a:r>
              <a:rPr lang="bn-IN" sz="2400" dirty="0" smtClean="0">
                <a:solidFill>
                  <a:srgbClr val="00B0F0"/>
                </a:solidFill>
                <a:latin typeface="NikoshBAN" panose="02000000000000000000" pitchFamily="2" charset="0"/>
                <a:cs typeface="NikoshBAN" panose="02000000000000000000" pitchFamily="2" charset="0"/>
              </a:rPr>
              <a:t>১। প্রাথমিক ও গণ শিক্ষা মন্ত্রনালয়ের সাবেক সিনিয়র সচিব আকরাম-আল- হোসেন মহোদয়ের</a:t>
            </a:r>
            <a:r>
              <a:rPr lang="en-US" sz="2400" dirty="0" smtClean="0">
                <a:solidFill>
                  <a:srgbClr val="00B0F0"/>
                </a:solidFill>
                <a:latin typeface="NikoshBAN" panose="02000000000000000000" pitchFamily="2" charset="0"/>
                <a:cs typeface="NikoshBAN" panose="02000000000000000000" pitchFamily="2" charset="0"/>
              </a:rPr>
              <a:t> </a:t>
            </a:r>
            <a:r>
              <a:rPr lang="en-US" sz="2400" dirty="0">
                <a:solidFill>
                  <a:srgbClr val="FFFF00"/>
                </a:solidFill>
                <a:latin typeface="NikoshBAN" panose="02000000000000000000" pitchFamily="2" charset="0"/>
                <a:cs typeface="NikoshBAN" panose="02000000000000000000" pitchFamily="2" charset="0"/>
              </a:rPr>
              <a:t>O</a:t>
            </a:r>
            <a:r>
              <a:rPr lang="en-US" sz="2400" dirty="0" smtClean="0">
                <a:solidFill>
                  <a:srgbClr val="FFFF00"/>
                </a:solidFill>
                <a:latin typeface="NikoshBAN" panose="02000000000000000000" pitchFamily="2" charset="0"/>
                <a:cs typeface="NikoshBAN" panose="02000000000000000000" pitchFamily="2" charset="0"/>
              </a:rPr>
              <a:t>ne day one word</a:t>
            </a:r>
            <a:r>
              <a:rPr lang="bn-IN" sz="2400" dirty="0" smtClean="0">
                <a:solidFill>
                  <a:srgbClr val="FFFF00"/>
                </a:solidFill>
                <a:latin typeface="NikoshBAN" panose="02000000000000000000" pitchFamily="2" charset="0"/>
                <a:cs typeface="NikoshBAN" panose="02000000000000000000" pitchFamily="2" charset="0"/>
              </a:rPr>
              <a:t> </a:t>
            </a:r>
            <a:r>
              <a:rPr lang="bn-IN" sz="2400" dirty="0" smtClean="0">
                <a:solidFill>
                  <a:srgbClr val="00B0F0"/>
                </a:solidFill>
                <a:latin typeface="NikoshBAN" panose="02000000000000000000" pitchFamily="2" charset="0"/>
                <a:cs typeface="NikoshBAN" panose="02000000000000000000" pitchFamily="2" charset="0"/>
              </a:rPr>
              <a:t>যা বর্তমানে সকল প্রাথমিক বিদ্যালয়ে একযোগে বাস্তবায়ন করা হচ্ছে।</a:t>
            </a:r>
          </a:p>
          <a:p>
            <a:r>
              <a:rPr lang="bn-IN" sz="2400" dirty="0" smtClean="0">
                <a:solidFill>
                  <a:srgbClr val="00B0F0"/>
                </a:solidFill>
                <a:latin typeface="NikoshBAN" panose="02000000000000000000" pitchFamily="2" charset="0"/>
                <a:cs typeface="NikoshBAN" panose="02000000000000000000" pitchFamily="2" charset="0"/>
              </a:rPr>
              <a:t>২। সততা স্টোর।</a:t>
            </a:r>
          </a:p>
          <a:p>
            <a:r>
              <a:rPr lang="bn-IN" sz="2400" dirty="0" smtClean="0">
                <a:solidFill>
                  <a:srgbClr val="00B0F0"/>
                </a:solidFill>
                <a:latin typeface="NikoshBAN" panose="02000000000000000000" pitchFamily="2" charset="0"/>
                <a:cs typeface="NikoshBAN" panose="02000000000000000000" pitchFamily="2" charset="0"/>
              </a:rPr>
              <a:t>৩। মানবতার দেয়াল।</a:t>
            </a:r>
          </a:p>
          <a:p>
            <a:r>
              <a:rPr lang="bn-IN" sz="2400" dirty="0" smtClean="0">
                <a:solidFill>
                  <a:srgbClr val="00B0F0"/>
                </a:solidFill>
                <a:latin typeface="NikoshBAN" panose="02000000000000000000" pitchFamily="2" charset="0"/>
                <a:cs typeface="NikoshBAN" panose="02000000000000000000" pitchFamily="2" charset="0"/>
              </a:rPr>
              <a:t>৪। </a:t>
            </a:r>
            <a:r>
              <a:rPr lang="bn-IN" sz="2400" dirty="0">
                <a:solidFill>
                  <a:srgbClr val="00B0F0"/>
                </a:solidFill>
                <a:latin typeface="NikoshBAN" panose="02000000000000000000" pitchFamily="2" charset="0"/>
                <a:cs typeface="NikoshBAN" panose="02000000000000000000" pitchFamily="2" charset="0"/>
              </a:rPr>
              <a:t>শিক্ষক বাতায়ন </a:t>
            </a:r>
            <a:endParaRPr lang="bn-IN" sz="2400" dirty="0" smtClean="0">
              <a:solidFill>
                <a:srgbClr val="00B0F0"/>
              </a:solidFill>
              <a:latin typeface="NikoshBAN" panose="02000000000000000000" pitchFamily="2" charset="0"/>
              <a:cs typeface="NikoshBAN" panose="02000000000000000000" pitchFamily="2" charset="0"/>
            </a:endParaRPr>
          </a:p>
          <a:p>
            <a:r>
              <a:rPr lang="bn-IN" sz="2400" dirty="0" smtClean="0">
                <a:solidFill>
                  <a:srgbClr val="00B0F0"/>
                </a:solidFill>
                <a:latin typeface="NikoshBAN" panose="02000000000000000000" pitchFamily="2" charset="0"/>
                <a:cs typeface="NikoshBAN" panose="02000000000000000000" pitchFamily="2" charset="0"/>
              </a:rPr>
              <a:t>৫। ক্ষুদে বক্তা</a:t>
            </a:r>
          </a:p>
          <a:p>
            <a:r>
              <a:rPr lang="bn-IN" sz="2400" dirty="0" smtClean="0">
                <a:solidFill>
                  <a:srgbClr val="00B0F0"/>
                </a:solidFill>
                <a:latin typeface="NikoshBAN" panose="02000000000000000000" pitchFamily="2" charset="0"/>
                <a:cs typeface="NikoshBAN" panose="02000000000000000000" pitchFamily="2" charset="0"/>
              </a:rPr>
              <a:t>৬। অনলাইনে বদলি কার্যক্রম ( চলমান)</a:t>
            </a:r>
          </a:p>
          <a:p>
            <a:r>
              <a:rPr lang="bn-IN" sz="2400" dirty="0" smtClean="0">
                <a:solidFill>
                  <a:srgbClr val="00B0F0"/>
                </a:solidFill>
                <a:latin typeface="NikoshBAN" panose="02000000000000000000" pitchFamily="2" charset="0"/>
                <a:cs typeface="NikoshBAN" panose="02000000000000000000" pitchFamily="2" charset="0"/>
              </a:rPr>
              <a:t>৭। ক্ষুদে ডাক্তার কার্যক্রম</a:t>
            </a:r>
          </a:p>
          <a:p>
            <a:r>
              <a:rPr lang="bn-IN" sz="2400" dirty="0" smtClean="0">
                <a:solidFill>
                  <a:srgbClr val="00B0F0"/>
                </a:solidFill>
                <a:latin typeface="NikoshBAN" panose="02000000000000000000" pitchFamily="2" charset="0"/>
                <a:cs typeface="NikoshBAN" panose="02000000000000000000" pitchFamily="2" charset="0"/>
              </a:rPr>
              <a:t>৮। ই-প্রাইমারি স্কুল সিস্টেম</a:t>
            </a:r>
          </a:p>
          <a:p>
            <a:r>
              <a:rPr lang="bn-IN" sz="2400" dirty="0" smtClean="0">
                <a:solidFill>
                  <a:srgbClr val="00B0F0"/>
                </a:solidFill>
                <a:latin typeface="NikoshBAN" panose="02000000000000000000" pitchFamily="2" charset="0"/>
                <a:cs typeface="NikoshBAN" panose="02000000000000000000" pitchFamily="2" charset="0"/>
              </a:rPr>
              <a:t>৯। মোবাইলে ব্যাংক এর মাধ্যমে উপবৃত্তি বিতরণ</a:t>
            </a:r>
          </a:p>
          <a:p>
            <a:r>
              <a:rPr lang="bn-IN" sz="2400" dirty="0" smtClean="0">
                <a:solidFill>
                  <a:srgbClr val="00B0F0"/>
                </a:solidFill>
                <a:latin typeface="NikoshBAN" panose="02000000000000000000" pitchFamily="2" charset="0"/>
                <a:cs typeface="NikoshBAN" panose="02000000000000000000" pitchFamily="2" charset="0"/>
              </a:rPr>
              <a:t>১০। মিড ডে মিল</a:t>
            </a:r>
          </a:p>
          <a:p>
            <a:r>
              <a:rPr lang="bn-IN" sz="2400" dirty="0" smtClean="0">
                <a:solidFill>
                  <a:srgbClr val="00B0F0"/>
                </a:solidFill>
                <a:latin typeface="NikoshBAN" panose="02000000000000000000" pitchFamily="2" charset="0"/>
                <a:cs typeface="NikoshBAN" panose="02000000000000000000" pitchFamily="2" charset="0"/>
              </a:rPr>
              <a:t>১১। গুগল মিটে পাঠদান </a:t>
            </a:r>
          </a:p>
          <a:p>
            <a:r>
              <a:rPr lang="bn-IN" sz="2400" dirty="0" smtClean="0">
                <a:solidFill>
                  <a:srgbClr val="00B0F0"/>
                </a:solidFill>
                <a:latin typeface="NikoshBAN" panose="02000000000000000000" pitchFamily="2" charset="0"/>
                <a:cs typeface="NikoshBAN" panose="02000000000000000000" pitchFamily="2" charset="0"/>
              </a:rPr>
              <a:t>12। মাল্টি মিডিয়ার মাধ্যমে পাঠদান</a:t>
            </a:r>
          </a:p>
          <a:p>
            <a:r>
              <a:rPr lang="bn-IN" sz="2400" dirty="0" smtClean="0">
                <a:solidFill>
                  <a:srgbClr val="00B0F0"/>
                </a:solidFill>
                <a:latin typeface="NikoshBAN" panose="02000000000000000000" pitchFamily="2" charset="0"/>
                <a:cs typeface="NikoshBAN" panose="02000000000000000000" pitchFamily="2" charset="0"/>
              </a:rPr>
              <a:t>13।</a:t>
            </a:r>
            <a:r>
              <a:rPr lang="bn-IN" sz="2400" dirty="0">
                <a:solidFill>
                  <a:srgbClr val="00B0F0"/>
                </a:solidFill>
                <a:latin typeface="NikoshBAN" panose="02000000000000000000" pitchFamily="2" charset="0"/>
                <a:cs typeface="NikoshBAN" panose="02000000000000000000" pitchFamily="2" charset="0"/>
              </a:rPr>
              <a:t> </a:t>
            </a:r>
            <a:r>
              <a:rPr lang="bn-IN" sz="2400" dirty="0" smtClean="0">
                <a:solidFill>
                  <a:srgbClr val="00B0F0"/>
                </a:solidFill>
                <a:latin typeface="NikoshBAN" panose="02000000000000000000" pitchFamily="2" charset="0"/>
                <a:cs typeface="NikoshBAN" panose="02000000000000000000" pitchFamily="2" charset="0"/>
              </a:rPr>
              <a:t>মুক্তপাঠ</a:t>
            </a:r>
          </a:p>
        </p:txBody>
      </p:sp>
    </p:spTree>
    <p:extLst>
      <p:ext uri="{BB962C8B-B14F-4D97-AF65-F5344CB8AC3E}">
        <p14:creationId xmlns:p14="http://schemas.microsoft.com/office/powerpoint/2010/main" val="2521214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707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আইডিয়া বক্সে ইনোভেশন সাবমিটের ধাপ</a:t>
            </a:r>
            <a:endParaRPr lang="en-US" sz="44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778365" y="903846"/>
            <a:ext cx="9396536" cy="584775"/>
          </a:xfrm>
          <a:prstGeom prst="rect">
            <a:avLst/>
          </a:prstGeom>
          <a:noFill/>
        </p:spPr>
        <p:txBody>
          <a:bodyPr wrap="square" lIns="91440" tIns="45720" rIns="91440" bIns="45720">
            <a:spAutoFit/>
          </a:bodyPr>
          <a:lstStyle/>
          <a:p>
            <a:pPr algn="ctr"/>
            <a:r>
              <a:rPr lang="en-US" sz="3200" b="0" cap="none" spc="0" dirty="0" smtClean="0">
                <a:ln w="0">
                  <a:noFill/>
                </a:ln>
                <a:effectLst>
                  <a:outerShdw blurRad="38100" dist="19050" dir="2700000" algn="tl" rotWithShape="0">
                    <a:schemeClr val="dk1">
                      <a:alpha val="40000"/>
                    </a:schemeClr>
                  </a:outerShdw>
                </a:effectLst>
              </a:rPr>
              <a:t>         </a:t>
            </a:r>
            <a:r>
              <a:rPr lang="bn-IN" sz="3200" b="0" cap="none" spc="0" dirty="0" smtClean="0">
                <a:ln w="0">
                  <a:no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 কোন ব্রাউজারে গিয়ে </a:t>
            </a:r>
            <a:r>
              <a:rPr lang="en-US" sz="3200" dirty="0" smtClean="0">
                <a:ln w="0">
                  <a:noFill/>
                </a:ln>
                <a:effectLst>
                  <a:outerShdw blurRad="38100" dist="19050" dir="2700000" algn="tl" rotWithShape="0">
                    <a:schemeClr val="dk1">
                      <a:alpha val="40000"/>
                    </a:schemeClr>
                  </a:outerShdw>
                </a:effectLst>
                <a:hlinkClick r:id="rId2"/>
              </a:rPr>
              <a:t>www.dpe.gov.bd</a:t>
            </a:r>
            <a:r>
              <a:rPr lang="bn-IN" sz="3200" dirty="0" smtClean="0">
                <a:ln w="0">
                  <a:noFill/>
                </a:ln>
                <a:effectLst>
                  <a:outerShdw blurRad="38100" dist="19050" dir="2700000" algn="tl" rotWithShape="0">
                    <a:schemeClr val="dk1">
                      <a:alpha val="40000"/>
                    </a:schemeClr>
                  </a:outerShdw>
                </a:effectLst>
              </a:rPr>
              <a:t> </a:t>
            </a:r>
            <a:r>
              <a:rPr lang="bn-IN" sz="3200" dirty="0" smtClean="0">
                <a:ln w="0">
                  <a:no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সার্চ করবেন</a:t>
            </a:r>
            <a:endParaRPr lang="en-US" sz="4800" b="0" cap="none" spc="0" dirty="0">
              <a:ln w="0">
                <a:noFill/>
              </a:ln>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4" name="Rectangle 13"/>
          <p:cNvSpPr/>
          <p:nvPr/>
        </p:nvSpPr>
        <p:spPr>
          <a:xfrm>
            <a:off x="138375" y="1508121"/>
            <a:ext cx="11741077" cy="50945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নিচের দিকে স্ক্রল করে প্রাশি,র লোগোর নিচ বরাবর </a:t>
            </a:r>
            <a:r>
              <a:rPr lang="bn-IN" sz="2800" dirty="0" smtClean="0">
                <a:solidFill>
                  <a:srgbClr val="FF0000"/>
                </a:solidFill>
                <a:latin typeface="NikoshBAN" panose="02000000000000000000" pitchFamily="2" charset="0"/>
                <a:cs typeface="NikoshBAN" panose="02000000000000000000" pitchFamily="2" charset="0"/>
              </a:rPr>
              <a:t>আইডিয়া বক্স</a:t>
            </a:r>
            <a:r>
              <a:rPr lang="bn-IN" sz="2800" dirty="0" smtClean="0">
                <a:solidFill>
                  <a:schemeClr val="tx1"/>
                </a:solidFill>
                <a:latin typeface="NikoshBAN" panose="02000000000000000000" pitchFamily="2" charset="0"/>
                <a:cs typeface="NikoshBAN" panose="02000000000000000000" pitchFamily="2" charset="0"/>
              </a:rPr>
              <a:t> লিখা আছে সেখানে ক্লিক করবেন</a:t>
            </a:r>
            <a:endParaRPr lang="en-US" sz="2800" dirty="0">
              <a:solidFill>
                <a:srgbClr val="FF0000"/>
              </a:solidFill>
              <a:latin typeface="NikoshBAN" panose="02000000000000000000" pitchFamily="2" charset="0"/>
              <a:cs typeface="NikoshBAN" panose="02000000000000000000" pitchFamily="2" charset="0"/>
            </a:endParaRPr>
          </a:p>
        </p:txBody>
      </p:sp>
      <p:sp>
        <p:nvSpPr>
          <p:cNvPr id="11" name="Rectangle 10"/>
          <p:cNvSpPr/>
          <p:nvPr/>
        </p:nvSpPr>
        <p:spPr>
          <a:xfrm>
            <a:off x="159002" y="2156239"/>
            <a:ext cx="11741077" cy="50945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FF00"/>
                </a:solidFill>
                <a:latin typeface="NikoshBAN" panose="02000000000000000000" pitchFamily="2" charset="0"/>
                <a:cs typeface="NikoshBAN" panose="02000000000000000000" pitchFamily="2" charset="0"/>
              </a:rPr>
              <a:t>সেখানে আপনার নাম,ইমেইল আইডি,মোবাইল নাম্বার ও পাসওয়ার্ড দিয়ে নতুন একাউন্ট তৈরি করবেন।</a:t>
            </a:r>
            <a:endParaRPr lang="en-US" sz="2800" dirty="0">
              <a:solidFill>
                <a:srgbClr val="FFFF00"/>
              </a:solidFill>
              <a:latin typeface="NikoshBAN" panose="02000000000000000000" pitchFamily="2" charset="0"/>
              <a:cs typeface="NikoshBAN" panose="02000000000000000000" pitchFamily="2" charset="0"/>
            </a:endParaRPr>
          </a:p>
        </p:txBody>
      </p:sp>
      <p:sp>
        <p:nvSpPr>
          <p:cNvPr id="13" name="Rectangle 12"/>
          <p:cNvSpPr/>
          <p:nvPr/>
        </p:nvSpPr>
        <p:spPr>
          <a:xfrm>
            <a:off x="109600" y="2703473"/>
            <a:ext cx="11741077" cy="50945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0000"/>
                </a:solidFill>
                <a:latin typeface="NikoshBAN" panose="02000000000000000000" pitchFamily="2" charset="0"/>
                <a:cs typeface="NikoshBAN" panose="02000000000000000000" pitchFamily="2" charset="0"/>
              </a:rPr>
              <a:t>উদ্ভাবনী আইডিয়া দিতে এবার আপনার ইউজার আইডি ও পাসওয়ার্ড দিয়ে লগ ইন করুন।</a:t>
            </a:r>
            <a:endParaRPr lang="en-US" sz="2800" dirty="0">
              <a:solidFill>
                <a:srgbClr val="FF0000"/>
              </a:solidFill>
              <a:latin typeface="NikoshBAN" panose="02000000000000000000" pitchFamily="2" charset="0"/>
              <a:cs typeface="NikoshBAN" panose="02000000000000000000" pitchFamily="2" charset="0"/>
            </a:endParaRPr>
          </a:p>
        </p:txBody>
      </p:sp>
      <p:sp>
        <p:nvSpPr>
          <p:cNvPr id="20" name="Rectangle 19"/>
          <p:cNvSpPr/>
          <p:nvPr/>
        </p:nvSpPr>
        <p:spPr>
          <a:xfrm>
            <a:off x="166442" y="3228418"/>
            <a:ext cx="11741077" cy="50945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FFFF00"/>
                </a:solidFill>
                <a:latin typeface="NikoshBAN" panose="02000000000000000000" pitchFamily="2" charset="0"/>
                <a:cs typeface="NikoshBAN" panose="02000000000000000000" pitchFamily="2" charset="0"/>
              </a:rPr>
              <a:t>লগ ইন হওয়ার পর আপনার প্রোফাইলে প্রয়োজনীয় তথ্য দিয়ে আপডেট করুন।</a:t>
            </a:r>
            <a:endParaRPr lang="en-US" sz="2800" dirty="0">
              <a:solidFill>
                <a:srgbClr val="FFFF00"/>
              </a:solidFill>
              <a:latin typeface="NikoshBAN" panose="02000000000000000000" pitchFamily="2" charset="0"/>
              <a:cs typeface="NikoshBAN" panose="02000000000000000000" pitchFamily="2" charset="0"/>
            </a:endParaRPr>
          </a:p>
        </p:txBody>
      </p:sp>
      <p:sp>
        <p:nvSpPr>
          <p:cNvPr id="22" name="Rectangle 21"/>
          <p:cNvSpPr/>
          <p:nvPr/>
        </p:nvSpPr>
        <p:spPr>
          <a:xfrm>
            <a:off x="159001" y="3737869"/>
            <a:ext cx="11741077" cy="50945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B050"/>
                </a:solidFill>
                <a:latin typeface="NikoshBAN" panose="02000000000000000000" pitchFamily="2" charset="0"/>
                <a:cs typeface="NikoshBAN" panose="02000000000000000000" pitchFamily="2" charset="0"/>
              </a:rPr>
              <a:t>আপনার প্রোফাইলে গিয়ে </a:t>
            </a:r>
            <a:r>
              <a:rPr lang="bn-IN" sz="2800" dirty="0" smtClean="0">
                <a:solidFill>
                  <a:srgbClr val="FF0000"/>
                </a:solidFill>
                <a:latin typeface="NikoshBAN" panose="02000000000000000000" pitchFamily="2" charset="0"/>
                <a:cs typeface="NikoshBAN" panose="02000000000000000000" pitchFamily="2" charset="0"/>
              </a:rPr>
              <a:t>নতুন আইডিয়াতে </a:t>
            </a:r>
            <a:r>
              <a:rPr lang="bn-IN" sz="2800" dirty="0" smtClean="0">
                <a:solidFill>
                  <a:srgbClr val="00B050"/>
                </a:solidFill>
                <a:latin typeface="NikoshBAN" panose="02000000000000000000" pitchFamily="2" charset="0"/>
                <a:cs typeface="NikoshBAN" panose="02000000000000000000" pitchFamily="2" charset="0"/>
              </a:rPr>
              <a:t>ক্লিক করুন।</a:t>
            </a:r>
            <a:endParaRPr lang="en-US" sz="2800" dirty="0">
              <a:solidFill>
                <a:srgbClr val="00B050"/>
              </a:solidFill>
              <a:latin typeface="NikoshBAN" panose="02000000000000000000" pitchFamily="2" charset="0"/>
              <a:cs typeface="NikoshBAN" panose="02000000000000000000" pitchFamily="2" charset="0"/>
            </a:endParaRPr>
          </a:p>
        </p:txBody>
      </p:sp>
      <p:sp>
        <p:nvSpPr>
          <p:cNvPr id="24" name="Rectangle 23"/>
          <p:cNvSpPr/>
          <p:nvPr/>
        </p:nvSpPr>
        <p:spPr>
          <a:xfrm>
            <a:off x="140990" y="4248168"/>
            <a:ext cx="11741077" cy="145717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latin typeface="NikoshBAN" panose="02000000000000000000" pitchFamily="2" charset="0"/>
                <a:cs typeface="NikoshBAN" panose="02000000000000000000" pitchFamily="2" charset="0"/>
              </a:rPr>
              <a:t>আপনার নতুন  আইডিয়াতে প্রদান  করুন। ১০ শব্দের মধ্যে শিরোনাম, ১০০ শব্দের মধ্যে উদ্ভাবনী ধারণার বিবরণ </a:t>
            </a:r>
            <a:r>
              <a:rPr lang="bn-IN" sz="2800" dirty="0">
                <a:solidFill>
                  <a:schemeClr val="tx1"/>
                </a:solidFill>
                <a:latin typeface="NikoshBAN" panose="02000000000000000000" pitchFamily="2" charset="0"/>
                <a:cs typeface="NikoshBAN" panose="02000000000000000000" pitchFamily="2" charset="0"/>
              </a:rPr>
              <a:t>ও ১০০ শব্দের মধ্যে </a:t>
            </a:r>
            <a:r>
              <a:rPr lang="bn-IN" sz="2800" dirty="0" smtClean="0">
                <a:solidFill>
                  <a:schemeClr val="tx1"/>
                </a:solidFill>
                <a:latin typeface="NikoshBAN" panose="02000000000000000000" pitchFamily="2" charset="0"/>
                <a:cs typeface="NikoshBAN" panose="02000000000000000000" pitchFamily="2" charset="0"/>
              </a:rPr>
              <a:t>বাস্তবায়ন পদ্ধতি লিখুন। ড্রপডাউন মেনু থেকে আপনার নিদিষ্ট বিভাগ,অধিদপ্তর,জেলা,উপজেলা, প্রকল্পের মেয়াদ ও প্রয়োজনীয় বাজেট নির্ধারন করুন।</a:t>
            </a:r>
            <a:endParaRPr lang="en-US" sz="2800" dirty="0">
              <a:solidFill>
                <a:schemeClr val="tx1"/>
              </a:solidFill>
              <a:latin typeface="NikoshBAN" panose="02000000000000000000" pitchFamily="2" charset="0"/>
              <a:cs typeface="NikoshBAN" panose="02000000000000000000" pitchFamily="2" charset="0"/>
            </a:endParaRPr>
          </a:p>
        </p:txBody>
      </p:sp>
      <p:sp>
        <p:nvSpPr>
          <p:cNvPr id="25" name="Rectangle 24"/>
          <p:cNvSpPr/>
          <p:nvPr/>
        </p:nvSpPr>
        <p:spPr>
          <a:xfrm>
            <a:off x="109599" y="5822100"/>
            <a:ext cx="11741077" cy="50945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rgbClr val="00B050"/>
                </a:solidFill>
                <a:latin typeface="NikoshBAN" panose="02000000000000000000" pitchFamily="2" charset="0"/>
                <a:cs typeface="NikoshBAN" panose="02000000000000000000" pitchFamily="2" charset="0"/>
              </a:rPr>
              <a:t>সংরক্ষন লিখাতে ক্লিক করে আপনার নতুন </a:t>
            </a:r>
            <a:r>
              <a:rPr lang="bn-IN" sz="2800" dirty="0" smtClean="0">
                <a:solidFill>
                  <a:srgbClr val="FF0000"/>
                </a:solidFill>
                <a:latin typeface="NikoshBAN" panose="02000000000000000000" pitchFamily="2" charset="0"/>
                <a:cs typeface="NikoshBAN" panose="02000000000000000000" pitchFamily="2" charset="0"/>
              </a:rPr>
              <a:t>আইডিয়া সাবমিট</a:t>
            </a:r>
            <a:r>
              <a:rPr lang="bn-IN" sz="2800" dirty="0" smtClean="0">
                <a:solidFill>
                  <a:srgbClr val="00B050"/>
                </a:solidFill>
                <a:latin typeface="NikoshBAN" panose="02000000000000000000" pitchFamily="2" charset="0"/>
                <a:cs typeface="NikoshBAN" panose="02000000000000000000" pitchFamily="2" charset="0"/>
              </a:rPr>
              <a:t> করুন।</a:t>
            </a:r>
            <a:endParaRPr lang="en-US" sz="28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330564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4" grpId="0" animBg="1"/>
      <p:bldP spid="11" grpId="0" animBg="1"/>
      <p:bldP spid="13" grpId="0" animBg="1"/>
      <p:bldP spid="20" grpId="0" animBg="1"/>
      <p:bldP spid="22"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707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ছবির মাধ্যমে বিভিন্ন ধাপ</a:t>
            </a:r>
            <a:endParaRPr lang="en-US" sz="4400" dirty="0">
              <a:solidFill>
                <a:schemeClr val="tx1"/>
              </a:solidFill>
              <a:latin typeface="NikoshBAN" panose="02000000000000000000" pitchFamily="2" charset="0"/>
              <a:cs typeface="NikoshBAN" panose="02000000000000000000" pitchFamily="2" charset="0"/>
            </a:endParaRPr>
          </a:p>
        </p:txBody>
      </p:sp>
      <p:pic>
        <p:nvPicPr>
          <p:cNvPr id="1030" name="Picture 6" descr="N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 y="815084"/>
            <a:ext cx="2767930" cy="31259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57" y="1970101"/>
            <a:ext cx="2735990" cy="3181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N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076" y="810147"/>
            <a:ext cx="2213438" cy="305857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833350" y="2380096"/>
            <a:ext cx="1106719" cy="4017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2141" y="1957222"/>
            <a:ext cx="1860381" cy="369332"/>
          </a:xfrm>
          <a:prstGeom prst="rect">
            <a:avLst/>
          </a:prstGeom>
        </p:spPr>
        <p:txBody>
          <a:bodyPr wrap="none">
            <a:spAutoFit/>
          </a:bodyPr>
          <a:lstStyle/>
          <a:p>
            <a:r>
              <a:rPr lang="en-US" dirty="0">
                <a:ln w="0">
                  <a:noFill/>
                </a:ln>
                <a:effectLst>
                  <a:outerShdw blurRad="38100" dist="19050" dir="2700000" algn="tl" rotWithShape="0">
                    <a:schemeClr val="dk1">
                      <a:alpha val="40000"/>
                    </a:schemeClr>
                  </a:outerShdw>
                </a:effectLst>
                <a:hlinkClick r:id="rId4"/>
              </a:rPr>
              <a:t>www.dpe.gov.bd</a:t>
            </a:r>
            <a:endParaRPr lang="en-GB" dirty="0"/>
          </a:p>
        </p:txBody>
      </p:sp>
      <p:pic>
        <p:nvPicPr>
          <p:cNvPr id="1036" name="Picture 12" descr="No description avail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0438" y="900801"/>
            <a:ext cx="2414953" cy="30402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o description avail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5424" y="871014"/>
            <a:ext cx="2446576" cy="29809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o description availab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28" y="3971722"/>
            <a:ext cx="2275936" cy="287750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Open pho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9360" y="3945393"/>
            <a:ext cx="1346870" cy="291260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Open pho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3287" y="3920235"/>
            <a:ext cx="1336582" cy="289035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873855" y="4668587"/>
            <a:ext cx="1295446" cy="24469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46" name="Picture 22" descr="Open phot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5755" y="3881598"/>
            <a:ext cx="1348622" cy="291639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429314" y="6181858"/>
            <a:ext cx="426302" cy="28333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6" descr="Open phot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65172" y="770710"/>
            <a:ext cx="1661656" cy="3040938"/>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6485801" y="744952"/>
            <a:ext cx="587371" cy="5300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59928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1000"/>
                                        <p:tgtEl>
                                          <p:spTgt spid="1032"/>
                                        </p:tgtEl>
                                      </p:cBhvr>
                                    </p:animEffect>
                                    <p:anim calcmode="lin" valueType="num">
                                      <p:cBhvr>
                                        <p:cTn id="28" dur="1000" fill="hold"/>
                                        <p:tgtEl>
                                          <p:spTgt spid="1032"/>
                                        </p:tgtEl>
                                        <p:attrNameLst>
                                          <p:attrName>ppt_x</p:attrName>
                                        </p:attrNameLst>
                                      </p:cBhvr>
                                      <p:tavLst>
                                        <p:tav tm="0">
                                          <p:val>
                                            <p:strVal val="#ppt_x"/>
                                          </p:val>
                                        </p:tav>
                                        <p:tav tm="100000">
                                          <p:val>
                                            <p:strVal val="#ppt_x"/>
                                          </p:val>
                                        </p:tav>
                                      </p:tavLst>
                                    </p:anim>
                                    <p:anim calcmode="lin" valueType="num">
                                      <p:cBhvr>
                                        <p:cTn id="2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heel(1)">
                                      <p:cBhvr>
                                        <p:cTn id="46" dur="2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036"/>
                                        </p:tgtEl>
                                        <p:attrNameLst>
                                          <p:attrName>style.visibility</p:attrName>
                                        </p:attrNameLst>
                                      </p:cBhvr>
                                      <p:to>
                                        <p:strVal val="visible"/>
                                      </p:to>
                                    </p:set>
                                    <p:animEffect transition="in" filter="barn(inVertical)">
                                      <p:cBhvr>
                                        <p:cTn id="51" dur="500"/>
                                        <p:tgtEl>
                                          <p:spTgt spid="1036"/>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1038"/>
                                        </p:tgtEl>
                                        <p:attrNameLst>
                                          <p:attrName>style.visibility</p:attrName>
                                        </p:attrNameLst>
                                      </p:cBhvr>
                                      <p:to>
                                        <p:strVal val="visible"/>
                                      </p:to>
                                    </p:set>
                                    <p:animEffect transition="in" filter="wheel(1)">
                                      <p:cBhvr>
                                        <p:cTn id="56" dur="2000"/>
                                        <p:tgtEl>
                                          <p:spTgt spid="103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40"/>
                                        </p:tgtEl>
                                        <p:attrNameLst>
                                          <p:attrName>style.visibility</p:attrName>
                                        </p:attrNameLst>
                                      </p:cBhvr>
                                      <p:to>
                                        <p:strVal val="visible"/>
                                      </p:to>
                                    </p:set>
                                    <p:anim calcmode="lin" valueType="num">
                                      <p:cBhvr additive="base">
                                        <p:cTn id="61" dur="500" fill="hold"/>
                                        <p:tgtEl>
                                          <p:spTgt spid="1040"/>
                                        </p:tgtEl>
                                        <p:attrNameLst>
                                          <p:attrName>ppt_x</p:attrName>
                                        </p:attrNameLst>
                                      </p:cBhvr>
                                      <p:tavLst>
                                        <p:tav tm="0">
                                          <p:val>
                                            <p:strVal val="#ppt_x"/>
                                          </p:val>
                                        </p:tav>
                                        <p:tav tm="100000">
                                          <p:val>
                                            <p:strVal val="#ppt_x"/>
                                          </p:val>
                                        </p:tav>
                                      </p:tavLst>
                                    </p:anim>
                                    <p:anim calcmode="lin" valueType="num">
                                      <p:cBhvr additive="base">
                                        <p:cTn id="62"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042"/>
                                        </p:tgtEl>
                                        <p:attrNameLst>
                                          <p:attrName>style.visibility</p:attrName>
                                        </p:attrNameLst>
                                      </p:cBhvr>
                                      <p:to>
                                        <p:strVal val="visible"/>
                                      </p:to>
                                    </p:set>
                                    <p:animEffect transition="in" filter="barn(inVertical)">
                                      <p:cBhvr>
                                        <p:cTn id="67" dur="500"/>
                                        <p:tgtEl>
                                          <p:spTgt spid="1042"/>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1044"/>
                                        </p:tgtEl>
                                        <p:attrNameLst>
                                          <p:attrName>style.visibility</p:attrName>
                                        </p:attrNameLst>
                                      </p:cBhvr>
                                      <p:to>
                                        <p:strVal val="visible"/>
                                      </p:to>
                                    </p:set>
                                    <p:animEffect transition="in" filter="wipe(down)">
                                      <p:cBhvr>
                                        <p:cTn id="72" dur="580">
                                          <p:stCondLst>
                                            <p:cond delay="0"/>
                                          </p:stCondLst>
                                        </p:cTn>
                                        <p:tgtEl>
                                          <p:spTgt spid="1044"/>
                                        </p:tgtEl>
                                      </p:cBhvr>
                                    </p:animEffect>
                                    <p:anim calcmode="lin" valueType="num">
                                      <p:cBhvr>
                                        <p:cTn id="73" dur="1822" tmFilter="0,0; 0.14,0.36; 0.43,0.73; 0.71,0.91; 1.0,1.0">
                                          <p:stCondLst>
                                            <p:cond delay="0"/>
                                          </p:stCondLst>
                                        </p:cTn>
                                        <p:tgtEl>
                                          <p:spTgt spid="1044"/>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044"/>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044"/>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044"/>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044"/>
                                        </p:tgtEl>
                                        <p:attrNameLst>
                                          <p:attrName>ppt_y</p:attrName>
                                        </p:attrNameLst>
                                      </p:cBhvr>
                                      <p:tavLst>
                                        <p:tav tm="0" fmla="#ppt_y-sin(pi*$)/81">
                                          <p:val>
                                            <p:fltVal val="0"/>
                                          </p:val>
                                        </p:tav>
                                        <p:tav tm="100000">
                                          <p:val>
                                            <p:fltVal val="1"/>
                                          </p:val>
                                        </p:tav>
                                      </p:tavLst>
                                    </p:anim>
                                    <p:animScale>
                                      <p:cBhvr>
                                        <p:cTn id="78" dur="26">
                                          <p:stCondLst>
                                            <p:cond delay="650"/>
                                          </p:stCondLst>
                                        </p:cTn>
                                        <p:tgtEl>
                                          <p:spTgt spid="1044"/>
                                        </p:tgtEl>
                                      </p:cBhvr>
                                      <p:to x="100000" y="60000"/>
                                    </p:animScale>
                                    <p:animScale>
                                      <p:cBhvr>
                                        <p:cTn id="79" dur="166" decel="50000">
                                          <p:stCondLst>
                                            <p:cond delay="676"/>
                                          </p:stCondLst>
                                        </p:cTn>
                                        <p:tgtEl>
                                          <p:spTgt spid="1044"/>
                                        </p:tgtEl>
                                      </p:cBhvr>
                                      <p:to x="100000" y="100000"/>
                                    </p:animScale>
                                    <p:animScale>
                                      <p:cBhvr>
                                        <p:cTn id="80" dur="26">
                                          <p:stCondLst>
                                            <p:cond delay="1312"/>
                                          </p:stCondLst>
                                        </p:cTn>
                                        <p:tgtEl>
                                          <p:spTgt spid="1044"/>
                                        </p:tgtEl>
                                      </p:cBhvr>
                                      <p:to x="100000" y="80000"/>
                                    </p:animScale>
                                    <p:animScale>
                                      <p:cBhvr>
                                        <p:cTn id="81" dur="166" decel="50000">
                                          <p:stCondLst>
                                            <p:cond delay="1338"/>
                                          </p:stCondLst>
                                        </p:cTn>
                                        <p:tgtEl>
                                          <p:spTgt spid="1044"/>
                                        </p:tgtEl>
                                      </p:cBhvr>
                                      <p:to x="100000" y="100000"/>
                                    </p:animScale>
                                    <p:animScale>
                                      <p:cBhvr>
                                        <p:cTn id="82" dur="26">
                                          <p:stCondLst>
                                            <p:cond delay="1642"/>
                                          </p:stCondLst>
                                        </p:cTn>
                                        <p:tgtEl>
                                          <p:spTgt spid="1044"/>
                                        </p:tgtEl>
                                      </p:cBhvr>
                                      <p:to x="100000" y="90000"/>
                                    </p:animScale>
                                    <p:animScale>
                                      <p:cBhvr>
                                        <p:cTn id="83" dur="166" decel="50000">
                                          <p:stCondLst>
                                            <p:cond delay="1668"/>
                                          </p:stCondLst>
                                        </p:cTn>
                                        <p:tgtEl>
                                          <p:spTgt spid="1044"/>
                                        </p:tgtEl>
                                      </p:cBhvr>
                                      <p:to x="100000" y="100000"/>
                                    </p:animScale>
                                    <p:animScale>
                                      <p:cBhvr>
                                        <p:cTn id="84" dur="26">
                                          <p:stCondLst>
                                            <p:cond delay="1808"/>
                                          </p:stCondLst>
                                        </p:cTn>
                                        <p:tgtEl>
                                          <p:spTgt spid="1044"/>
                                        </p:tgtEl>
                                      </p:cBhvr>
                                      <p:to x="100000" y="95000"/>
                                    </p:animScale>
                                    <p:animScale>
                                      <p:cBhvr>
                                        <p:cTn id="85" dur="166" decel="50000">
                                          <p:stCondLst>
                                            <p:cond delay="1834"/>
                                          </p:stCondLst>
                                        </p:cTn>
                                        <p:tgtEl>
                                          <p:spTgt spid="1044"/>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down)">
                                      <p:cBhvr>
                                        <p:cTn id="90" dur="580">
                                          <p:stCondLst>
                                            <p:cond delay="0"/>
                                          </p:stCondLst>
                                        </p:cTn>
                                        <p:tgtEl>
                                          <p:spTgt spid="7"/>
                                        </p:tgtEl>
                                      </p:cBhvr>
                                    </p:animEffect>
                                    <p:anim calcmode="lin" valueType="num">
                                      <p:cBhvr>
                                        <p:cTn id="9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6" dur="26">
                                          <p:stCondLst>
                                            <p:cond delay="650"/>
                                          </p:stCondLst>
                                        </p:cTn>
                                        <p:tgtEl>
                                          <p:spTgt spid="7"/>
                                        </p:tgtEl>
                                      </p:cBhvr>
                                      <p:to x="100000" y="60000"/>
                                    </p:animScale>
                                    <p:animScale>
                                      <p:cBhvr>
                                        <p:cTn id="97" dur="166" decel="50000">
                                          <p:stCondLst>
                                            <p:cond delay="676"/>
                                          </p:stCondLst>
                                        </p:cTn>
                                        <p:tgtEl>
                                          <p:spTgt spid="7"/>
                                        </p:tgtEl>
                                      </p:cBhvr>
                                      <p:to x="100000" y="100000"/>
                                    </p:animScale>
                                    <p:animScale>
                                      <p:cBhvr>
                                        <p:cTn id="98" dur="26">
                                          <p:stCondLst>
                                            <p:cond delay="1312"/>
                                          </p:stCondLst>
                                        </p:cTn>
                                        <p:tgtEl>
                                          <p:spTgt spid="7"/>
                                        </p:tgtEl>
                                      </p:cBhvr>
                                      <p:to x="100000" y="80000"/>
                                    </p:animScale>
                                    <p:animScale>
                                      <p:cBhvr>
                                        <p:cTn id="99" dur="166" decel="50000">
                                          <p:stCondLst>
                                            <p:cond delay="1338"/>
                                          </p:stCondLst>
                                        </p:cTn>
                                        <p:tgtEl>
                                          <p:spTgt spid="7"/>
                                        </p:tgtEl>
                                      </p:cBhvr>
                                      <p:to x="100000" y="100000"/>
                                    </p:animScale>
                                    <p:animScale>
                                      <p:cBhvr>
                                        <p:cTn id="100" dur="26">
                                          <p:stCondLst>
                                            <p:cond delay="1642"/>
                                          </p:stCondLst>
                                        </p:cTn>
                                        <p:tgtEl>
                                          <p:spTgt spid="7"/>
                                        </p:tgtEl>
                                      </p:cBhvr>
                                      <p:to x="100000" y="90000"/>
                                    </p:animScale>
                                    <p:animScale>
                                      <p:cBhvr>
                                        <p:cTn id="101" dur="166" decel="50000">
                                          <p:stCondLst>
                                            <p:cond delay="1668"/>
                                          </p:stCondLst>
                                        </p:cTn>
                                        <p:tgtEl>
                                          <p:spTgt spid="7"/>
                                        </p:tgtEl>
                                      </p:cBhvr>
                                      <p:to x="100000" y="100000"/>
                                    </p:animScale>
                                    <p:animScale>
                                      <p:cBhvr>
                                        <p:cTn id="102" dur="26">
                                          <p:stCondLst>
                                            <p:cond delay="1808"/>
                                          </p:stCondLst>
                                        </p:cTn>
                                        <p:tgtEl>
                                          <p:spTgt spid="7"/>
                                        </p:tgtEl>
                                      </p:cBhvr>
                                      <p:to x="100000" y="95000"/>
                                    </p:animScale>
                                    <p:animScale>
                                      <p:cBhvr>
                                        <p:cTn id="103" dur="166" decel="50000">
                                          <p:stCondLst>
                                            <p:cond delay="1834"/>
                                          </p:stCondLst>
                                        </p:cTn>
                                        <p:tgtEl>
                                          <p:spTgt spid="7"/>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1046"/>
                                        </p:tgtEl>
                                        <p:attrNameLst>
                                          <p:attrName>style.visibility</p:attrName>
                                        </p:attrNameLst>
                                      </p:cBhvr>
                                      <p:to>
                                        <p:strVal val="visible"/>
                                      </p:to>
                                    </p:set>
                                    <p:animEffect transition="in" filter="fade">
                                      <p:cBhvr>
                                        <p:cTn id="108" dur="1000"/>
                                        <p:tgtEl>
                                          <p:spTgt spid="1046"/>
                                        </p:tgtEl>
                                      </p:cBhvr>
                                    </p:animEffect>
                                    <p:anim calcmode="lin" valueType="num">
                                      <p:cBhvr>
                                        <p:cTn id="109" dur="1000" fill="hold"/>
                                        <p:tgtEl>
                                          <p:spTgt spid="1046"/>
                                        </p:tgtEl>
                                        <p:attrNameLst>
                                          <p:attrName>ppt_x</p:attrName>
                                        </p:attrNameLst>
                                      </p:cBhvr>
                                      <p:tavLst>
                                        <p:tav tm="0">
                                          <p:val>
                                            <p:strVal val="#ppt_x"/>
                                          </p:val>
                                        </p:tav>
                                        <p:tav tm="100000">
                                          <p:val>
                                            <p:strVal val="#ppt_x"/>
                                          </p:val>
                                        </p:tav>
                                      </p:tavLst>
                                    </p:anim>
                                    <p:anim calcmode="lin" valueType="num">
                                      <p:cBhvr>
                                        <p:cTn id="110" dur="1000" fill="hold"/>
                                        <p:tgtEl>
                                          <p:spTgt spid="1046"/>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barn(inVertical)">
                                      <p:cBhvr>
                                        <p:cTn id="1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p:bldP spid="7"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707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নমুনা আইডিয়া</a:t>
            </a:r>
            <a:endParaRPr lang="en-US" sz="44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721217" y="814091"/>
            <a:ext cx="10573555" cy="50945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FF00"/>
                </a:solidFill>
                <a:latin typeface="NikoshBAN" panose="02000000000000000000" pitchFamily="2" charset="0"/>
                <a:cs typeface="NikoshBAN" panose="02000000000000000000" pitchFamily="2" charset="0"/>
              </a:rPr>
              <a:t>উদ্ভাবনী ধারনার শিরোনামঃ ফুলে ফলে ঘেরা সবুজ বিদ্যালয়। (১০ শব্দের মধ্যে) </a:t>
            </a:r>
            <a:endParaRPr lang="en-US" sz="3200" dirty="0">
              <a:solidFill>
                <a:srgbClr val="FFFF00"/>
              </a:solidFill>
              <a:latin typeface="NikoshBAN" panose="02000000000000000000" pitchFamily="2" charset="0"/>
              <a:cs typeface="NikoshBAN" panose="02000000000000000000" pitchFamily="2" charset="0"/>
            </a:endParaRPr>
          </a:p>
        </p:txBody>
      </p:sp>
      <p:sp>
        <p:nvSpPr>
          <p:cNvPr id="16" name="Rectangle 15"/>
          <p:cNvSpPr/>
          <p:nvPr/>
        </p:nvSpPr>
        <p:spPr>
          <a:xfrm>
            <a:off x="199987" y="2077871"/>
            <a:ext cx="11792024" cy="478012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dirty="0" smtClean="0">
                <a:solidFill>
                  <a:schemeClr val="tx1"/>
                </a:solidFill>
                <a:latin typeface="NikoshBAN" panose="02000000000000000000" pitchFamily="2" charset="0"/>
                <a:cs typeface="NikoshBAN" panose="02000000000000000000" pitchFamily="2" charset="0"/>
              </a:rPr>
              <a:t>গাছ মানুষের অকৃত্রিম বন্ধু। গাছ থেকে আমরা প্রতিনিয়ত অক্সিজেন পাই। আমাদের ত্যাগ করা কার্বনডাই অক্সাইড গাছ গ্রহন করে থাকে। প্রাকৃতিক ভারসাম্য রক্ষার জন্য ও প্রয়োজন গাছ বা সবুজ বনায়ন। একটি দেশের আয়তনের ২৫ ভাগ বনায়ন থাকা প্রয়োজন কিন্তু বর্তমানে ইট পাথরের দালান তৈরি হলেও সেই হিসেবে বনায়ন হচ্ছে না। বর্তমানে প্রতিটি বিদ্যালয় সুসজ্জিত করে সাজানো হচ্ছে। তাই বিদ্যালয়ের সৌন্দর্য বৃদ্ধি,অক্সিজেনের চাহিদা মেটানো ও প্রাকৃতিক ভারসাম্য রক্ষার জন্য প্রতিটি বিদ্যালয়ে বিভিন্ন ধরনের ফুল গাছ,ফল গাছ ও ঔষুধী গাছ লাগানো যেতে পারে। যেমন- আম, কাঁঠাল, পেয়ারা, লেবু, জলপাই, জাম্বুরা,নারিকেল,আমড়া ইত্যাদি। বিভিন্ন ফুল গাছের মধ্যে কৃষ্ণচূড়া,কদম,রঙ্গন,জারুল,কনকচূড়া,পলাশ,বাগান বিলাশ ইত্যাদি। নিমগাছ </a:t>
            </a:r>
            <a:r>
              <a:rPr lang="bn-IN" sz="2800" dirty="0">
                <a:solidFill>
                  <a:schemeClr val="tx1"/>
                </a:solidFill>
                <a:latin typeface="NikoshBAN" panose="02000000000000000000" pitchFamily="2" charset="0"/>
                <a:cs typeface="NikoshBAN" panose="02000000000000000000" pitchFamily="2" charset="0"/>
              </a:rPr>
              <a:t>ঔষুধী গাছ </a:t>
            </a:r>
            <a:r>
              <a:rPr lang="bn-IN" sz="2800" dirty="0" smtClean="0">
                <a:solidFill>
                  <a:schemeClr val="tx1"/>
                </a:solidFill>
                <a:latin typeface="NikoshBAN" panose="02000000000000000000" pitchFamily="2" charset="0"/>
                <a:cs typeface="NikoshBAN" panose="02000000000000000000" pitchFamily="2" charset="0"/>
              </a:rPr>
              <a:t>হিসেবে লাগানো যেতে পারে।  এর ফলে একদিকে বিদ্যালয়ের </a:t>
            </a:r>
            <a:r>
              <a:rPr lang="bn-IN" sz="2800" dirty="0">
                <a:solidFill>
                  <a:schemeClr val="tx1"/>
                </a:solidFill>
                <a:latin typeface="NikoshBAN" panose="02000000000000000000" pitchFamily="2" charset="0"/>
                <a:cs typeface="NikoshBAN" panose="02000000000000000000" pitchFamily="2" charset="0"/>
              </a:rPr>
              <a:t>সৌন্দর্য </a:t>
            </a:r>
            <a:r>
              <a:rPr lang="bn-IN" sz="2800" dirty="0" smtClean="0">
                <a:solidFill>
                  <a:schemeClr val="tx1"/>
                </a:solidFill>
                <a:latin typeface="NikoshBAN" panose="02000000000000000000" pitchFamily="2" charset="0"/>
                <a:cs typeface="NikoshBAN" panose="02000000000000000000" pitchFamily="2" charset="0"/>
              </a:rPr>
              <a:t>বৃদ্ধি পাবে,অক্সিজেনের চাহিদামেটানো যাবে </a:t>
            </a:r>
            <a:r>
              <a:rPr lang="bn-IN" sz="2800" dirty="0">
                <a:solidFill>
                  <a:schemeClr val="tx1"/>
                </a:solidFill>
                <a:latin typeface="NikoshBAN" panose="02000000000000000000" pitchFamily="2" charset="0"/>
                <a:cs typeface="NikoshBAN" panose="02000000000000000000" pitchFamily="2" charset="0"/>
              </a:rPr>
              <a:t>ও প্রাকৃতিক ভারসাম্য </a:t>
            </a:r>
            <a:r>
              <a:rPr lang="bn-IN" sz="2800" dirty="0" smtClean="0">
                <a:solidFill>
                  <a:schemeClr val="tx1"/>
                </a:solidFill>
                <a:latin typeface="NikoshBAN" panose="02000000000000000000" pitchFamily="2" charset="0"/>
                <a:cs typeface="NikoshBAN" panose="02000000000000000000" pitchFamily="2" charset="0"/>
              </a:rPr>
              <a:t>রক্ষা হবে বিজ্ঞান ও বা ও বি পাঠদানে বাস্তব উপকরণ হিসেবে ব্যবহার করা যাবে। সর্বপোরি শিক্ষার্থীরা শিশুকাল থেকে প্রকৃতি প্রেমী ও বনায়নে উদ্ভুদ্ধ হয়ে উঠবে।</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830029" y="1475942"/>
            <a:ext cx="10786715" cy="50945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FF00"/>
                </a:solidFill>
                <a:latin typeface="NikoshBAN" panose="02000000000000000000" pitchFamily="2" charset="0"/>
                <a:cs typeface="NikoshBAN" panose="02000000000000000000" pitchFamily="2" charset="0"/>
              </a:rPr>
              <a:t> </a:t>
            </a:r>
            <a:endParaRPr lang="en-US" sz="3200" dirty="0">
              <a:solidFill>
                <a:srgbClr val="FFFF00"/>
              </a:solidFill>
              <a:latin typeface="NikoshBAN" panose="02000000000000000000" pitchFamily="2" charset="0"/>
              <a:cs typeface="NikoshBAN" panose="02000000000000000000" pitchFamily="2" charset="0"/>
            </a:endParaRPr>
          </a:p>
        </p:txBody>
      </p:sp>
      <p:sp>
        <p:nvSpPr>
          <p:cNvPr id="3" name="Rectangle 2"/>
          <p:cNvSpPr/>
          <p:nvPr/>
        </p:nvSpPr>
        <p:spPr>
          <a:xfrm>
            <a:off x="2562897" y="1431540"/>
            <a:ext cx="7881870" cy="646331"/>
          </a:xfrm>
          <a:prstGeom prst="rect">
            <a:avLst/>
          </a:prstGeom>
        </p:spPr>
        <p:txBody>
          <a:bodyPr wrap="square">
            <a:spAutoFit/>
          </a:bodyPr>
          <a:lstStyle/>
          <a:p>
            <a:pPr algn="ctr"/>
            <a:r>
              <a:rPr lang="bn-IN" sz="3600" dirty="0">
                <a:solidFill>
                  <a:srgbClr val="FFFF00"/>
                </a:solidFill>
                <a:latin typeface="NikoshBAN" panose="02000000000000000000" pitchFamily="2" charset="0"/>
                <a:cs typeface="NikoshBAN" panose="02000000000000000000" pitchFamily="2" charset="0"/>
              </a:rPr>
              <a:t>উদ্ভাবনী </a:t>
            </a:r>
            <a:r>
              <a:rPr lang="bn-IN" sz="3600" dirty="0" smtClean="0">
                <a:solidFill>
                  <a:srgbClr val="FFFF00"/>
                </a:solidFill>
                <a:latin typeface="NikoshBAN" panose="02000000000000000000" pitchFamily="2" charset="0"/>
                <a:cs typeface="NikoshBAN" panose="02000000000000000000" pitchFamily="2" charset="0"/>
              </a:rPr>
              <a:t>ধারনার বিবিরণ। ( ১০০ শব্দের মধ্যে) </a:t>
            </a:r>
            <a:r>
              <a:rPr lang="bn-IN" sz="3600" dirty="0" smtClean="0">
                <a:latin typeface="NikoshBAN" panose="02000000000000000000" pitchFamily="2" charset="0"/>
                <a:cs typeface="NikoshBAN" panose="02000000000000000000" pitchFamily="2" charset="0"/>
              </a:rPr>
              <a:t> </a:t>
            </a:r>
            <a:endParaRPr lang="en-GB" sz="3600" dirty="0"/>
          </a:p>
        </p:txBody>
      </p:sp>
    </p:spTree>
    <p:extLst>
      <p:ext uri="{BB962C8B-B14F-4D97-AF65-F5344CB8AC3E}">
        <p14:creationId xmlns:p14="http://schemas.microsoft.com/office/powerpoint/2010/main" val="35763104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heel(1)">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6" grpId="0" animBg="1"/>
      <p:bldP spid="10" grpId="0" animBg="1"/>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489</TotalTime>
  <Words>757</Words>
  <Application>Microsoft Office PowerPoint</Application>
  <PresentationFormat>Custom</PresentationFormat>
  <Paragraphs>61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DPE</cp:lastModifiedBy>
  <cp:revision>100</cp:revision>
  <dcterms:created xsi:type="dcterms:W3CDTF">2021-08-20T05:31:48Z</dcterms:created>
  <dcterms:modified xsi:type="dcterms:W3CDTF">2021-08-29T04:50:19Z</dcterms:modified>
</cp:coreProperties>
</file>