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0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55325-D75C-44EE-8D8B-21E52B670BF7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75CE-13A0-43F4-9FB3-99A21238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975CE-13A0-43F4-9FB3-99A21238C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3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8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842C-6BE2-4EE7-96A0-5138474BCA8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3F9F-7AAA-4F78-8EEB-2CBD18B7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6" y="180109"/>
            <a:ext cx="11905674" cy="6533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7854" y="415636"/>
            <a:ext cx="93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FC22458-76BE-4D33-A2BB-D53A7BDFE9D6}"/>
              </a:ext>
            </a:extLst>
          </p:cNvPr>
          <p:cNvSpPr txBox="1"/>
          <p:nvPr/>
        </p:nvSpPr>
        <p:spPr>
          <a:xfrm>
            <a:off x="1212273" y="5960098"/>
            <a:ext cx="9767454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34000">
                <a:schemeClr val="bg1"/>
              </a:gs>
              <a:gs pos="78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73" y="346043"/>
            <a:ext cx="9767454" cy="549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487" y="3429000"/>
            <a:ext cx="1965595" cy="2175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08764" y="673232"/>
            <a:ext cx="332509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909" y="1785300"/>
            <a:ext cx="8686800" cy="6650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453" y="4235618"/>
            <a:ext cx="713509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আ.ন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9127" y="2918714"/>
            <a:ext cx="52647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CFE872-241A-4897-8EAE-9BB02574D0B7}"/>
              </a:ext>
            </a:extLst>
          </p:cNvPr>
          <p:cNvSpPr txBox="1"/>
          <p:nvPr/>
        </p:nvSpPr>
        <p:spPr>
          <a:xfrm>
            <a:off x="3559347" y="234269"/>
            <a:ext cx="5205184" cy="64633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272" y="1005902"/>
            <a:ext cx="2900284" cy="4431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4825" y="5695713"/>
            <a:ext cx="1066234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184" y="1005902"/>
            <a:ext cx="3343711" cy="4431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0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443" y="556100"/>
            <a:ext cx="3247659" cy="5167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11434" y="2413198"/>
            <a:ext cx="488148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876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6D544B-BB4B-413F-B2B7-2B1EDA478C56}"/>
              </a:ext>
            </a:extLst>
          </p:cNvPr>
          <p:cNvSpPr txBox="1"/>
          <p:nvPr/>
        </p:nvSpPr>
        <p:spPr>
          <a:xfrm>
            <a:off x="6096000" y="2193958"/>
            <a:ext cx="4681731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১২নং পৃষ্টা বের করে পাঠ্যাংশ টুকু দলে আবৃত্তি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6872" y="658195"/>
            <a:ext cx="2995431" cy="5047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016B5-CE0B-45FF-A154-CC11FA612829}"/>
              </a:ext>
            </a:extLst>
          </p:cNvPr>
          <p:cNvSpPr/>
          <p:nvPr/>
        </p:nvSpPr>
        <p:spPr>
          <a:xfrm>
            <a:off x="845127" y="5277340"/>
            <a:ext cx="1084810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এক লাইন পড়ার পর পরের জন অন্য লাইন পড়বে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সবাই এক লাইন করে পড়বে।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0" y="245935"/>
            <a:ext cx="3690435" cy="4920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509" y="562707"/>
            <a:ext cx="20679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8683D-F0B7-4C97-8BE4-DE31CA05E5C1}"/>
              </a:ext>
            </a:extLst>
          </p:cNvPr>
          <p:cNvSpPr/>
          <p:nvPr/>
        </p:nvSpPr>
        <p:spPr>
          <a:xfrm>
            <a:off x="2538663" y="492521"/>
            <a:ext cx="6928310" cy="646331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D717669-E9F6-459C-8F2A-897EFFA9F10E}"/>
              </a:ext>
            </a:extLst>
          </p:cNvPr>
          <p:cNvSpPr txBox="1"/>
          <p:nvPr/>
        </p:nvSpPr>
        <p:spPr>
          <a:xfrm>
            <a:off x="1197576" y="2667291"/>
            <a:ext cx="223676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51" y="5488394"/>
            <a:ext cx="10494498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শেফালী ফুল শরৎকালে ফোটে। </a:t>
            </a:r>
            <a:endParaRPr lang="en-US" sz="3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660" y="1344484"/>
            <a:ext cx="3907805" cy="3740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5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68" y="984776"/>
            <a:ext cx="4315689" cy="3481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3990" y="2496326"/>
            <a:ext cx="1759527" cy="6650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8109" y="2228671"/>
            <a:ext cx="491489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জেলে একটি পেশার </a:t>
            </a:r>
            <a:r>
              <a:rPr lang="bn-IN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জেলেরা </a:t>
            </a:r>
            <a:r>
              <a:rPr lang="bn-IN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 ধরে মাছ বিক্রি করেন । </a:t>
            </a:r>
            <a:endParaRPr lang="en-US" sz="3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16" y="1136070"/>
            <a:ext cx="4097801" cy="3345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7313" y="2485519"/>
            <a:ext cx="226547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5381" y="2146967"/>
            <a:ext cx="4166755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সবুজ একটি রঙের </a:t>
            </a:r>
            <a:r>
              <a:rPr lang="bn-IN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কচি ঘাসের রঙ সবুজ।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7CCBD3B-89E1-468D-88D7-5799F2966057}"/>
              </a:ext>
            </a:extLst>
          </p:cNvPr>
          <p:cNvSpPr txBox="1"/>
          <p:nvPr/>
        </p:nvSpPr>
        <p:spPr>
          <a:xfrm>
            <a:off x="807428" y="1262789"/>
            <a:ext cx="10577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16FCE34-82BB-4A80-AC4B-69F30BB85488}"/>
              </a:ext>
            </a:extLst>
          </p:cNvPr>
          <p:cNvSpPr txBox="1"/>
          <p:nvPr/>
        </p:nvSpPr>
        <p:spPr>
          <a:xfrm>
            <a:off x="4492312" y="432647"/>
            <a:ext cx="24758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58E97468-8E6D-4BE7-B998-F41C267CD7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079" y="2240927"/>
          <a:ext cx="8127999" cy="1015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20245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69247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6643801"/>
                    </a:ext>
                  </a:extLst>
                </a:gridCol>
              </a:tblGrid>
              <a:tr h="10156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88767"/>
                  </a:ext>
                </a:extLst>
              </a:tr>
            </a:tbl>
          </a:graphicData>
        </a:graphic>
      </p:graphicFrame>
      <p:sp>
        <p:nvSpPr>
          <p:cNvPr id="28" name="TextBox 5">
            <a:extLst>
              <a:ext uri="{FF2B5EF4-FFF2-40B4-BE49-F238E27FC236}">
                <a16:creationId xmlns:a16="http://schemas.microsoft.com/office/drawing/2014/main" id="{50D4B720-1CC9-4148-BD18-FF5370F4D936}"/>
              </a:ext>
            </a:extLst>
          </p:cNvPr>
          <p:cNvSpPr txBox="1"/>
          <p:nvPr/>
        </p:nvSpPr>
        <p:spPr>
          <a:xfrm>
            <a:off x="7641247" y="2367850"/>
            <a:ext cx="169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75DAF598-673E-45B4-ABA1-DF51F86BECE0}"/>
              </a:ext>
            </a:extLst>
          </p:cNvPr>
          <p:cNvSpPr txBox="1"/>
          <p:nvPr/>
        </p:nvSpPr>
        <p:spPr>
          <a:xfrm>
            <a:off x="4781296" y="2394834"/>
            <a:ext cx="218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00672C5F-A27A-4BBE-81F7-788FF9C19F94}"/>
              </a:ext>
            </a:extLst>
          </p:cNvPr>
          <p:cNvSpPr txBox="1"/>
          <p:nvPr/>
        </p:nvSpPr>
        <p:spPr>
          <a:xfrm>
            <a:off x="2147272" y="2408633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4079" y="3530991"/>
            <a:ext cx="788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4079" y="4333172"/>
            <a:ext cx="596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4079" y="5135353"/>
            <a:ext cx="587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……….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8971 0.1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40208 0.27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755 0.3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7C316D-C704-4C26-9D50-72C82B5E94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087" y="274539"/>
            <a:ext cx="2212731" cy="258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889" y="274538"/>
            <a:ext cx="2820209" cy="2538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07739" y="832539"/>
            <a:ext cx="242170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792" y="3496407"/>
            <a:ext cx="1364425" cy="2821267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AC1E8F5-A318-4AD3-B342-4DB112F4CD52}"/>
              </a:ext>
            </a:extLst>
          </p:cNvPr>
          <p:cNvSpPr txBox="1"/>
          <p:nvPr/>
        </p:nvSpPr>
        <p:spPr>
          <a:xfrm>
            <a:off x="7326217" y="3804680"/>
            <a:ext cx="4059355" cy="1754326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87367-B505-4506-8082-13004ACAE9FC}"/>
              </a:ext>
            </a:extLst>
          </p:cNvPr>
          <p:cNvSpPr txBox="1"/>
          <p:nvPr/>
        </p:nvSpPr>
        <p:spPr>
          <a:xfrm>
            <a:off x="466709" y="3671193"/>
            <a:ext cx="5593590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96" y="2942249"/>
            <a:ext cx="11428259" cy="4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83805176-DA0A-43DD-8D70-3F1464EA8FFA}"/>
              </a:ext>
            </a:extLst>
          </p:cNvPr>
          <p:cNvSpPr txBox="1"/>
          <p:nvPr/>
        </p:nvSpPr>
        <p:spPr>
          <a:xfrm>
            <a:off x="5056565" y="333803"/>
            <a:ext cx="20591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36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5DDF6-22EF-4469-83DF-A97F8911433C}"/>
              </a:ext>
            </a:extLst>
          </p:cNvPr>
          <p:cNvSpPr txBox="1"/>
          <p:nvPr/>
        </p:nvSpPr>
        <p:spPr>
          <a:xfrm>
            <a:off x="2681511" y="3494811"/>
            <a:ext cx="61627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C2B9A3E-434D-4CDA-87D2-AC096B9E8E9F}"/>
              </a:ext>
            </a:extLst>
          </p:cNvPr>
          <p:cNvSpPr txBox="1"/>
          <p:nvPr/>
        </p:nvSpPr>
        <p:spPr>
          <a:xfrm>
            <a:off x="2456382" y="4012579"/>
            <a:ext cx="650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E014C375-D38D-4E9D-8EAA-DABCEC0B37BA}"/>
              </a:ext>
            </a:extLst>
          </p:cNvPr>
          <p:cNvSpPr txBox="1"/>
          <p:nvPr/>
        </p:nvSpPr>
        <p:spPr>
          <a:xfrm>
            <a:off x="2695366" y="2936761"/>
            <a:ext cx="597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FC22458-76BE-4D33-A2BB-D53A7BDFE9D6}"/>
              </a:ext>
            </a:extLst>
          </p:cNvPr>
          <p:cNvSpPr txBox="1"/>
          <p:nvPr/>
        </p:nvSpPr>
        <p:spPr>
          <a:xfrm>
            <a:off x="2539710" y="2375126"/>
            <a:ext cx="657623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199" y="2396873"/>
            <a:ext cx="5337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kern="0" dirty="0"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 ছায়ায়।</a:t>
            </a:r>
          </a:p>
          <a:p>
            <a:r>
              <a:rPr lang="bn-IN" sz="3600" kern="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IN" sz="3600" kern="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600" kern="0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তারে</a:t>
            </a:r>
            <a:r>
              <a:rPr lang="bn-IN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কত ভালবাসি</a:t>
            </a:r>
          </a:p>
          <a:p>
            <a:r>
              <a:rPr lang="bn-IN" sz="3600" kern="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,</a:t>
            </a:r>
            <a:endParaRPr lang="bn-IN" sz="36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783" y="1069867"/>
            <a:ext cx="798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Callout 8"/>
          <p:cNvSpPr/>
          <p:nvPr/>
        </p:nvSpPr>
        <p:spPr>
          <a:xfrm rot="21210139">
            <a:off x="10088400" y="1064953"/>
            <a:ext cx="1594988" cy="1690255"/>
          </a:xfrm>
          <a:prstGeom prst="wedgeEllipseCallout">
            <a:avLst>
              <a:gd name="adj1" fmla="val -133707"/>
              <a:gd name="adj2" fmla="val 343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0117 -0.162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221 -0.15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77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00664 0.08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00977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6" grpId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7DCBBF9-3D92-4E39-BE62-666C12F914F6}"/>
              </a:ext>
            </a:extLst>
          </p:cNvPr>
          <p:cNvSpPr txBox="1"/>
          <p:nvPr/>
        </p:nvSpPr>
        <p:spPr>
          <a:xfrm>
            <a:off x="3180799" y="1940570"/>
            <a:ext cx="58304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D76B8FD-56CE-49E5-8367-F90233B2C7CC}"/>
              </a:ext>
            </a:extLst>
          </p:cNvPr>
          <p:cNvSpPr txBox="1"/>
          <p:nvPr/>
        </p:nvSpPr>
        <p:spPr>
          <a:xfrm>
            <a:off x="3180799" y="3179618"/>
            <a:ext cx="6363727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ু কোথায় চরে?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 ভাই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কি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709" y="450562"/>
            <a:ext cx="24661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FE872E7-0C5E-44E4-AF41-0AA13AF3F584}"/>
              </a:ext>
            </a:extLst>
          </p:cNvPr>
          <p:cNvSpPr txBox="1"/>
          <p:nvPr/>
        </p:nvSpPr>
        <p:spPr>
          <a:xfrm>
            <a:off x="651164" y="5643012"/>
            <a:ext cx="1088967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তিনটি বাক্য বাড়ি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লিখে নিয়ে আসবে।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185" y="330703"/>
            <a:ext cx="46033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786" y="1190255"/>
            <a:ext cx="7825777" cy="411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8489" y="526774"/>
            <a:ext cx="595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99F46-3A20-4274-83C2-5E75380FB2DE}"/>
              </a:ext>
            </a:extLst>
          </p:cNvPr>
          <p:cNvSpPr txBox="1"/>
          <p:nvPr/>
        </p:nvSpPr>
        <p:spPr>
          <a:xfrm>
            <a:off x="6729046" y="5359416"/>
            <a:ext cx="4469689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en-GB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ধন্যবাদ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9" y="1533570"/>
            <a:ext cx="6439766" cy="38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64" y="558916"/>
            <a:ext cx="574963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16559"/>
              </p:ext>
            </p:extLst>
          </p:nvPr>
        </p:nvGraphicFramePr>
        <p:xfrm>
          <a:off x="2980313" y="2165794"/>
          <a:ext cx="5713413" cy="175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2466000" imgH="491040" progId="Package">
                  <p:embed/>
                </p:oleObj>
              </mc:Choice>
              <mc:Fallback>
                <p:oleObj name="Packager Shell Object" showAsIcon="1" r:id="rId3" imgW="24660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0313" y="2165794"/>
                        <a:ext cx="5713413" cy="175215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9418" y="5182546"/>
            <a:ext cx="73013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9487693" y="370212"/>
            <a:ext cx="2313709" cy="2068661"/>
          </a:xfrm>
          <a:prstGeom prst="wedgeEllipseCallout">
            <a:avLst>
              <a:gd name="adj1" fmla="val -73527"/>
              <a:gd name="adj2" fmla="val 430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">
            <a:extLst>
              <a:ext uri="{FF2B5EF4-FFF2-40B4-BE49-F238E27FC236}">
                <a16:creationId xmlns:a16="http://schemas.microsoft.com/office/drawing/2014/main" id="{B85BDCCA-15AE-4920-9459-6D1173F3F2AE}"/>
              </a:ext>
            </a:extLst>
          </p:cNvPr>
          <p:cNvSpPr txBox="1"/>
          <p:nvPr/>
        </p:nvSpPr>
        <p:spPr>
          <a:xfrm>
            <a:off x="3667891" y="288315"/>
            <a:ext cx="49389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IN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1" y="1137910"/>
            <a:ext cx="3329057" cy="2203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362" y="1141885"/>
            <a:ext cx="3293620" cy="2195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3" y="3712705"/>
            <a:ext cx="3376972" cy="2203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761" y="3783630"/>
            <a:ext cx="3329057" cy="2189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67676" y="4555237"/>
            <a:ext cx="406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3687" y="4416578"/>
            <a:ext cx="384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6757" y="4462744"/>
            <a:ext cx="424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8509" y="4139579"/>
            <a:ext cx="3791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386" y="1137910"/>
            <a:ext cx="4237978" cy="219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6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73" y="1349877"/>
            <a:ext cx="1932970" cy="352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950" y="1253598"/>
            <a:ext cx="5315873" cy="524576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3577" y="1406105"/>
            <a:ext cx="43226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60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344" y="2287884"/>
            <a:ext cx="311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577" y="3090311"/>
            <a:ext cx="445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ন. 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3821" y="400031"/>
            <a:ext cx="531587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836" y="4481453"/>
            <a:ext cx="729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332" y="5351207"/>
            <a:ext cx="314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</p:spTree>
    <p:extLst>
      <p:ext uri="{BB962C8B-B14F-4D97-AF65-F5344CB8AC3E}">
        <p14:creationId xmlns:p14="http://schemas.microsoft.com/office/powerpoint/2010/main" val="4543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0746D8-F672-4DB3-A63C-332D7AB331FF}"/>
              </a:ext>
            </a:extLst>
          </p:cNvPr>
          <p:cNvSpPr/>
          <p:nvPr/>
        </p:nvSpPr>
        <p:spPr>
          <a:xfrm>
            <a:off x="1948744" y="2179049"/>
            <a:ext cx="7768037" cy="286232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lvl="0"/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4350327" y="750089"/>
            <a:ext cx="2964873" cy="56803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945DDF6-22EF-4469-83DF-A97F8911433C}"/>
              </a:ext>
            </a:extLst>
          </p:cNvPr>
          <p:cNvSpPr txBox="1"/>
          <p:nvPr/>
        </p:nvSpPr>
        <p:spPr>
          <a:xfrm>
            <a:off x="1773894" y="5738547"/>
            <a:ext cx="8644209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58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95" y="375240"/>
            <a:ext cx="8644208" cy="522810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08395ADA-D040-42ED-912A-72FE05851DAE}"/>
              </a:ext>
            </a:extLst>
          </p:cNvPr>
          <p:cNvSpPr txBox="1"/>
          <p:nvPr/>
        </p:nvSpPr>
        <p:spPr>
          <a:xfrm>
            <a:off x="1488462" y="5920542"/>
            <a:ext cx="9589668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34000">
                <a:schemeClr val="bg1"/>
              </a:gs>
              <a:gs pos="78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62" y="356995"/>
            <a:ext cx="9589668" cy="541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4000">
              <a:schemeClr val="bg1"/>
            </a:gs>
            <a:gs pos="78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014C375-D38D-4E9D-8EAA-DABCEC0B37BA}"/>
              </a:ext>
            </a:extLst>
          </p:cNvPr>
          <p:cNvSpPr txBox="1"/>
          <p:nvPr/>
        </p:nvSpPr>
        <p:spPr>
          <a:xfrm>
            <a:off x="665195" y="5786689"/>
            <a:ext cx="11014363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34000">
                <a:schemeClr val="bg1"/>
              </a:gs>
              <a:gs pos="78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" t="4977" r="3116" b="37220"/>
          <a:stretch/>
        </p:blipFill>
        <p:spPr>
          <a:xfrm>
            <a:off x="665195" y="498763"/>
            <a:ext cx="11014364" cy="5015346"/>
          </a:xfrm>
          <a:prstGeom prst="rect">
            <a:avLst/>
          </a:prstGeom>
          <a:gradFill>
            <a:gsLst>
              <a:gs pos="0">
                <a:schemeClr val="bg1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chemeClr val="bg1"/>
              </a:gs>
            </a:gsLst>
            <a:lin ang="5400000" scaled="1"/>
          </a:gra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2060"/>
              </a:gs>
              <a:gs pos="46000">
                <a:schemeClr val="accent4">
                  <a:lumMod val="50000"/>
                </a:schemeClr>
              </a:gs>
              <a:gs pos="5400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438</Words>
  <Application>Microsoft Office PowerPoint</Application>
  <PresentationFormat>Widescreen</PresentationFormat>
  <Paragraphs>80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44</cp:revision>
  <dcterms:created xsi:type="dcterms:W3CDTF">2021-08-01T10:00:20Z</dcterms:created>
  <dcterms:modified xsi:type="dcterms:W3CDTF">2021-08-03T06:07:39Z</dcterms:modified>
</cp:coreProperties>
</file>