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7" r:id="rId2"/>
    <p:sldId id="277" r:id="rId3"/>
    <p:sldId id="280" r:id="rId4"/>
    <p:sldId id="344" r:id="rId5"/>
    <p:sldId id="355" r:id="rId6"/>
    <p:sldId id="346" r:id="rId7"/>
    <p:sldId id="257" r:id="rId8"/>
    <p:sldId id="356" r:id="rId9"/>
    <p:sldId id="357" r:id="rId10"/>
    <p:sldId id="358" r:id="rId11"/>
    <p:sldId id="300" r:id="rId12"/>
    <p:sldId id="352" r:id="rId13"/>
    <p:sldId id="360" r:id="rId14"/>
    <p:sldId id="361" r:id="rId15"/>
    <p:sldId id="353" r:id="rId16"/>
    <p:sldId id="341" r:id="rId17"/>
    <p:sldId id="354" r:id="rId18"/>
    <p:sldId id="286" r:id="rId19"/>
    <p:sldId id="275" r:id="rId20"/>
    <p:sldId id="282" r:id="rId21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3300"/>
    <a:srgbClr val="000000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9" autoAdjust="0"/>
    <p:restoredTop sz="94291" autoAdjust="0"/>
  </p:normalViewPr>
  <p:slideViewPr>
    <p:cSldViewPr>
      <p:cViewPr varScale="1">
        <p:scale>
          <a:sx n="68" d="100"/>
          <a:sy n="68" d="100"/>
        </p:scale>
        <p:origin x="5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3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D5C170-9F68-4400-9553-0E5CDFE06236}"/>
                  </a:ext>
                </a:extLst>
              </p:cNvPr>
              <p:cNvSpPr txBox="1"/>
              <p:nvPr/>
            </p:nvSpPr>
            <p:spPr>
              <a:xfrm>
                <a:off x="3862958" y="188640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D5C170-9F68-4400-9553-0E5CDFE0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8" y="188640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6C2B06-26D5-43FD-AD86-286CDA20C6DF}"/>
              </a:ext>
            </a:extLst>
          </p:cNvPr>
          <p:cNvSpPr txBox="1"/>
          <p:nvPr/>
        </p:nvSpPr>
        <p:spPr>
          <a:xfrm>
            <a:off x="406574" y="1118400"/>
            <a:ext cx="988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সমহরে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52EEE-F318-47D3-BA59-2B9E57FBDF0E}"/>
              </a:ext>
            </a:extLst>
          </p:cNvPr>
          <p:cNvSpPr txBox="1"/>
          <p:nvPr/>
        </p:nvSpPr>
        <p:spPr>
          <a:xfrm>
            <a:off x="533494" y="1928538"/>
            <a:ext cx="758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৮, ১২ ও ২৪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২৪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0429D-06D4-431A-BE08-5648E112EDD2}"/>
                  </a:ext>
                </a:extLst>
              </p:cNvPr>
              <p:cNvSpPr txBox="1"/>
              <p:nvPr/>
            </p:nvSpPr>
            <p:spPr>
              <a:xfrm>
                <a:off x="412251" y="2582989"/>
                <a:ext cx="686097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 = 3;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৮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0429D-06D4-431A-BE08-5648E112E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51" y="2582989"/>
                <a:ext cx="6860977" cy="818557"/>
              </a:xfrm>
              <a:prstGeom prst="rect">
                <a:avLst/>
              </a:prstGeom>
              <a:blipFill>
                <a:blip r:embed="rId3"/>
                <a:stretch>
                  <a:fillRect l="-2756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B702C9-B8D2-4BD2-93B3-C12DCC53562D}"/>
                  </a:ext>
                </a:extLst>
              </p:cNvPr>
              <p:cNvSpPr txBox="1"/>
              <p:nvPr/>
            </p:nvSpPr>
            <p:spPr>
              <a:xfrm>
                <a:off x="447839" y="3571637"/>
                <a:ext cx="686097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2;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B702C9-B8D2-4BD2-93B3-C12DCC53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9" y="3571637"/>
                <a:ext cx="6860977" cy="818557"/>
              </a:xfrm>
              <a:prstGeom prst="rect">
                <a:avLst/>
              </a:prstGeom>
              <a:blipFill>
                <a:blip r:embed="rId4"/>
                <a:stretch>
                  <a:fillRect l="-2664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F2DEF-F7A5-4D07-85E0-9A28662D835C}"/>
                  </a:ext>
                </a:extLst>
              </p:cNvPr>
              <p:cNvSpPr txBox="1"/>
              <p:nvPr/>
            </p:nvSpPr>
            <p:spPr>
              <a:xfrm>
                <a:off x="406574" y="4549450"/>
                <a:ext cx="6624736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২৪ = 1;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২৪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F2DEF-F7A5-4D07-85E0-9A28662D8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4" y="4549450"/>
                <a:ext cx="6624736" cy="818557"/>
              </a:xfrm>
              <a:prstGeom prst="rect">
                <a:avLst/>
              </a:prstGeom>
              <a:blipFill>
                <a:blip r:embed="rId5"/>
                <a:stretch>
                  <a:fillRect l="-28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E7DED-D2A7-42EA-B291-7A19E76887D9}"/>
                  </a:ext>
                </a:extLst>
              </p:cNvPr>
              <p:cNvSpPr txBox="1"/>
              <p:nvPr/>
            </p:nvSpPr>
            <p:spPr>
              <a:xfrm>
                <a:off x="6455246" y="2783728"/>
                <a:ext cx="5616624" cy="12382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সমহরে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E7DED-D2A7-42EA-B291-7A19E7688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46" y="2783728"/>
                <a:ext cx="5616624" cy="1238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1FC9D42-D25A-4D47-99DA-2A01DDC3D2F4}"/>
              </a:ext>
            </a:extLst>
          </p:cNvPr>
          <p:cNvSpPr txBox="1"/>
          <p:nvPr/>
        </p:nvSpPr>
        <p:spPr>
          <a:xfrm>
            <a:off x="6455246" y="4275093"/>
            <a:ext cx="561662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১৫,১২,১৩এর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১২ &lt; ১৩ &lt; ১৫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7A158-0E32-4FD6-8BBC-9A28F8302298}"/>
                  </a:ext>
                </a:extLst>
              </p:cNvPr>
              <p:cNvSpPr txBox="1"/>
              <p:nvPr/>
            </p:nvSpPr>
            <p:spPr>
              <a:xfrm>
                <a:off x="910631" y="5425751"/>
                <a:ext cx="8208911" cy="84189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7A158-0E32-4FD6-8BBC-9A28F830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1" y="5425751"/>
                <a:ext cx="8208911" cy="841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126654" y="1628800"/>
            <a:ext cx="1029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অধ:ক্রমে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236680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669DE-5E4D-4D94-A2AF-73E2597EEE07}"/>
                  </a:ext>
                </a:extLst>
              </p:cNvPr>
              <p:cNvSpPr txBox="1"/>
              <p:nvPr/>
            </p:nvSpPr>
            <p:spPr>
              <a:xfrm>
                <a:off x="4655046" y="3281039"/>
                <a:ext cx="3240360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,  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,</a:t>
                </a:r>
                <a:r>
                  <a:rPr lang="pt-BR" sz="2800" dirty="0"/>
                  <a:t> </a:t>
                </a:r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669DE-5E4D-4D94-A2AF-73E2597E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046" y="3281039"/>
                <a:ext cx="3240360" cy="818557"/>
              </a:xfrm>
              <a:prstGeom prst="rect">
                <a:avLst/>
              </a:prstGeom>
              <a:blipFill>
                <a:blip r:embed="rId4"/>
                <a:stretch>
                  <a:fillRect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A381A-33CB-4159-A3E4-F8CCF674D553}"/>
              </a:ext>
            </a:extLst>
          </p:cNvPr>
          <p:cNvSpPr txBox="1"/>
          <p:nvPr/>
        </p:nvSpPr>
        <p:spPr>
          <a:xfrm>
            <a:off x="2890850" y="298035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B026C-883C-4061-97E1-D5F2570C29FA}"/>
              </a:ext>
            </a:extLst>
          </p:cNvPr>
          <p:cNvSpPr txBox="1"/>
          <p:nvPr/>
        </p:nvSpPr>
        <p:spPr>
          <a:xfrm>
            <a:off x="550590" y="1418329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১২, ১৫ ও ২০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৬০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8FFBD-181E-4FF9-92B4-036BE9EBC0A3}"/>
                  </a:ext>
                </a:extLst>
              </p:cNvPr>
              <p:cNvSpPr txBox="1"/>
              <p:nvPr/>
            </p:nvSpPr>
            <p:spPr>
              <a:xfrm>
                <a:off x="294132" y="2135929"/>
                <a:ext cx="5946001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৫;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১২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২৫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8FFBD-181E-4FF9-92B4-036BE9EB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2" y="2135929"/>
                <a:ext cx="5946001" cy="818557"/>
              </a:xfrm>
              <a:prstGeom prst="rect">
                <a:avLst/>
              </a:prstGeom>
              <a:blipFill>
                <a:blip r:embed="rId2"/>
                <a:stretch>
                  <a:fillRect l="-30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6778D9-2539-4F27-BCD1-095ECBDA4297}"/>
                  </a:ext>
                </a:extLst>
              </p:cNvPr>
              <p:cNvSpPr txBox="1"/>
              <p:nvPr/>
            </p:nvSpPr>
            <p:spPr>
              <a:xfrm>
                <a:off x="334567" y="3154640"/>
                <a:ext cx="5946001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১৫ = ৪;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১১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৪৪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6778D9-2539-4F27-BCD1-095ECBDA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7" y="3154640"/>
                <a:ext cx="5946001" cy="807722"/>
              </a:xfrm>
              <a:prstGeom prst="rect">
                <a:avLst/>
              </a:prstGeom>
              <a:blipFill>
                <a:blip r:embed="rId3"/>
                <a:stretch>
                  <a:fillRect l="-3179"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E4426-A90D-4571-B197-F114BF25BE84}"/>
                  </a:ext>
                </a:extLst>
              </p:cNvPr>
              <p:cNvSpPr txBox="1"/>
              <p:nvPr/>
            </p:nvSpPr>
            <p:spPr>
              <a:xfrm>
                <a:off x="294132" y="4293096"/>
                <a:ext cx="5946001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৬০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২০ = ৩;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E4426-A90D-4571-B197-F114BF25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2" y="4293096"/>
                <a:ext cx="5946001" cy="818557"/>
              </a:xfrm>
              <a:prstGeom prst="rect">
                <a:avLst/>
              </a:prstGeom>
              <a:blipFill>
                <a:blip r:embed="rId4"/>
                <a:stretch>
                  <a:fillRect l="-30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A2E71-3D33-461D-824C-55C8C1CF0B4B}"/>
                  </a:ext>
                </a:extLst>
              </p:cNvPr>
              <p:cNvSpPr txBox="1"/>
              <p:nvPr/>
            </p:nvSpPr>
            <p:spPr>
              <a:xfrm>
                <a:off x="7627591" y="459829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A2E71-3D33-461D-824C-55C8C1CF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91" y="459829"/>
                <a:ext cx="2751979" cy="818557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25ECB-3E21-49D2-8E48-F880A10F816C}"/>
                  </a:ext>
                </a:extLst>
              </p:cNvPr>
              <p:cNvSpPr txBox="1"/>
              <p:nvPr/>
            </p:nvSpPr>
            <p:spPr>
              <a:xfrm>
                <a:off x="6455246" y="2783728"/>
                <a:ext cx="5616624" cy="12382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সমহরে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৪৪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D25ECB-3E21-49D2-8E48-F880A10F8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46" y="2783728"/>
                <a:ext cx="5616624" cy="1238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70964F2-2F7B-4448-9708-54CFB50AC4A0}"/>
              </a:ext>
            </a:extLst>
          </p:cNvPr>
          <p:cNvSpPr txBox="1"/>
          <p:nvPr/>
        </p:nvSpPr>
        <p:spPr>
          <a:xfrm>
            <a:off x="6455246" y="4131077"/>
            <a:ext cx="561662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২৫, ৪৪ ও ৩৯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৪৪ &gt; ৩৯ &gt; ২৫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E42B4B-E616-4A1C-B41B-9A8D2D460A66}"/>
                  </a:ext>
                </a:extLst>
              </p:cNvPr>
              <p:cNvSpPr txBox="1"/>
              <p:nvPr/>
            </p:nvSpPr>
            <p:spPr>
              <a:xfrm>
                <a:off x="910631" y="5425751"/>
                <a:ext cx="8856983" cy="81855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২৫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E42B4B-E616-4A1C-B41B-9A8D2D46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1" y="5425751"/>
                <a:ext cx="8856983" cy="818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8F6E3A3-D4D8-4363-91F8-81C47A3D3ABF}"/>
              </a:ext>
            </a:extLst>
          </p:cNvPr>
          <p:cNvSpPr/>
          <p:nvPr/>
        </p:nvSpPr>
        <p:spPr>
          <a:xfrm>
            <a:off x="2422798" y="3443937"/>
            <a:ext cx="6681147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F58AEA-167C-43F4-92EC-B4A5F76C0CA8}"/>
              </a:ext>
            </a:extLst>
          </p:cNvPr>
          <p:cNvSpPr/>
          <p:nvPr/>
        </p:nvSpPr>
        <p:spPr>
          <a:xfrm>
            <a:off x="2422798" y="2003777"/>
            <a:ext cx="5200579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5BE79-918A-45DB-9007-24F9D27A1489}"/>
              </a:ext>
            </a:extLst>
          </p:cNvPr>
          <p:cNvSpPr/>
          <p:nvPr/>
        </p:nvSpPr>
        <p:spPr>
          <a:xfrm>
            <a:off x="2422798" y="1988840"/>
            <a:ext cx="936104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539996-EE92-499B-877A-6FDA9D9E687E}"/>
              </a:ext>
            </a:extLst>
          </p:cNvPr>
          <p:cNvCxnSpPr/>
          <p:nvPr/>
        </p:nvCxnSpPr>
        <p:spPr>
          <a:xfrm>
            <a:off x="242279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1D1BC7-4BF6-49E6-AACF-53216834257E}"/>
              </a:ext>
            </a:extLst>
          </p:cNvPr>
          <p:cNvCxnSpPr/>
          <p:nvPr/>
        </p:nvCxnSpPr>
        <p:spPr>
          <a:xfrm>
            <a:off x="3462914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94681-49C7-42E7-90B5-C71A820ECDFE}"/>
              </a:ext>
            </a:extLst>
          </p:cNvPr>
          <p:cNvCxnSpPr/>
          <p:nvPr/>
        </p:nvCxnSpPr>
        <p:spPr>
          <a:xfrm>
            <a:off x="4503030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2C1B64-A793-4DF6-86B7-6724E5A6BB50}"/>
              </a:ext>
            </a:extLst>
          </p:cNvPr>
          <p:cNvCxnSpPr/>
          <p:nvPr/>
        </p:nvCxnSpPr>
        <p:spPr>
          <a:xfrm>
            <a:off x="5543146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B553C8-3F73-4B2E-9FF1-A4B79B9C3724}"/>
              </a:ext>
            </a:extLst>
          </p:cNvPr>
          <p:cNvCxnSpPr/>
          <p:nvPr/>
        </p:nvCxnSpPr>
        <p:spPr>
          <a:xfrm>
            <a:off x="6583262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38DB73-220B-44A9-8164-5A7484333668}"/>
              </a:ext>
            </a:extLst>
          </p:cNvPr>
          <p:cNvCxnSpPr/>
          <p:nvPr/>
        </p:nvCxnSpPr>
        <p:spPr>
          <a:xfrm>
            <a:off x="762337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8674AB-125E-4EF2-A47D-6B0D64354982}"/>
              </a:ext>
            </a:extLst>
          </p:cNvPr>
          <p:cNvCxnSpPr/>
          <p:nvPr/>
        </p:nvCxnSpPr>
        <p:spPr>
          <a:xfrm>
            <a:off x="8663494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8C8EE2-C385-4AD5-999A-D33648F3C3CD}"/>
              </a:ext>
            </a:extLst>
          </p:cNvPr>
          <p:cNvCxnSpPr/>
          <p:nvPr/>
        </p:nvCxnSpPr>
        <p:spPr>
          <a:xfrm>
            <a:off x="9703610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D725B-E722-4023-9C26-FB68AC8FCC43}"/>
              </a:ext>
            </a:extLst>
          </p:cNvPr>
          <p:cNvCxnSpPr/>
          <p:nvPr/>
        </p:nvCxnSpPr>
        <p:spPr>
          <a:xfrm>
            <a:off x="10743726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7DC3C2-E014-4A02-A3DB-875EFECC78DE}"/>
              </a:ext>
            </a:extLst>
          </p:cNvPr>
          <p:cNvCxnSpPr/>
          <p:nvPr/>
        </p:nvCxnSpPr>
        <p:spPr>
          <a:xfrm>
            <a:off x="1178383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0D7FD-37BF-4FAA-B883-F7B61B86CFD8}"/>
              </a:ext>
            </a:extLst>
          </p:cNvPr>
          <p:cNvSpPr/>
          <p:nvPr/>
        </p:nvSpPr>
        <p:spPr>
          <a:xfrm>
            <a:off x="2422798" y="3429000"/>
            <a:ext cx="936104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0C0D75-A806-4157-A477-706320C0CDBE}"/>
              </a:ext>
            </a:extLst>
          </p:cNvPr>
          <p:cNvCxnSpPr/>
          <p:nvPr/>
        </p:nvCxnSpPr>
        <p:spPr>
          <a:xfrm>
            <a:off x="2422798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E296A9-2633-43AA-94E1-913F9394FB7F}"/>
              </a:ext>
            </a:extLst>
          </p:cNvPr>
          <p:cNvCxnSpPr/>
          <p:nvPr/>
        </p:nvCxnSpPr>
        <p:spPr>
          <a:xfrm>
            <a:off x="3759647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3F50D-8D19-4507-AEAC-059A3BED2079}"/>
              </a:ext>
            </a:extLst>
          </p:cNvPr>
          <p:cNvCxnSpPr/>
          <p:nvPr/>
        </p:nvCxnSpPr>
        <p:spPr>
          <a:xfrm>
            <a:off x="5096496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6B18CC-DAB0-4487-96FE-93358E5FF140}"/>
              </a:ext>
            </a:extLst>
          </p:cNvPr>
          <p:cNvCxnSpPr/>
          <p:nvPr/>
        </p:nvCxnSpPr>
        <p:spPr>
          <a:xfrm>
            <a:off x="6433345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5E8F7D-3507-42F2-AE23-1E2518A8C1F7}"/>
              </a:ext>
            </a:extLst>
          </p:cNvPr>
          <p:cNvCxnSpPr/>
          <p:nvPr/>
        </p:nvCxnSpPr>
        <p:spPr>
          <a:xfrm>
            <a:off x="7770194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F515B-D09F-4AFF-9115-117239C365EB}"/>
              </a:ext>
            </a:extLst>
          </p:cNvPr>
          <p:cNvCxnSpPr/>
          <p:nvPr/>
        </p:nvCxnSpPr>
        <p:spPr>
          <a:xfrm>
            <a:off x="9107043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320674-548E-43FE-914F-2DFCF5E82E77}"/>
              </a:ext>
            </a:extLst>
          </p:cNvPr>
          <p:cNvCxnSpPr/>
          <p:nvPr/>
        </p:nvCxnSpPr>
        <p:spPr>
          <a:xfrm>
            <a:off x="10443892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06EC6D-EF97-4A75-B8C5-CF0A6F81346B}"/>
              </a:ext>
            </a:extLst>
          </p:cNvPr>
          <p:cNvCxnSpPr/>
          <p:nvPr/>
        </p:nvCxnSpPr>
        <p:spPr>
          <a:xfrm>
            <a:off x="11780740" y="3443937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8DAF49-0376-41A1-BFAB-CE5A272A1FA7}"/>
              </a:ext>
            </a:extLst>
          </p:cNvPr>
          <p:cNvSpPr txBox="1"/>
          <p:nvPr/>
        </p:nvSpPr>
        <p:spPr>
          <a:xfrm>
            <a:off x="1270670" y="832253"/>
            <a:ext cx="988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217A3-A3DB-4E8F-93D0-C6DC4FDD758F}"/>
                  </a:ext>
                </a:extLst>
              </p:cNvPr>
              <p:cNvSpPr txBox="1"/>
              <p:nvPr/>
            </p:nvSpPr>
            <p:spPr>
              <a:xfrm>
                <a:off x="522482" y="1988840"/>
                <a:ext cx="1720402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217A3-A3DB-4E8F-93D0-C6DC4FDD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" y="1988840"/>
                <a:ext cx="1720402" cy="910057"/>
              </a:xfrm>
              <a:prstGeom prst="rect">
                <a:avLst/>
              </a:prstGeom>
              <a:blipFill>
                <a:blip r:embed="rId2"/>
                <a:stretch>
                  <a:fillRect r="-35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5DFC3-9E94-4D69-A937-821503695398}"/>
                  </a:ext>
                </a:extLst>
              </p:cNvPr>
              <p:cNvSpPr txBox="1"/>
              <p:nvPr/>
            </p:nvSpPr>
            <p:spPr>
              <a:xfrm>
                <a:off x="478582" y="3311031"/>
                <a:ext cx="1720402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5DFC3-9E94-4D69-A937-82150369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311031"/>
                <a:ext cx="1720402" cy="909608"/>
              </a:xfrm>
              <a:prstGeom prst="rect">
                <a:avLst/>
              </a:prstGeom>
              <a:blipFill>
                <a:blip r:embed="rId3"/>
                <a:stretch>
                  <a:fillRect r="-355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DEAEDE-9F3B-4022-A6F1-51C3058891CE}"/>
                  </a:ext>
                </a:extLst>
              </p:cNvPr>
              <p:cNvSpPr txBox="1"/>
              <p:nvPr/>
            </p:nvSpPr>
            <p:spPr>
              <a:xfrm>
                <a:off x="-12761" y="4399419"/>
                <a:ext cx="1219041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DEAEDE-9F3B-4022-A6F1-51C305889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61" y="4399419"/>
                <a:ext cx="12190413" cy="909608"/>
              </a:xfrm>
              <a:prstGeom prst="rect">
                <a:avLst/>
              </a:prstGeom>
              <a:blipFill>
                <a:blip r:embed="rId4"/>
                <a:stretch>
                  <a:fillRect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4F911-6441-4B9F-91C5-F97846F81416}"/>
                  </a:ext>
                </a:extLst>
              </p:cNvPr>
              <p:cNvSpPr txBox="1"/>
              <p:nvPr/>
            </p:nvSpPr>
            <p:spPr>
              <a:xfrm>
                <a:off x="12761" y="4632773"/>
                <a:ext cx="12190413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লক্ষ্য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 ৭।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সুতরাং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4F911-6441-4B9F-91C5-F97846F8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" y="4632773"/>
                <a:ext cx="12190413" cy="1299779"/>
              </a:xfrm>
              <a:prstGeom prst="rect">
                <a:avLst/>
              </a:prstGeom>
              <a:blipFill>
                <a:blip r:embed="rId5"/>
                <a:stretch>
                  <a:fillRect l="-750" t="-7981" r="-800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4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/>
      <p:bldP spid="29" grpId="0"/>
      <p:bldP spid="30" grpId="0"/>
      <p:bldP spid="31" grpId="0"/>
      <p:bldP spid="31" grpId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C1A87-C2EF-455F-AB0E-7E2CAA498978}"/>
              </a:ext>
            </a:extLst>
          </p:cNvPr>
          <p:cNvSpPr txBox="1"/>
          <p:nvPr/>
        </p:nvSpPr>
        <p:spPr>
          <a:xfrm>
            <a:off x="982638" y="548680"/>
            <a:ext cx="988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বড়,সে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1EFA2-0275-4519-AF4C-B89CCCFB2B89}"/>
              </a:ext>
            </a:extLst>
          </p:cNvPr>
          <p:cNvSpPr txBox="1"/>
          <p:nvPr/>
        </p:nvSpPr>
        <p:spPr>
          <a:xfrm>
            <a:off x="766614" y="2228671"/>
            <a:ext cx="988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CF669-6AB2-46B3-99A2-FE8CDFB69DDE}"/>
                  </a:ext>
                </a:extLst>
              </p:cNvPr>
              <p:cNvSpPr txBox="1"/>
              <p:nvPr/>
            </p:nvSpPr>
            <p:spPr>
              <a:xfrm>
                <a:off x="4222998" y="3330648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BCF669-6AB2-46B3-99A2-FE8CDFB6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98" y="3330648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A20D5E-72FE-451D-8E98-DAB0AA8D5153}"/>
              </a:ext>
            </a:extLst>
          </p:cNvPr>
          <p:cNvSpPr txBox="1"/>
          <p:nvPr/>
        </p:nvSpPr>
        <p:spPr>
          <a:xfrm>
            <a:off x="910630" y="9727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সমলবে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/>
              <p:nvPr/>
            </p:nvSpPr>
            <p:spPr>
              <a:xfrm>
                <a:off x="4279331" y="16888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31" y="16888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242D577-C326-4F6E-8228-BFAC84D2481B}"/>
              </a:ext>
            </a:extLst>
          </p:cNvPr>
          <p:cNvSpPr txBox="1"/>
          <p:nvPr/>
        </p:nvSpPr>
        <p:spPr>
          <a:xfrm>
            <a:off x="0" y="18475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৩, ৪ ও ৬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১২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/>
              <p:nvPr/>
            </p:nvSpPr>
            <p:spPr>
              <a:xfrm>
                <a:off x="262558" y="2564904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৪;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8" y="2564904"/>
                <a:ext cx="6860977" cy="922432"/>
              </a:xfrm>
              <a:prstGeom prst="rect">
                <a:avLst/>
              </a:prstGeom>
              <a:blipFill>
                <a:blip r:embed="rId3"/>
                <a:stretch>
                  <a:fillRect l="-3108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/>
              <p:nvPr/>
            </p:nvSpPr>
            <p:spPr>
              <a:xfrm>
                <a:off x="236241" y="3660727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 = ৩;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1" y="3660727"/>
                <a:ext cx="6860977" cy="922432"/>
              </a:xfrm>
              <a:prstGeom prst="rect">
                <a:avLst/>
              </a:prstGeom>
              <a:blipFill>
                <a:blip r:embed="rId4"/>
                <a:stretch>
                  <a:fillRect l="-320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/>
              <p:nvPr/>
            </p:nvSpPr>
            <p:spPr>
              <a:xfrm>
                <a:off x="236241" y="4611161"/>
                <a:ext cx="6624736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= ২;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1" y="4611161"/>
                <a:ext cx="6624736" cy="922432"/>
              </a:xfrm>
              <a:prstGeom prst="rect">
                <a:avLst/>
              </a:prstGeom>
              <a:blipFill>
                <a:blip r:embed="rId5"/>
                <a:stretch>
                  <a:fillRect l="-331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F0E0FD-8CFB-41C7-8015-A56F0CE32EE9}"/>
                  </a:ext>
                </a:extLst>
              </p:cNvPr>
              <p:cNvSpPr txBox="1"/>
              <p:nvPr/>
            </p:nvSpPr>
            <p:spPr>
              <a:xfrm>
                <a:off x="6455246" y="2783728"/>
                <a:ext cx="5616624" cy="124944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ভগ্নাংগুলোকে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সমলবে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</a:p>
              <a:p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৩২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২২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F0E0FD-8CFB-41C7-8015-A56F0CE32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46" y="2783728"/>
                <a:ext cx="5616624" cy="1249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E126ABE-7CEA-4FE1-A3C7-8ADDEA7BBA15}"/>
              </a:ext>
            </a:extLst>
          </p:cNvPr>
          <p:cNvSpPr txBox="1"/>
          <p:nvPr/>
        </p:nvSpPr>
        <p:spPr>
          <a:xfrm>
            <a:off x="6455246" y="4275093"/>
            <a:ext cx="561662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৩২, ১৫ ও 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১৫ &lt; ২২ &lt; ৩২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550ADE-619D-4A6F-B8E4-3266E9139B64}"/>
                  </a:ext>
                </a:extLst>
              </p:cNvPr>
              <p:cNvSpPr txBox="1"/>
              <p:nvPr/>
            </p:nvSpPr>
            <p:spPr>
              <a:xfrm>
                <a:off x="622598" y="5599420"/>
                <a:ext cx="8208911" cy="81855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৩২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২২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550ADE-619D-4A6F-B8E4-3266E91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" y="5599420"/>
                <a:ext cx="8208911" cy="818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EF0CC-63A3-4F7C-882E-E3E0C3383846}"/>
              </a:ext>
            </a:extLst>
          </p:cNvPr>
          <p:cNvSpPr txBox="1"/>
          <p:nvPr/>
        </p:nvSpPr>
        <p:spPr>
          <a:xfrm>
            <a:off x="4583038" y="801475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FBE97-1D91-4BB9-9819-2D9DD9D92CA4}"/>
              </a:ext>
            </a:extLst>
          </p:cNvPr>
          <p:cNvSpPr txBox="1"/>
          <p:nvPr/>
        </p:nvSpPr>
        <p:spPr>
          <a:xfrm>
            <a:off x="2242778" y="2348880"/>
            <a:ext cx="9037004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অধ:ক্রমে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F660D5C-C9BE-40BB-8587-3D717CEA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165693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/>
              <p:nvPr/>
            </p:nvSpPr>
            <p:spPr>
              <a:xfrm>
                <a:off x="5143427" y="4122611"/>
                <a:ext cx="362793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27" y="4122611"/>
                <a:ext cx="3627937" cy="818557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FC0E5-ADDF-453A-A891-3F7963BD3D9C}"/>
              </a:ext>
            </a:extLst>
          </p:cNvPr>
          <p:cNvSpPr txBox="1"/>
          <p:nvPr/>
        </p:nvSpPr>
        <p:spPr>
          <a:xfrm>
            <a:off x="2890850" y="298035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D327-A21F-4A3D-8934-756C8306F575}"/>
              </a:ext>
            </a:extLst>
          </p:cNvPr>
          <p:cNvSpPr txBox="1"/>
          <p:nvPr/>
        </p:nvSpPr>
        <p:spPr>
          <a:xfrm>
            <a:off x="550590" y="1418329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৯, ১২ ও ১৮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৩৬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3323D-C1BF-4120-B1BB-D946043EFB81}"/>
                  </a:ext>
                </a:extLst>
              </p:cNvPr>
              <p:cNvSpPr txBox="1"/>
              <p:nvPr/>
            </p:nvSpPr>
            <p:spPr>
              <a:xfrm>
                <a:off x="334567" y="2132856"/>
                <a:ext cx="6011922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= ৪;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3323D-C1BF-4120-B1BB-D946043E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7" y="2132856"/>
                <a:ext cx="6011922" cy="807722"/>
              </a:xfrm>
              <a:prstGeom prst="rect">
                <a:avLst/>
              </a:prstGeom>
              <a:blipFill>
                <a:blip r:embed="rId2"/>
                <a:stretch>
                  <a:fillRect l="-314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909515-0EAF-4F93-A0FA-81D134C77EB4}"/>
                  </a:ext>
                </a:extLst>
              </p:cNvPr>
              <p:cNvSpPr txBox="1"/>
              <p:nvPr/>
            </p:nvSpPr>
            <p:spPr>
              <a:xfrm>
                <a:off x="334566" y="3269815"/>
                <a:ext cx="6011922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৩;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909515-0EAF-4F93-A0FA-81D134C7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6" y="3269815"/>
                <a:ext cx="6011922" cy="807337"/>
              </a:xfrm>
              <a:prstGeom prst="rect">
                <a:avLst/>
              </a:prstGeom>
              <a:blipFill>
                <a:blip r:embed="rId3"/>
                <a:stretch>
                  <a:fillRect l="-3144"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484230-0BE4-4379-82F0-D1ED464EEFD1}"/>
                  </a:ext>
                </a:extLst>
              </p:cNvPr>
              <p:cNvSpPr txBox="1"/>
              <p:nvPr/>
            </p:nvSpPr>
            <p:spPr>
              <a:xfrm>
                <a:off x="334566" y="4406774"/>
                <a:ext cx="5976664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১৮ = ২;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১৮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  <m:r>
                          <a:rPr lang="b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৪৬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484230-0BE4-4379-82F0-D1ED464EE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6" y="4406774"/>
                <a:ext cx="5976664" cy="818557"/>
              </a:xfrm>
              <a:prstGeom prst="rect">
                <a:avLst/>
              </a:prstGeom>
              <a:blipFill>
                <a:blip r:embed="rId4"/>
                <a:stretch>
                  <a:fillRect l="-3163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C41C2-E8F0-443C-91FA-23673735717C}"/>
                  </a:ext>
                </a:extLst>
              </p:cNvPr>
              <p:cNvSpPr txBox="1"/>
              <p:nvPr/>
            </p:nvSpPr>
            <p:spPr>
              <a:xfrm>
                <a:off x="7155306" y="492508"/>
                <a:ext cx="362793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C41C2-E8F0-443C-91FA-23673735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306" y="492508"/>
                <a:ext cx="3627937" cy="818557"/>
              </a:xfrm>
              <a:prstGeom prst="rect">
                <a:avLst/>
              </a:prstGeom>
              <a:blipFill>
                <a:blip r:embed="rId5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575B7-607F-4237-A235-84810FC52D05}"/>
                  </a:ext>
                </a:extLst>
              </p:cNvPr>
              <p:cNvSpPr txBox="1"/>
              <p:nvPr/>
            </p:nvSpPr>
            <p:spPr>
              <a:xfrm>
                <a:off x="6455246" y="2783728"/>
                <a:ext cx="5616624" cy="1238609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ভগ্নাংগুলোকে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সমলবে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</a:p>
              <a:p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৪৬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575B7-607F-4237-A235-84810FC52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46" y="2783728"/>
                <a:ext cx="5616624" cy="12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8F82BEA-3A83-4308-A0D8-8D5A513978FE}"/>
              </a:ext>
            </a:extLst>
          </p:cNvPr>
          <p:cNvSpPr txBox="1"/>
          <p:nvPr/>
        </p:nvSpPr>
        <p:spPr>
          <a:xfrm>
            <a:off x="6455246" y="4275093"/>
            <a:ext cx="561662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৬৪, ৪৫ ও ৪৬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৪৫ &lt; ৪৬ &lt; ৬৪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6E6E58-964D-478F-B5D9-1BB1A2E45E1E}"/>
                  </a:ext>
                </a:extLst>
              </p:cNvPr>
              <p:cNvSpPr txBox="1"/>
              <p:nvPr/>
            </p:nvSpPr>
            <p:spPr>
              <a:xfrm>
                <a:off x="419708" y="5439671"/>
                <a:ext cx="8568952" cy="81855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৪৫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৪৬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6E6E58-964D-478F-B5D9-1BB1A2E45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8" y="5439671"/>
                <a:ext cx="8568952" cy="818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/>
              <p:nvPr/>
            </p:nvSpPr>
            <p:spPr>
              <a:xfrm>
                <a:off x="279921" y="3971083"/>
                <a:ext cx="11927855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ও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1" y="3971083"/>
                <a:ext cx="11927855" cy="909608"/>
              </a:xfrm>
              <a:prstGeom prst="rect">
                <a:avLst/>
              </a:prstGeom>
              <a:blipFill>
                <a:blip r:embed="rId4"/>
                <a:stretch>
                  <a:fillRect l="-2095" t="-266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78579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78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57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563802" y="1231242"/>
            <a:ext cx="11179625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১৩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/>
              <p:nvPr/>
            </p:nvSpPr>
            <p:spPr>
              <a:xfrm>
                <a:off x="388577" y="2000165"/>
                <a:ext cx="11238034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ও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" y="2000165"/>
                <a:ext cx="11238034" cy="909608"/>
              </a:xfrm>
              <a:prstGeom prst="rect">
                <a:avLst/>
              </a:prstGeom>
              <a:blipFill>
                <a:blip r:embed="rId13"/>
                <a:stretch>
                  <a:fillRect l="-2225" t="-2685" b="-2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81578" y="1935379"/>
            <a:ext cx="1152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69407-C1C6-48D2-A1B1-7205DECBFC73}"/>
                  </a:ext>
                </a:extLst>
              </p:cNvPr>
              <p:cNvSpPr txBox="1"/>
              <p:nvPr/>
            </p:nvSpPr>
            <p:spPr>
              <a:xfrm>
                <a:off x="2840931" y="2984539"/>
                <a:ext cx="4406404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den>
                    </m:f>
                  </m:oMath>
                </a14:m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69407-C1C6-48D2-A1B1-7205DECB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31" y="2984539"/>
                <a:ext cx="4406404" cy="818557"/>
              </a:xfrm>
              <a:prstGeom prst="rect">
                <a:avLst/>
              </a:prstGeom>
              <a:blipFill>
                <a:blip r:embed="rId4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E0EE637-0BF3-424B-B569-AD90AE91B1C2}"/>
              </a:ext>
            </a:extLst>
          </p:cNvPr>
          <p:cNvSpPr txBox="1"/>
          <p:nvPr/>
        </p:nvSpPr>
        <p:spPr>
          <a:xfrm>
            <a:off x="558974" y="3978595"/>
            <a:ext cx="10468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সমলবে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অধ:ক্রমে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8EC419-B483-4EE9-BBEA-205D7249DB35}"/>
                  </a:ext>
                </a:extLst>
              </p:cNvPr>
              <p:cNvSpPr txBox="1"/>
              <p:nvPr/>
            </p:nvSpPr>
            <p:spPr>
              <a:xfrm>
                <a:off x="2930731" y="5013176"/>
                <a:ext cx="4226804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১৪</m:t>
                        </m:r>
                      </m:den>
                    </m:f>
                  </m:oMath>
                </a14:m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8EC419-B483-4EE9-BBEA-205D7249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31" y="5013176"/>
                <a:ext cx="4226804" cy="807337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ECBB2-6FD0-42D7-8ADF-91903D3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F20DE-4347-49C3-9236-1945792B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224944"/>
            <a:ext cx="10437812" cy="72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43268-88CF-4460-BB16-2BB27ED81B97}"/>
              </a:ext>
            </a:extLst>
          </p:cNvPr>
          <p:cNvSpPr txBox="1"/>
          <p:nvPr/>
        </p:nvSpPr>
        <p:spPr>
          <a:xfrm>
            <a:off x="386041" y="1424970"/>
            <a:ext cx="11134179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13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011890" y="4063009"/>
            <a:ext cx="4536505" cy="10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475466" y="4147037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097" y="951309"/>
            <a:ext cx="2234909" cy="2633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4" y="2169161"/>
            <a:ext cx="253305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D14B4-7709-4603-B870-65BB29F8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8376AF-AA72-42BA-B8A9-CDD41930D86E}"/>
              </a:ext>
            </a:extLst>
          </p:cNvPr>
          <p:cNvSpPr/>
          <p:nvPr/>
        </p:nvSpPr>
        <p:spPr>
          <a:xfrm rot="5400000" flipV="1">
            <a:off x="5161146" y="4198816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66CB3-132E-4B1A-9FB0-7F848158AC80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mztutul2006@gmail.com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485B2-D3FA-49DE-B140-D58698ECAAE4}"/>
              </a:ext>
            </a:extLst>
          </p:cNvPr>
          <p:cNvSpPr txBox="1"/>
          <p:nvPr/>
        </p:nvSpPr>
        <p:spPr>
          <a:xfrm>
            <a:off x="2710830" y="1484784"/>
            <a:ext cx="5544616" cy="438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1756CC7-9990-47A6-8343-BB55903C2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04353"/>
              </p:ext>
            </p:extLst>
          </p:nvPr>
        </p:nvGraphicFramePr>
        <p:xfrm>
          <a:off x="5165872" y="27809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690" progId="Package">
                  <p:embed/>
                </p:oleObj>
              </mc:Choice>
              <mc:Fallback>
                <p:oleObj name="Packager Shell Object" showAsIcon="1" r:id="rId2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65872" y="27809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6AD0E3-5D77-48EC-9831-A400689C4EBD}"/>
              </a:ext>
            </a:extLst>
          </p:cNvPr>
          <p:cNvSpPr txBox="1"/>
          <p:nvPr/>
        </p:nvSpPr>
        <p:spPr>
          <a:xfrm>
            <a:off x="2863230" y="4503018"/>
            <a:ext cx="5544616" cy="438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729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BCA3C-8804-439A-B618-DE32218671AA}"/>
              </a:ext>
            </a:extLst>
          </p:cNvPr>
          <p:cNvSpPr txBox="1"/>
          <p:nvPr/>
        </p:nvSpPr>
        <p:spPr>
          <a:xfrm>
            <a:off x="2062758" y="3326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6ECDB8-9718-40EF-99FC-F08A748DF4C5}"/>
              </a:ext>
            </a:extLst>
          </p:cNvPr>
          <p:cNvGrpSpPr/>
          <p:nvPr/>
        </p:nvGrpSpPr>
        <p:grpSpPr>
          <a:xfrm>
            <a:off x="2782838" y="2097723"/>
            <a:ext cx="956818" cy="3369536"/>
            <a:chOff x="2690116" y="1139584"/>
            <a:chExt cx="956818" cy="33695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4A01C5-3E1D-4BDA-B4CC-761DBB31E19B}"/>
                </a:ext>
              </a:extLst>
            </p:cNvPr>
            <p:cNvSpPr/>
            <p:nvPr/>
          </p:nvSpPr>
          <p:spPr>
            <a:xfrm>
              <a:off x="2690116" y="2820674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8AB356-DBA6-4EDC-A367-F7B3C82C201B}"/>
                </a:ext>
              </a:extLst>
            </p:cNvPr>
            <p:cNvSpPr/>
            <p:nvPr/>
          </p:nvSpPr>
          <p:spPr>
            <a:xfrm>
              <a:off x="2690116" y="2268161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964885-F25E-452E-A2FC-EFDD9D6A8B17}"/>
                </a:ext>
              </a:extLst>
            </p:cNvPr>
            <p:cNvSpPr/>
            <p:nvPr/>
          </p:nvSpPr>
          <p:spPr>
            <a:xfrm>
              <a:off x="2690116" y="1692097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D9F61E-415E-4E5A-B1BB-1A0ED63251EA}"/>
                </a:ext>
              </a:extLst>
            </p:cNvPr>
            <p:cNvSpPr/>
            <p:nvPr/>
          </p:nvSpPr>
          <p:spPr>
            <a:xfrm>
              <a:off x="2690116" y="1139584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B3BEFD-35BB-46DD-90AB-6FEDD6ED1904}"/>
                </a:ext>
              </a:extLst>
            </p:cNvPr>
            <p:cNvSpPr/>
            <p:nvPr/>
          </p:nvSpPr>
          <p:spPr>
            <a:xfrm>
              <a:off x="2690116" y="3924345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457042-779E-49E2-AC9E-65C692286078}"/>
                </a:ext>
              </a:extLst>
            </p:cNvPr>
            <p:cNvSpPr/>
            <p:nvPr/>
          </p:nvSpPr>
          <p:spPr>
            <a:xfrm>
              <a:off x="2690116" y="3371832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FFCE79-0484-4D38-A33C-FDC8C2DFE7B4}"/>
              </a:ext>
            </a:extLst>
          </p:cNvPr>
          <p:cNvGrpSpPr/>
          <p:nvPr/>
        </p:nvGrpSpPr>
        <p:grpSpPr>
          <a:xfrm>
            <a:off x="7509301" y="1988840"/>
            <a:ext cx="956818" cy="3369536"/>
            <a:chOff x="5570436" y="1124744"/>
            <a:chExt cx="956818" cy="33695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3E9E9E-7FCE-4048-80AA-38957D84F823}"/>
                </a:ext>
              </a:extLst>
            </p:cNvPr>
            <p:cNvSpPr/>
            <p:nvPr/>
          </p:nvSpPr>
          <p:spPr>
            <a:xfrm>
              <a:off x="5570436" y="2805834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7DC4BE-A81E-4B93-AA8F-4E282C96D632}"/>
                </a:ext>
              </a:extLst>
            </p:cNvPr>
            <p:cNvSpPr/>
            <p:nvPr/>
          </p:nvSpPr>
          <p:spPr>
            <a:xfrm>
              <a:off x="5570436" y="2253321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81E258-1750-48B4-8226-242895474348}"/>
                </a:ext>
              </a:extLst>
            </p:cNvPr>
            <p:cNvSpPr/>
            <p:nvPr/>
          </p:nvSpPr>
          <p:spPr>
            <a:xfrm>
              <a:off x="5570436" y="1677257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AE8898-A6AB-4300-ABB1-7D6DD9EC4A89}"/>
                </a:ext>
              </a:extLst>
            </p:cNvPr>
            <p:cNvSpPr/>
            <p:nvPr/>
          </p:nvSpPr>
          <p:spPr>
            <a:xfrm>
              <a:off x="5570436" y="1124744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16FD4A-A77D-4CD9-8CA6-4C315DB8BB89}"/>
                </a:ext>
              </a:extLst>
            </p:cNvPr>
            <p:cNvSpPr/>
            <p:nvPr/>
          </p:nvSpPr>
          <p:spPr>
            <a:xfrm>
              <a:off x="5570436" y="3909505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8A490E-DF49-4783-BD34-96A641180D50}"/>
                </a:ext>
              </a:extLst>
            </p:cNvPr>
            <p:cNvSpPr/>
            <p:nvPr/>
          </p:nvSpPr>
          <p:spPr>
            <a:xfrm>
              <a:off x="5570436" y="3356992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20C6B1-AD45-44B7-BE93-ED195E5A2F46}"/>
              </a:ext>
            </a:extLst>
          </p:cNvPr>
          <p:cNvSpPr txBox="1"/>
          <p:nvPr/>
        </p:nvSpPr>
        <p:spPr>
          <a:xfrm>
            <a:off x="2140277" y="30209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/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blipFill>
                <a:blip r:embed="rId2"/>
                <a:stretch>
                  <a:fillRect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AAD4AC3-49D2-40F2-9F03-38B67AA97D1F}"/>
              </a:ext>
            </a:extLst>
          </p:cNvPr>
          <p:cNvSpPr txBox="1"/>
          <p:nvPr/>
        </p:nvSpPr>
        <p:spPr>
          <a:xfrm>
            <a:off x="2191958" y="31652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/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blipFill>
                <a:blip r:embed="rId3"/>
                <a:stretch>
                  <a:fillRect t="-775" b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BAAE07B-B031-462A-BEAA-F0D36D2C5EB7}"/>
              </a:ext>
            </a:extLst>
          </p:cNvPr>
          <p:cNvSpPr txBox="1"/>
          <p:nvPr/>
        </p:nvSpPr>
        <p:spPr>
          <a:xfrm>
            <a:off x="2273528" y="34190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151C11-C509-482B-BA51-36C01851757A}"/>
              </a:ext>
            </a:extLst>
          </p:cNvPr>
          <p:cNvSpPr txBox="1"/>
          <p:nvPr/>
        </p:nvSpPr>
        <p:spPr>
          <a:xfrm>
            <a:off x="2325143" y="566298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B45360-15C0-4FCE-82BD-DFEF1B9312A2}"/>
              </a:ext>
            </a:extLst>
          </p:cNvPr>
          <p:cNvSpPr txBox="1"/>
          <p:nvPr/>
        </p:nvSpPr>
        <p:spPr>
          <a:xfrm>
            <a:off x="7175326" y="57829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3948F6-2111-4D82-8F5D-7FBFD5574441}"/>
                  </a:ext>
                </a:extLst>
              </p:cNvPr>
              <p:cNvSpPr txBox="1"/>
              <p:nvPr/>
            </p:nvSpPr>
            <p:spPr>
              <a:xfrm>
                <a:off x="2731126" y="1095025"/>
                <a:ext cx="5256584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ছবিতে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3948F6-2111-4D82-8F5D-7FBFD5574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26" y="1095025"/>
                <a:ext cx="5256584" cy="910057"/>
              </a:xfrm>
              <a:prstGeom prst="rect">
                <a:avLst/>
              </a:prstGeom>
              <a:blipFill>
                <a:blip r:embed="rId4"/>
                <a:stretch>
                  <a:fillRect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FE0A66-2750-4A9A-8406-BAF09F09C262}"/>
              </a:ext>
            </a:extLst>
          </p:cNvPr>
          <p:cNvSpPr txBox="1"/>
          <p:nvPr/>
        </p:nvSpPr>
        <p:spPr>
          <a:xfrm>
            <a:off x="2320241" y="1351429"/>
            <a:ext cx="625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আলোচনা করব,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8480B-1EFD-4A80-AE37-C066BC720FC7}"/>
              </a:ext>
            </a:extLst>
          </p:cNvPr>
          <p:cNvSpPr txBox="1"/>
          <p:nvPr/>
        </p:nvSpPr>
        <p:spPr>
          <a:xfrm>
            <a:off x="4367014" y="2564904"/>
            <a:ext cx="472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E9246-F527-4249-8C85-F8B6CCFC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DC825-D875-43A9-BEF9-13DC3128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77A64-4869-4BDF-BCB7-7554734712ED}"/>
              </a:ext>
            </a:extLst>
          </p:cNvPr>
          <p:cNvSpPr txBox="1"/>
          <p:nvPr/>
        </p:nvSpPr>
        <p:spPr>
          <a:xfrm>
            <a:off x="622598" y="3196149"/>
            <a:ext cx="1144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১৯.১.৩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১৯.২.১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অধক্রমে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8F6E3A3-D4D8-4363-91F8-81C47A3D3ABF}"/>
              </a:ext>
            </a:extLst>
          </p:cNvPr>
          <p:cNvSpPr/>
          <p:nvPr/>
        </p:nvSpPr>
        <p:spPr>
          <a:xfrm>
            <a:off x="2422798" y="3443937"/>
            <a:ext cx="728081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F58AEA-167C-43F4-92EC-B4A5F76C0CA8}"/>
              </a:ext>
            </a:extLst>
          </p:cNvPr>
          <p:cNvSpPr/>
          <p:nvPr/>
        </p:nvSpPr>
        <p:spPr>
          <a:xfrm>
            <a:off x="2422798" y="2003777"/>
            <a:ext cx="5200579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5BE79-918A-45DB-9007-24F9D27A1489}"/>
              </a:ext>
            </a:extLst>
          </p:cNvPr>
          <p:cNvSpPr/>
          <p:nvPr/>
        </p:nvSpPr>
        <p:spPr>
          <a:xfrm>
            <a:off x="2422798" y="1988840"/>
            <a:ext cx="936104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539996-EE92-499B-877A-6FDA9D9E687E}"/>
              </a:ext>
            </a:extLst>
          </p:cNvPr>
          <p:cNvCxnSpPr/>
          <p:nvPr/>
        </p:nvCxnSpPr>
        <p:spPr>
          <a:xfrm>
            <a:off x="242279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1D1BC7-4BF6-49E6-AACF-53216834257E}"/>
              </a:ext>
            </a:extLst>
          </p:cNvPr>
          <p:cNvCxnSpPr/>
          <p:nvPr/>
        </p:nvCxnSpPr>
        <p:spPr>
          <a:xfrm>
            <a:off x="3462914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94681-49C7-42E7-90B5-C71A820ECDFE}"/>
              </a:ext>
            </a:extLst>
          </p:cNvPr>
          <p:cNvCxnSpPr/>
          <p:nvPr/>
        </p:nvCxnSpPr>
        <p:spPr>
          <a:xfrm>
            <a:off x="4503030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2C1B64-A793-4DF6-86B7-6724E5A6BB50}"/>
              </a:ext>
            </a:extLst>
          </p:cNvPr>
          <p:cNvCxnSpPr/>
          <p:nvPr/>
        </p:nvCxnSpPr>
        <p:spPr>
          <a:xfrm>
            <a:off x="5543146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B553C8-3F73-4B2E-9FF1-A4B79B9C3724}"/>
              </a:ext>
            </a:extLst>
          </p:cNvPr>
          <p:cNvCxnSpPr/>
          <p:nvPr/>
        </p:nvCxnSpPr>
        <p:spPr>
          <a:xfrm>
            <a:off x="6583262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38DB73-220B-44A9-8164-5A7484333668}"/>
              </a:ext>
            </a:extLst>
          </p:cNvPr>
          <p:cNvCxnSpPr/>
          <p:nvPr/>
        </p:nvCxnSpPr>
        <p:spPr>
          <a:xfrm>
            <a:off x="762337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8674AB-125E-4EF2-A47D-6B0D64354982}"/>
              </a:ext>
            </a:extLst>
          </p:cNvPr>
          <p:cNvCxnSpPr/>
          <p:nvPr/>
        </p:nvCxnSpPr>
        <p:spPr>
          <a:xfrm>
            <a:off x="8663494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8C8EE2-C385-4AD5-999A-D33648F3C3CD}"/>
              </a:ext>
            </a:extLst>
          </p:cNvPr>
          <p:cNvCxnSpPr/>
          <p:nvPr/>
        </p:nvCxnSpPr>
        <p:spPr>
          <a:xfrm>
            <a:off x="9703610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D725B-E722-4023-9C26-FB68AC8FCC43}"/>
              </a:ext>
            </a:extLst>
          </p:cNvPr>
          <p:cNvCxnSpPr/>
          <p:nvPr/>
        </p:nvCxnSpPr>
        <p:spPr>
          <a:xfrm>
            <a:off x="10743726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7DC3C2-E014-4A02-A3DB-875EFECC78DE}"/>
              </a:ext>
            </a:extLst>
          </p:cNvPr>
          <p:cNvCxnSpPr/>
          <p:nvPr/>
        </p:nvCxnSpPr>
        <p:spPr>
          <a:xfrm>
            <a:off x="11783838" y="198884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0D7FD-37BF-4FAA-B883-F7B61B86CFD8}"/>
              </a:ext>
            </a:extLst>
          </p:cNvPr>
          <p:cNvSpPr/>
          <p:nvPr/>
        </p:nvSpPr>
        <p:spPr>
          <a:xfrm>
            <a:off x="2422798" y="3429000"/>
            <a:ext cx="936104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0C0D75-A806-4157-A477-706320C0CDBE}"/>
              </a:ext>
            </a:extLst>
          </p:cNvPr>
          <p:cNvCxnSpPr/>
          <p:nvPr/>
        </p:nvCxnSpPr>
        <p:spPr>
          <a:xfrm>
            <a:off x="2422798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E296A9-2633-43AA-94E1-913F9394FB7F}"/>
              </a:ext>
            </a:extLst>
          </p:cNvPr>
          <p:cNvCxnSpPr/>
          <p:nvPr/>
        </p:nvCxnSpPr>
        <p:spPr>
          <a:xfrm>
            <a:off x="3462914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3F50D-8D19-4507-AEAC-059A3BED2079}"/>
              </a:ext>
            </a:extLst>
          </p:cNvPr>
          <p:cNvCxnSpPr/>
          <p:nvPr/>
        </p:nvCxnSpPr>
        <p:spPr>
          <a:xfrm>
            <a:off x="4503030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6B18CC-DAB0-4487-96FE-93358E5FF140}"/>
              </a:ext>
            </a:extLst>
          </p:cNvPr>
          <p:cNvCxnSpPr/>
          <p:nvPr/>
        </p:nvCxnSpPr>
        <p:spPr>
          <a:xfrm>
            <a:off x="5543146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5E8F7D-3507-42F2-AE23-1E2518A8C1F7}"/>
              </a:ext>
            </a:extLst>
          </p:cNvPr>
          <p:cNvCxnSpPr/>
          <p:nvPr/>
        </p:nvCxnSpPr>
        <p:spPr>
          <a:xfrm>
            <a:off x="6583262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F515B-D09F-4AFF-9115-117239C365EB}"/>
              </a:ext>
            </a:extLst>
          </p:cNvPr>
          <p:cNvCxnSpPr/>
          <p:nvPr/>
        </p:nvCxnSpPr>
        <p:spPr>
          <a:xfrm>
            <a:off x="7623378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320674-548E-43FE-914F-2DFCF5E82E77}"/>
              </a:ext>
            </a:extLst>
          </p:cNvPr>
          <p:cNvCxnSpPr/>
          <p:nvPr/>
        </p:nvCxnSpPr>
        <p:spPr>
          <a:xfrm>
            <a:off x="8663494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06EC6D-EF97-4A75-B8C5-CF0A6F81346B}"/>
              </a:ext>
            </a:extLst>
          </p:cNvPr>
          <p:cNvCxnSpPr/>
          <p:nvPr/>
        </p:nvCxnSpPr>
        <p:spPr>
          <a:xfrm>
            <a:off x="9703610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70CD87-220D-47C3-9FA2-1E11C7FBE112}"/>
              </a:ext>
            </a:extLst>
          </p:cNvPr>
          <p:cNvCxnSpPr/>
          <p:nvPr/>
        </p:nvCxnSpPr>
        <p:spPr>
          <a:xfrm>
            <a:off x="10743726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C8212E-DE9D-48ED-86C7-DF527D1E8CD0}"/>
              </a:ext>
            </a:extLst>
          </p:cNvPr>
          <p:cNvCxnSpPr/>
          <p:nvPr/>
        </p:nvCxnSpPr>
        <p:spPr>
          <a:xfrm>
            <a:off x="11783838" y="34290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8DAF49-0376-41A1-BFAB-CE5A272A1FA7}"/>
              </a:ext>
            </a:extLst>
          </p:cNvPr>
          <p:cNvSpPr txBox="1"/>
          <p:nvPr/>
        </p:nvSpPr>
        <p:spPr>
          <a:xfrm>
            <a:off x="1270670" y="832253"/>
            <a:ext cx="988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217A3-A3DB-4E8F-93D0-C6DC4FDD758F}"/>
                  </a:ext>
                </a:extLst>
              </p:cNvPr>
              <p:cNvSpPr txBox="1"/>
              <p:nvPr/>
            </p:nvSpPr>
            <p:spPr>
              <a:xfrm>
                <a:off x="522482" y="1988840"/>
                <a:ext cx="1720402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217A3-A3DB-4E8F-93D0-C6DC4FDD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" y="1988840"/>
                <a:ext cx="1720402" cy="910057"/>
              </a:xfrm>
              <a:prstGeom prst="rect">
                <a:avLst/>
              </a:prstGeom>
              <a:blipFill>
                <a:blip r:embed="rId2"/>
                <a:stretch>
                  <a:fillRect r="-35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5DFC3-9E94-4D69-A937-821503695398}"/>
                  </a:ext>
                </a:extLst>
              </p:cNvPr>
              <p:cNvSpPr txBox="1"/>
              <p:nvPr/>
            </p:nvSpPr>
            <p:spPr>
              <a:xfrm>
                <a:off x="478582" y="3311031"/>
                <a:ext cx="1720402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85DFC3-9E94-4D69-A937-82150369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311031"/>
                <a:ext cx="1720402" cy="909608"/>
              </a:xfrm>
              <a:prstGeom prst="rect">
                <a:avLst/>
              </a:prstGeom>
              <a:blipFill>
                <a:blip r:embed="rId3"/>
                <a:stretch>
                  <a:fillRect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DEAEDE-9F3B-4022-A6F1-51C3058891CE}"/>
                  </a:ext>
                </a:extLst>
              </p:cNvPr>
              <p:cNvSpPr txBox="1"/>
              <p:nvPr/>
            </p:nvSpPr>
            <p:spPr>
              <a:xfrm>
                <a:off x="-12761" y="4399419"/>
                <a:ext cx="1219041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pt-BR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DEAEDE-9F3B-4022-A6F1-51C305889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61" y="4399419"/>
                <a:ext cx="12190413" cy="909608"/>
              </a:xfrm>
              <a:prstGeom prst="rect">
                <a:avLst/>
              </a:prstGeom>
              <a:blipFill>
                <a:blip r:embed="rId4"/>
                <a:stretch>
                  <a:fillRect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4F911-6441-4B9F-91C5-F97846F81416}"/>
                  </a:ext>
                </a:extLst>
              </p:cNvPr>
              <p:cNvSpPr txBox="1"/>
              <p:nvPr/>
            </p:nvSpPr>
            <p:spPr>
              <a:xfrm>
                <a:off x="262558" y="4537774"/>
                <a:ext cx="12190413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লক্ষ্য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 ৫।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সুতরাং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4F911-6441-4B9F-91C5-F97846F8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8" y="4537774"/>
                <a:ext cx="12190413" cy="1299779"/>
              </a:xfrm>
              <a:prstGeom prst="rect">
                <a:avLst/>
              </a:prstGeom>
              <a:blipFill>
                <a:blip r:embed="rId5"/>
                <a:stretch>
                  <a:fillRect l="-800" t="-7944" r="-800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/>
      <p:bldP spid="29" grpId="0"/>
      <p:bldP spid="30" grpId="0"/>
      <p:bldP spid="31" grpId="0"/>
      <p:bldP spid="31" grpId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C1A87-C2EF-455F-AB0E-7E2CAA498978}"/>
              </a:ext>
            </a:extLst>
          </p:cNvPr>
          <p:cNvSpPr txBox="1"/>
          <p:nvPr/>
        </p:nvSpPr>
        <p:spPr>
          <a:xfrm>
            <a:off x="982638" y="548680"/>
            <a:ext cx="988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বড়,সে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1EFA2-0275-4519-AF4C-B89CCCFB2B89}"/>
              </a:ext>
            </a:extLst>
          </p:cNvPr>
          <p:cNvSpPr txBox="1"/>
          <p:nvPr/>
        </p:nvSpPr>
        <p:spPr>
          <a:xfrm>
            <a:off x="766614" y="2228671"/>
            <a:ext cx="988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A2789-B0D7-47A8-AB7A-8970E75277B8}"/>
                  </a:ext>
                </a:extLst>
              </p:cNvPr>
              <p:cNvSpPr txBox="1"/>
              <p:nvPr/>
            </p:nvSpPr>
            <p:spPr>
              <a:xfrm>
                <a:off x="4150990" y="3164442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A2789-B0D7-47A8-AB7A-8970E752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90" y="3164442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0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830</Words>
  <Application>Microsoft Office PowerPoint</Application>
  <PresentationFormat>Custom</PresentationFormat>
  <Paragraphs>115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632</cp:revision>
  <dcterms:created xsi:type="dcterms:W3CDTF">2006-08-16T00:00:00Z</dcterms:created>
  <dcterms:modified xsi:type="dcterms:W3CDTF">2021-08-03T02:43:11Z</dcterms:modified>
</cp:coreProperties>
</file>