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150F"/>
    <a:srgbClr val="FF0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528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445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532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750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353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92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62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15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42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683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829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011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590D1-004A-427A-A50F-200A8380C217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5F28D-6C43-46D9-B152-390272135D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2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7086600" cy="646331"/>
          </a:xfrm>
          <a:prstGeom prst="rect">
            <a:avLst/>
          </a:prstGeom>
          <a:scene3d>
            <a:camera prst="obliqueBottomLef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সবাইকে শুভেচ্ছা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HIVAIDS-1-655x3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47837"/>
            <a:ext cx="8001000" cy="44243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447800"/>
            <a:ext cx="3276600" cy="2667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447800"/>
            <a:ext cx="3886200" cy="2667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154640" y="3048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চিত্র দুটি লক্ষ করি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3940" y="434985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এইডসের লক্ষণ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434985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এইডসের লক্ষণ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500" y="1295400"/>
            <a:ext cx="4724400" cy="3124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819400" y="381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দলগত কাজ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0292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এইডসের লক্ষণগুলো আলোচনা করে উপস্থাপণ কর 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304800" y="381000"/>
            <a:ext cx="8610600" cy="12192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eflateBottom">
              <a:avLst/>
            </a:prstTxWarp>
          </a:bodyPr>
          <a:lstStyle/>
          <a:p>
            <a:pPr algn="ctr"/>
            <a:r>
              <a:rPr lang="bn-IN" sz="1000" dirty="0" smtClean="0">
                <a:solidFill>
                  <a:schemeClr val="tx1"/>
                </a:solidFill>
              </a:rPr>
              <a:t>মূল্যায়ন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2525" y="1693460"/>
            <a:ext cx="4229100" cy="272614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.</a:t>
            </a:r>
            <a:r>
              <a:rPr lang="bn-IN" sz="3200" dirty="0" smtClean="0">
                <a:solidFill>
                  <a:schemeClr val="tx1"/>
                </a:solidFill>
              </a:rPr>
              <a:t>১। এইচআইভি কী ?</a:t>
            </a:r>
          </a:p>
          <a:p>
            <a:pPr algn="ctr"/>
            <a:endParaRPr lang="bn-IN" sz="32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197875" y="3056530"/>
            <a:ext cx="2438400" cy="1219200"/>
          </a:xfrm>
          <a:prstGeom prst="wedgeRound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উত্তর-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ভাইরাস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05401" y="1693460"/>
            <a:ext cx="3657600" cy="37167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সর্বপ্রথম এইডস শনাক্ত হয় কোন দেশে ?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lowchart: Display 10"/>
          <p:cNvSpPr/>
          <p:nvPr/>
        </p:nvSpPr>
        <p:spPr>
          <a:xfrm>
            <a:off x="5426974" y="3886200"/>
            <a:ext cx="2878825" cy="1371600"/>
          </a:xfrm>
          <a:prstGeom prst="flowChartDisp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</a:rPr>
              <a:t>উত্তর- আমেরিকা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Flowchart: Document 11"/>
          <p:cNvSpPr/>
          <p:nvPr/>
        </p:nvSpPr>
        <p:spPr>
          <a:xfrm>
            <a:off x="302525" y="4800600"/>
            <a:ext cx="4574275" cy="1752600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এইডস সর্বপ্রথম কত সালে শনাক্ত হয় ?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উত্তর-১৯৮১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447800"/>
            <a:ext cx="3886200" cy="4648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1450074"/>
            <a:ext cx="3657600" cy="47221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819400" y="5334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চিত্র দুটি লক্ষ করি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1752600"/>
            <a:ext cx="4724400" cy="3124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lowchart: Document 2"/>
          <p:cNvSpPr/>
          <p:nvPr/>
        </p:nvSpPr>
        <p:spPr>
          <a:xfrm>
            <a:off x="2400300" y="457200"/>
            <a:ext cx="3733800" cy="914400"/>
          </a:xfrm>
          <a:prstGeom prst="flowChartDocumen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বাড়ীর কাজ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257800"/>
            <a:ext cx="87630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এইচআইভি ও এইডস হতে মুক্ত থাকার উপায়গুলো লিখে আনবে ।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381000" y="228600"/>
            <a:ext cx="8610600" cy="38100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ArchDownPour">
              <a:avLst/>
            </a:prstTxWarp>
          </a:bodyPr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ধন্যবাদ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HIVAIDS-1-655x3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191000"/>
            <a:ext cx="4267200" cy="2299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467380"/>
            <a:ext cx="2519149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শিক্ষক পরিচিতি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1548825"/>
            <a:ext cx="26670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পাঠ পরিচিতি</a:t>
            </a:r>
            <a:endParaRPr lang="en-US" dirty="0"/>
          </a:p>
        </p:txBody>
      </p:sp>
      <p:pic>
        <p:nvPicPr>
          <p:cNvPr id="8" name="Picture 7" descr="1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2743200" cy="2743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Oval 9"/>
          <p:cNvSpPr/>
          <p:nvPr/>
        </p:nvSpPr>
        <p:spPr>
          <a:xfrm>
            <a:off x="4572000" y="2057400"/>
            <a:ext cx="4419600" cy="1676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bn-IN" dirty="0" smtClean="0">
                <a:solidFill>
                  <a:schemeClr val="tx1"/>
                </a:solidFill>
              </a:rPr>
              <a:t>শ্রেণীঃ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অষ্টম 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বিষয়ঃ </a:t>
            </a:r>
            <a:r>
              <a:rPr lang="bn-IN" dirty="0" smtClean="0">
                <a:solidFill>
                  <a:schemeClr val="tx1"/>
                </a:solidFill>
              </a:rPr>
              <a:t>শারীরিক  </a:t>
            </a:r>
            <a:r>
              <a:rPr lang="en-US" dirty="0" err="1" smtClean="0">
                <a:solidFill>
                  <a:schemeClr val="tx1"/>
                </a:solidFill>
              </a:rPr>
              <a:t>শিক্ষা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ও স্বাস্থ্য 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অধ্যায়ঃ তৃতীয়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সময়ঃ ৫০ মিনিট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" y="3886201"/>
            <a:ext cx="4506685" cy="2209799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এনামুল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en-US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চলিতার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আব্দা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আফছার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তালুকদার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2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চুনারুঘাট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000" dirty="0" err="1" smtClean="0"/>
              <a:t>enamul2116690@gmail.com</a:t>
            </a:r>
            <a:endParaRPr lang="en-US" sz="2000" dirty="0" smtClean="0"/>
          </a:p>
          <a:p>
            <a:pPr algn="ctr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1219200"/>
            <a:ext cx="6705600" cy="4800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ounded Rectangle 4"/>
          <p:cNvSpPr/>
          <p:nvPr/>
        </p:nvSpPr>
        <p:spPr>
          <a:xfrm>
            <a:off x="3048000" y="228600"/>
            <a:ext cx="3124200" cy="533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চিত্রটি লক্ষ করি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Input 3"/>
          <p:cNvSpPr/>
          <p:nvPr/>
        </p:nvSpPr>
        <p:spPr>
          <a:xfrm>
            <a:off x="304800" y="457200"/>
            <a:ext cx="8458200" cy="6172200"/>
          </a:xfrm>
          <a:prstGeom prst="flowChartManualInp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ArchUpPour">
              <a:avLst/>
            </a:prstTxWarp>
          </a:bodyPr>
          <a:lstStyle/>
          <a:p>
            <a:pPr algn="ctr"/>
            <a:r>
              <a:rPr lang="bn-IN" dirty="0" smtClean="0">
                <a:ln>
                  <a:solidFill>
                    <a:srgbClr val="FFFFFF"/>
                  </a:solidFill>
                </a:ln>
                <a:solidFill>
                  <a:schemeClr val="tx1"/>
                </a:solidFill>
              </a:rPr>
              <a:t>আজকের পাঠের বিষয়</a:t>
            </a:r>
          </a:p>
          <a:p>
            <a:pPr algn="ctr"/>
            <a:r>
              <a:rPr lang="bn-IN" dirty="0" smtClean="0">
                <a:ln>
                  <a:solidFill>
                    <a:srgbClr val="FFFFFF"/>
                  </a:solidFill>
                </a:ln>
                <a:solidFill>
                  <a:schemeClr val="tx1"/>
                </a:solidFill>
              </a:rPr>
              <a:t>স্বাস্থ্যবিজ্ঞান পরিচিতি ও স্বাস্থ্যসেবা</a:t>
            </a:r>
            <a:endParaRPr lang="en-US" dirty="0">
              <a:ln>
                <a:solidFill>
                  <a:srgbClr val="FFFFFF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152400" y="1524000"/>
            <a:ext cx="8991600" cy="4648200"/>
          </a:xfrm>
          <a:prstGeom prst="plaqu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এইডস কী তা বলতে 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এইচআইভি এইডস ও এর লক্ষণগুলো কী ও কীভাবে ছড়ায় তা ব্যাখ্যা করতে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এইচআইভি ও এইডস হতে মুক্ত থাকার উপায় ব্যাখ্যা করতে পারবে 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46782"/>
            <a:ext cx="6591300" cy="1077218"/>
          </a:xfrm>
          <a:prstGeom prst="rect">
            <a:avLst/>
          </a:prstGeom>
          <a:scene3d>
            <a:camera prst="perspectiveRelaxed"/>
            <a:lightRig rig="threePt" dir="t"/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শিখন ফল </a:t>
            </a:r>
          </a:p>
          <a:p>
            <a:pPr algn="ctr"/>
            <a:r>
              <a:rPr lang="bn-IN" sz="3200" dirty="0" smtClean="0"/>
              <a:t>এই পাঠ শেষে শিক্ষার্থীরা-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219200"/>
            <a:ext cx="7162800" cy="480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438400" y="304800"/>
            <a:ext cx="365760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চিত্রটি লক্ষ করি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2362200" y="533400"/>
            <a:ext cx="4114800" cy="20574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একক কাজ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1752600" y="3200400"/>
            <a:ext cx="5334000" cy="2286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এইডস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কী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?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685800"/>
            <a:ext cx="7162800" cy="5410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Isosceles Triangle 2"/>
          <p:cNvSpPr/>
          <p:nvPr/>
        </p:nvSpPr>
        <p:spPr>
          <a:xfrm>
            <a:off x="3657600" y="688074"/>
            <a:ext cx="2133600" cy="6835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762000" y="1447800"/>
            <a:ext cx="6591300" cy="373380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এইডস কীভাবে ছড়ায় খাতায় লিখ 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33600" y="304800"/>
            <a:ext cx="3505200" cy="762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জোড়ায় কাজ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170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ENAMUL HAQUE</cp:lastModifiedBy>
  <cp:revision>42</cp:revision>
  <dcterms:created xsi:type="dcterms:W3CDTF">2020-01-12T09:58:02Z</dcterms:created>
  <dcterms:modified xsi:type="dcterms:W3CDTF">2021-08-04T02:30:07Z</dcterms:modified>
</cp:coreProperties>
</file>