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5" r:id="rId2"/>
    <p:sldId id="267" r:id="rId3"/>
    <p:sldId id="262" r:id="rId4"/>
    <p:sldId id="268" r:id="rId5"/>
    <p:sldId id="263" r:id="rId6"/>
    <p:sldId id="257" r:id="rId7"/>
    <p:sldId id="258" r:id="rId8"/>
    <p:sldId id="259" r:id="rId9"/>
    <p:sldId id="260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3AA-42AC-49F0-BE62-1547E826C06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A4DB-968A-45D5-8C56-898505E88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3AA-42AC-49F0-BE62-1547E826C06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A4DB-968A-45D5-8C56-898505E88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3AA-42AC-49F0-BE62-1547E826C06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A4DB-968A-45D5-8C56-898505E88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3AA-42AC-49F0-BE62-1547E826C06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A4DB-968A-45D5-8C56-898505E88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3AA-42AC-49F0-BE62-1547E826C06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A4DB-968A-45D5-8C56-898505E88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3AA-42AC-49F0-BE62-1547E826C06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A4DB-968A-45D5-8C56-898505E88F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3AA-42AC-49F0-BE62-1547E826C06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A4DB-968A-45D5-8C56-898505E88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3AA-42AC-49F0-BE62-1547E826C06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A4DB-968A-45D5-8C56-898505E88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3AA-42AC-49F0-BE62-1547E826C06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A4DB-968A-45D5-8C56-898505E88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3AA-42AC-49F0-BE62-1547E826C06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95A4DB-968A-45D5-8C56-898505E88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3AA-42AC-49F0-BE62-1547E826C06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A4DB-968A-45D5-8C56-898505E88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5CF73AA-42AC-49F0-BE62-1547E826C06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F95A4DB-968A-45D5-8C56-898505E88F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1000" y="22123"/>
            <a:ext cx="8382000" cy="6400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6000" b="1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r>
              <a:rPr lang="en-US" sz="6000" b="1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উল্লা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হাট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96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9600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</a:t>
            </a:r>
            <a:r>
              <a:rPr lang="en-US" sz="6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 </a:t>
            </a:r>
            <a:endParaRPr lang="en-US" sz="6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27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ব্যাসার্ধ</a:t>
            </a:r>
            <a:r>
              <a:rPr lang="en-US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ত্রিভূজের</a:t>
            </a:r>
            <a:r>
              <a:rPr lang="en-US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পরিবৃত্ত</a:t>
            </a:r>
            <a:r>
              <a:rPr lang="en-US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08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xit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675356" y="1021878"/>
            <a:ext cx="6510528" cy="197780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স্বস্থ্যবিধি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মেনে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চলব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দূরত্ব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বজায়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রাখব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9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 -0.003 0.012 -0.034 0.037 -0.032 C 0.075 -0.029 0.09 -0.007 0.125 -0.029 C 0.147 -0.042 0.173 -0.075 0.192 -0.074 C 0.235 -0.073 0.244 -0.039 0.244 -0.008 C 0.245 0.036 0.189 0.073 0.121 0.077 C 0.052 0.08 -0.005 0.033 0 0 Z" pathEditMode="relative" ptsTypes="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sz="8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06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30480"/>
            <a:ext cx="9039860" cy="616106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solidFill>
                  <a:srgbClr val="00B0F0"/>
                </a:solidFill>
              </a:rPr>
              <a:t>	 </a:t>
            </a:r>
          </a:p>
        </p:txBody>
      </p:sp>
      <p:sp>
        <p:nvSpPr>
          <p:cNvPr id="5" name="Oval 4"/>
          <p:cNvSpPr/>
          <p:nvPr/>
        </p:nvSpPr>
        <p:spPr>
          <a:xfrm>
            <a:off x="2133600" y="1644075"/>
            <a:ext cx="4419600" cy="39624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Hamid </a:t>
            </a:r>
            <a:r>
              <a:rPr lang="en-US" sz="3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Ullah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	hat  </a:t>
            </a:r>
            <a:r>
              <a:rPr 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ctr"/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School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 err="1" smtClean="0">
                <a:solidFill>
                  <a:srgbClr val="FF0000"/>
                </a:solidFill>
              </a:rPr>
              <a:t>Sitakund,Chattagram</a:t>
            </a:r>
            <a:endParaRPr lang="en-US" sz="2000" b="1" dirty="0">
              <a:solidFill>
                <a:srgbClr val="FF0000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7030A0"/>
                </a:solidFill>
              </a:rPr>
              <a:t>E-Mail: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</a:rPr>
              <a:t>skdas259934@gmail.com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4102" name="Picture 6" descr="C:\Users\Administrator\Desktop\on line cclass\IMG_20200628_1944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04640" y="-16230600"/>
            <a:ext cx="9601200" cy="167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9600" y="228600"/>
            <a:ext cx="7680960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cap="none" spc="0" dirty="0" smtClean="0">
                <a:ln w="11430"/>
                <a:solidFill>
                  <a:srgbClr val="000000"/>
                </a:solidFill>
              </a:rPr>
              <a:t>Suman </a:t>
            </a:r>
            <a:r>
              <a:rPr lang="en-US" sz="2800" cap="none" spc="0" dirty="0" err="1" smtClean="0">
                <a:ln w="11430"/>
                <a:solidFill>
                  <a:srgbClr val="000000"/>
                </a:solidFill>
              </a:rPr>
              <a:t>kumar</a:t>
            </a:r>
            <a:r>
              <a:rPr lang="en-US" sz="2800" cap="none" spc="0" dirty="0" smtClean="0">
                <a:ln w="11430"/>
                <a:solidFill>
                  <a:srgbClr val="000000"/>
                </a:solidFill>
              </a:rPr>
              <a:t> Das</a:t>
            </a:r>
            <a:r>
              <a:rPr lang="en-US" sz="2800" dirty="0" smtClean="0">
                <a:ln w="11430"/>
                <a:solidFill>
                  <a:srgbClr val="000000"/>
                </a:solidFill>
              </a:rPr>
              <a:t>) </a:t>
            </a:r>
            <a:endParaRPr lang="bn-BD" sz="2800" dirty="0" smtClean="0">
              <a:ln w="11430"/>
              <a:solidFill>
                <a:srgbClr val="000000"/>
              </a:solidFill>
            </a:endParaRPr>
          </a:p>
          <a:p>
            <a:pPr algn="ctr"/>
            <a:r>
              <a:rPr lang="en-US" sz="2800" dirty="0" smtClean="0">
                <a:ln w="11430"/>
                <a:solidFill>
                  <a:srgbClr val="000000"/>
                </a:solidFill>
              </a:rPr>
              <a:t>Assistant teacher</a:t>
            </a:r>
          </a:p>
          <a:p>
            <a:pPr algn="ctr"/>
            <a:r>
              <a:rPr lang="en-US" sz="2800" dirty="0">
                <a:ln w="11430"/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ln w="11430"/>
                <a:solidFill>
                  <a:srgbClr val="000000"/>
                </a:solidFill>
              </a:rPr>
              <a:t>             (Math)</a:t>
            </a:r>
            <a:endParaRPr lang="en-US" sz="2800" cap="none" spc="0" dirty="0">
              <a:ln w="11430"/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64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-0.04 C 0.081 -0.049 0.102 -0.054 0.124 -0.054 C 0.149 -0.054 0.169 -0.049 0.183 -0.04 L 0.25 0 E" pathEditMode="relative" ptsTypes="">
                                      <p:cBhvr>
                                        <p:cTn id="10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-0.04 C 0.081 -0.049 0.102 -0.054 0.124 -0.054 C 0.149 -0.054 0.169 -0.049 0.183 -0.04 L 0.25 0 E" pathEditMode="relative" ptsTypes="">
                                      <p:cBhvr>
                                        <p:cTn id="10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36 0.062 L 0.108 0.062 L 0.072 0.125 L 0.108 0.187 L 0.036 0.187 L 0 0.25 L -0.036 0.187 L -0.108 0.187 L -0.072 0.125 L -0.108 0.062 L -0.036 0.062 L 0 0 Z" pathEditMode="relative" ptsTypes="">
                                      <p:cBhvr>
                                        <p:cTn id="10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2 -0.018 0.033 -0.044 0.058 -0.044 C 0.095 -0.044 0.125 -0.017 0.125 0.017 C 0.125 0.028 0.122 0.038 0.116 0.047 C 0.117 0.047 0 0.182 0 0.183 C 0 0.182 -0.117 0.047 -0.116 0.047 C -0.122 0.038 -0.125 0.028 -0.125 0.017 C -0.125 -0.017 -0.095 -0.044 -0.057 -0.044 C -0.033 -0.044 -0.012 -0.018 0 0 Z" pathEditMode="relative" ptsTypes="">
                                      <p:cBhvr>
                                        <p:cTn id="111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build="allAtOnce" animBg="1"/>
      <p:bldP spid="2" grpId="0" animBg="1"/>
      <p:bldP spid="2" grpId="1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3969" y="0"/>
            <a:ext cx="9144000" cy="85561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</a:t>
            </a:r>
            <a:endParaRPr lang="en-US" sz="66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	</a:t>
            </a:r>
          </a:p>
          <a:p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 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lang="bn-BD" sz="44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4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   </a:t>
            </a:r>
            <a:r>
              <a:rPr lang="en-US" sz="44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 </a:t>
            </a:r>
            <a:r>
              <a:rPr lang="en-US" sz="44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4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4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 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৮ম</a:t>
            </a:r>
          </a:p>
          <a:p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০৩/০৮/২০২১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endParaRPr lang="en-US" sz="4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66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6600" b="1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6600" b="1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346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48"/>
    </mc:Choice>
    <mc:Fallback xmlns="">
      <p:transition spd="slow" advTm="6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		</a:t>
            </a:r>
            <a:r>
              <a:rPr lang="en-US" sz="4800" b="0" u="sng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4800" b="0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বৃত্ত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সমপাদ্য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4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79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-76200"/>
            <a:ext cx="8763000" cy="74789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3"/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   </a:t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সমপাদ্য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১০</a:t>
            </a:r>
          </a:p>
          <a:p>
            <a:pPr lvl="3"/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নিদিষ্ট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ত্রিভূজের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অন্তবৃত্ত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আকতে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marL="457200" indent="-457200">
              <a:buAutoNum type="arabicPeriod"/>
            </a:pPr>
            <a:endParaRPr lang="en-US" sz="6000" dirty="0">
              <a:latin typeface="SutonnyMJ" pitchFamily="2" charset="0"/>
              <a:cs typeface="SutonnyMJ" pitchFamily="2" charset="0"/>
            </a:endParaRPr>
          </a:p>
          <a:p>
            <a:pPr marL="457200" indent="-457200">
              <a:buAutoNum type="arabicPeriod"/>
            </a:pPr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05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 txBox="1">
            <a:spLocks noGrp="1"/>
          </p:cNvSpPr>
          <p:nvPr>
            <p:ph type="ctrTitle"/>
          </p:nvPr>
        </p:nvSpPr>
        <p:spPr>
          <a:xfrm>
            <a:off x="1028700" y="3280949"/>
            <a:ext cx="7772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M  O    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755" y="304800"/>
            <a:ext cx="8305800" cy="6096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  </a:t>
            </a:r>
          </a:p>
        </p:txBody>
      </p:sp>
      <p:sp>
        <p:nvSpPr>
          <p:cNvPr id="4" name="Oval 3"/>
          <p:cNvSpPr/>
          <p:nvPr/>
        </p:nvSpPr>
        <p:spPr>
          <a:xfrm>
            <a:off x="4102509" y="3581400"/>
            <a:ext cx="1524001" cy="1371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429000" y="4953000"/>
            <a:ext cx="2971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838700" y="3048000"/>
            <a:ext cx="1562100" cy="1905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429000" y="3048000"/>
            <a:ext cx="1409700" cy="1905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457575" y="4114800"/>
            <a:ext cx="1647825" cy="838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572000" y="4114800"/>
            <a:ext cx="1828800" cy="838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Arc 37"/>
          <p:cNvSpPr/>
          <p:nvPr/>
        </p:nvSpPr>
        <p:spPr>
          <a:xfrm>
            <a:off x="3246489" y="4533900"/>
            <a:ext cx="914400" cy="914400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c 38"/>
          <p:cNvSpPr/>
          <p:nvPr/>
        </p:nvSpPr>
        <p:spPr>
          <a:xfrm rot="14802289">
            <a:off x="5763287" y="4380531"/>
            <a:ext cx="914400" cy="914400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 39"/>
          <p:cNvSpPr/>
          <p:nvPr/>
        </p:nvSpPr>
        <p:spPr>
          <a:xfrm>
            <a:off x="3715979" y="4267200"/>
            <a:ext cx="914400" cy="914400"/>
          </a:xfrm>
          <a:prstGeom prst="arc">
            <a:avLst>
              <a:gd name="adj1" fmla="val 17486862"/>
              <a:gd name="adj2" fmla="val 20391825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c 40"/>
          <p:cNvSpPr/>
          <p:nvPr/>
        </p:nvSpPr>
        <p:spPr>
          <a:xfrm rot="998208">
            <a:off x="3647701" y="3877115"/>
            <a:ext cx="853130" cy="1029705"/>
          </a:xfrm>
          <a:prstGeom prst="arc">
            <a:avLst>
              <a:gd name="adj1" fmla="val 18839303"/>
              <a:gd name="adj2" fmla="val 902247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/>
          <p:cNvSpPr/>
          <p:nvPr/>
        </p:nvSpPr>
        <p:spPr>
          <a:xfrm rot="13967080">
            <a:off x="5288821" y="3987000"/>
            <a:ext cx="914400" cy="914400"/>
          </a:xfrm>
          <a:prstGeom prst="arc">
            <a:avLst>
              <a:gd name="adj1" fmla="val 17070474"/>
              <a:gd name="adj2" fmla="val 20743013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42"/>
          <p:cNvSpPr/>
          <p:nvPr/>
        </p:nvSpPr>
        <p:spPr>
          <a:xfrm rot="5400000">
            <a:off x="4593508" y="3619500"/>
            <a:ext cx="914400" cy="914400"/>
          </a:xfrm>
          <a:prstGeom prst="arc">
            <a:avLst>
              <a:gd name="adj1" fmla="val 17749261"/>
              <a:gd name="adj2" fmla="val 21245633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>
            <a:endCxn id="4" idx="4"/>
          </p:cNvCxnSpPr>
          <p:nvPr/>
        </p:nvCxnSpPr>
        <p:spPr>
          <a:xfrm>
            <a:off x="4816578" y="4236994"/>
            <a:ext cx="47932" cy="7160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Arc 49"/>
          <p:cNvSpPr/>
          <p:nvPr/>
        </p:nvSpPr>
        <p:spPr>
          <a:xfrm rot="14871449" flipH="1">
            <a:off x="4513169" y="3561465"/>
            <a:ext cx="1312334" cy="2014830"/>
          </a:xfrm>
          <a:prstGeom prst="arc">
            <a:avLst>
              <a:gd name="adj1" fmla="val 16200000"/>
              <a:gd name="adj2" fmla="val 2018645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c 50"/>
          <p:cNvSpPr/>
          <p:nvPr/>
        </p:nvSpPr>
        <p:spPr>
          <a:xfrm rot="7666000">
            <a:off x="4521688" y="4627862"/>
            <a:ext cx="914400" cy="914400"/>
          </a:xfrm>
          <a:prstGeom prst="arc">
            <a:avLst>
              <a:gd name="adj1" fmla="val 20660552"/>
              <a:gd name="adj2" fmla="val 207967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c 51"/>
          <p:cNvSpPr/>
          <p:nvPr/>
        </p:nvSpPr>
        <p:spPr>
          <a:xfrm rot="8069902">
            <a:off x="4381500" y="4615025"/>
            <a:ext cx="914400" cy="914400"/>
          </a:xfrm>
          <a:prstGeom prst="arc">
            <a:avLst>
              <a:gd name="adj1" fmla="val 15024055"/>
              <a:gd name="adj2" fmla="val 20347004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Arc 52"/>
          <p:cNvSpPr/>
          <p:nvPr/>
        </p:nvSpPr>
        <p:spPr>
          <a:xfrm rot="10190593">
            <a:off x="4680439" y="4627861"/>
            <a:ext cx="914400" cy="914400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rot="10558532" flipV="1">
            <a:off x="4649378" y="2448971"/>
            <a:ext cx="517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6410071" y="4781991"/>
            <a:ext cx="482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3073640" y="4823452"/>
            <a:ext cx="34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 rot="342938">
            <a:off x="4816578" y="4780436"/>
            <a:ext cx="517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650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3" grpId="0" build="p" animBg="1"/>
      <p:bldP spid="4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50" grpId="0" animBg="1"/>
      <p:bldP spid="52" grpId="0" animBg="1"/>
      <p:bldP spid="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0"/>
            <a:ext cx="7696200" cy="276542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অঙ্কনের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বিবরণ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" y="3048000"/>
                <a:ext cx="8839200" cy="2743200"/>
              </a:xfr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r>
                  <a:rPr lang="en-US" dirty="0" smtClean="0">
                    <a:solidFill>
                      <a:srgbClr val="002060"/>
                    </a:solidFill>
                    <a:latin typeface="NikoshBAN" panose="02000000000000000000" pitchFamily="2" charset="0"/>
                    <a:ea typeface="Cambria Math"/>
                    <a:cs typeface="NikoshBAN" panose="02000000000000000000" pitchFamily="2" charset="0"/>
                  </a:rPr>
                  <a:t>১.</a:t>
                </a:r>
              </a:p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ABC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Cambria Math"/>
                    <a:ea typeface="Cambria Math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&lt;</m:t>
                    </m:r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&lt;</m:t>
                    </m:r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ACB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সমদ্বিখন্ডক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যথাক্রমে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BN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CN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আকি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</a:p>
              <a:p>
                <a:r>
                  <a:rPr lang="en-US" sz="2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মনেকরি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তারা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পরষ্পর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বিন্দুতে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ছেদ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endParaRPr 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" y="3048000"/>
                <a:ext cx="8839200" cy="27432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931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8458200" cy="29146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লম্ব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মনেকরি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বিন্দুতে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ছেদ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657600"/>
            <a:ext cx="8686800" cy="2895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4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ব্যাসার্ধ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বৃত্ত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আকি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48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  <p:bldP spid="2" grpId="4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763000" cy="6019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ব্যাসার্ধ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বৃত্তটি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নির্ণেয়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অন্তবৃত্ত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1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0.7|1.3|0.9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168</TotalTime>
  <Words>120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M  O    N        </vt:lpstr>
      <vt:lpstr>অঙ্কনের বিবরণ : </vt:lpstr>
      <vt:lpstr>২.  O থেকে BC এর উপর OD লম্ব আকি। মনেকরি তা BC কে  D বিন্দুতে ছেদ করে।   </vt:lpstr>
      <vt:lpstr>O কে কেন্দ্র কর ODএর সমান ব্যাসার্ধ নিয়ে একটি বৃত্ত আকি। তাহলে ,এই বৃত্তটি নির্ণেয় অন্তবৃত্ত। </vt:lpstr>
      <vt:lpstr>        বাড়ির কাজ:</vt:lpstr>
      <vt:lpstr>PowerPoint Presentation</vt:lpstr>
      <vt:lpstr>ধন্যবাদ সবাইকে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Suman das</dc:creator>
  <cp:lastModifiedBy>Suman das</cp:lastModifiedBy>
  <cp:revision>50</cp:revision>
  <dcterms:created xsi:type="dcterms:W3CDTF">2021-07-26T06:23:26Z</dcterms:created>
  <dcterms:modified xsi:type="dcterms:W3CDTF">2021-08-03T02:51:38Z</dcterms:modified>
</cp:coreProperties>
</file>