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wma" ContentType="audio/x-ms-wma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9" r:id="rId5"/>
    <p:sldId id="262" r:id="rId6"/>
    <p:sldId id="260" r:id="rId7"/>
    <p:sldId id="263" r:id="rId8"/>
    <p:sldId id="276" r:id="rId9"/>
    <p:sldId id="258" r:id="rId10"/>
    <p:sldId id="264" r:id="rId11"/>
    <p:sldId id="278" r:id="rId12"/>
    <p:sldId id="265" r:id="rId13"/>
    <p:sldId id="266" r:id="rId14"/>
    <p:sldId id="279" r:id="rId15"/>
    <p:sldId id="267" r:id="rId16"/>
    <p:sldId id="277" r:id="rId17"/>
    <p:sldId id="268" r:id="rId18"/>
    <p:sldId id="281" r:id="rId19"/>
    <p:sldId id="271" r:id="rId20"/>
    <p:sldId id="269" r:id="rId21"/>
    <p:sldId id="280" r:id="rId22"/>
    <p:sldId id="270" r:id="rId23"/>
    <p:sldId id="272" r:id="rId24"/>
    <p:sldId id="282" r:id="rId25"/>
    <p:sldId id="274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D841-4F4F-460D-87BF-D0768A520E1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A9B-CAE0-4D80-B519-213A919A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4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D841-4F4F-460D-87BF-D0768A520E1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A9B-CAE0-4D80-B519-213A919A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D841-4F4F-460D-87BF-D0768A520E1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A9B-CAE0-4D80-B519-213A919A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D841-4F4F-460D-87BF-D0768A520E1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A9B-CAE0-4D80-B519-213A919A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4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D841-4F4F-460D-87BF-D0768A520E1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A9B-CAE0-4D80-B519-213A919A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5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D841-4F4F-460D-87BF-D0768A520E1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A9B-CAE0-4D80-B519-213A919A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2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D841-4F4F-460D-87BF-D0768A520E1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A9B-CAE0-4D80-B519-213A919A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8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D841-4F4F-460D-87BF-D0768A520E1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A9B-CAE0-4D80-B519-213A919A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0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D841-4F4F-460D-87BF-D0768A520E1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A9B-CAE0-4D80-B519-213A919A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2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D841-4F4F-460D-87BF-D0768A520E1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A9B-CAE0-4D80-B519-213A919A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1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D841-4F4F-460D-87BF-D0768A520E1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A9B-CAE0-4D80-B519-213A919A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1D841-4F4F-460D-87BF-D0768A520E1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64A9B-CAE0-4D80-B519-213A919A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6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7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19.jfif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fif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6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5.jpeg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microsoft.com/office/2007/relationships/hdphoto" Target="../media/hdphoto8.wdp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f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fif"/><Relationship Id="rId5" Type="http://schemas.openxmlformats.org/officeDocument/2006/relationships/image" Target="../media/image10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fif"/><Relationship Id="rId5" Type="http://schemas.openxmlformats.org/officeDocument/2006/relationships/image" Target="../media/image10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5B2EB70C-9E2B-4FAC-9B0E-8AB90B2BEC36}"/>
              </a:ext>
            </a:extLst>
          </p:cNvPr>
          <p:cNvSpPr/>
          <p:nvPr/>
        </p:nvSpPr>
        <p:spPr>
          <a:xfrm>
            <a:off x="0" y="321472"/>
            <a:ext cx="9129660" cy="2129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1AFC4602-185B-4525-B0E5-EEBFE808EC83}"/>
              </a:ext>
            </a:extLst>
          </p:cNvPr>
          <p:cNvGrpSpPr/>
          <p:nvPr/>
        </p:nvGrpSpPr>
        <p:grpSpPr>
          <a:xfrm>
            <a:off x="387608" y="187478"/>
            <a:ext cx="1471037" cy="4245404"/>
            <a:chOff x="439132" y="385101"/>
            <a:chExt cx="1471037" cy="4245404"/>
          </a:xfrm>
        </p:grpSpPr>
        <p:sp>
          <p:nvSpPr>
            <p:cNvPr id="20" name="Rectangle 1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6842A10A-1E35-4692-87A5-6CBEF32C8EDB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1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E2CBAF0-ADD1-4763-8EFB-AFBBEE57D2E4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1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5C8613A-8C15-4247-B84E-1218A9F35F6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1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3BE5100-60E1-48C0-B707-F22A28562325}"/>
                </a:ext>
              </a:extLst>
            </p:cNvPr>
            <p:cNvSpPr txBox="1"/>
            <p:nvPr/>
          </p:nvSpPr>
          <p:spPr>
            <a:xfrm>
              <a:off x="571791" y="3429000"/>
              <a:ext cx="1085851" cy="1185634"/>
            </a:xfrm>
            <a:prstGeom prst="rect">
              <a:avLst/>
            </a:prstGeom>
            <a:noFill/>
          </p:spPr>
          <p:txBody>
            <a:bodyPr wrap="square" numCol="1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en-US" sz="3200" b="1" dirty="0" err="1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স্বা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D883623D-A749-4539-9659-987826EF0D0D}"/>
              </a:ext>
            </a:extLst>
          </p:cNvPr>
          <p:cNvGrpSpPr/>
          <p:nvPr/>
        </p:nvGrpSpPr>
        <p:grpSpPr>
          <a:xfrm>
            <a:off x="2703332" y="196523"/>
            <a:ext cx="1471037" cy="4245404"/>
            <a:chOff x="439132" y="385101"/>
            <a:chExt cx="1471037" cy="4245404"/>
          </a:xfrm>
        </p:grpSpPr>
        <p:sp>
          <p:nvSpPr>
            <p:cNvPr id="16" name="Rectangle 1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80D2468-F328-48FF-9376-19188ABA6077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2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9E88F32-194D-46EE-90E4-CBFFEF16E48D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2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9E41EE4-51BE-4BA6-A24B-A21E78723AE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2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4E79C6E-38D6-41B6-93A8-75A6DE24E68B}"/>
                </a:ext>
              </a:extLst>
            </p:cNvPr>
            <p:cNvSpPr txBox="1"/>
            <p:nvPr/>
          </p:nvSpPr>
          <p:spPr>
            <a:xfrm>
              <a:off x="638757" y="3429000"/>
              <a:ext cx="1015513" cy="1030458"/>
            </a:xfrm>
            <a:prstGeom prst="rect">
              <a:avLst/>
            </a:prstGeom>
            <a:noFill/>
          </p:spPr>
          <p:txBody>
            <a:bodyPr wrap="square" numCol="1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8DE02-291D-4ABD-A0CA-3E056D756FC4}"/>
              </a:ext>
            </a:extLst>
          </p:cNvPr>
          <p:cNvGrpSpPr/>
          <p:nvPr/>
        </p:nvGrpSpPr>
        <p:grpSpPr>
          <a:xfrm>
            <a:off x="5025618" y="220908"/>
            <a:ext cx="1471037" cy="4245404"/>
            <a:chOff x="439132" y="385101"/>
            <a:chExt cx="1471037" cy="4245404"/>
          </a:xfrm>
        </p:grpSpPr>
        <p:sp>
          <p:nvSpPr>
            <p:cNvPr id="12" name="Rectangle 1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C03A47B-9E0C-4A51-97E2-2F38D4B5AB95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Freeform: Shape 2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D23CEC5-5222-45FC-8EA5-E3FC981EC8AC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Freeform: Shape 2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318DA8C1-A01A-4095-9318-B3205BC00154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2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5D11B2B-263F-48B2-9BEE-AE2ED9129B7B}"/>
                </a:ext>
              </a:extLst>
            </p:cNvPr>
            <p:cNvSpPr txBox="1"/>
            <p:nvPr/>
          </p:nvSpPr>
          <p:spPr>
            <a:xfrm>
              <a:off x="696757" y="3499338"/>
              <a:ext cx="945175" cy="974187"/>
            </a:xfrm>
            <a:prstGeom prst="rect">
              <a:avLst/>
            </a:prstGeom>
            <a:noFill/>
          </p:spPr>
          <p:txBody>
            <a:bodyPr wrap="square" numCol="1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ত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F77B4158-2775-4131-923A-B7889D4C8D12}"/>
              </a:ext>
            </a:extLst>
          </p:cNvPr>
          <p:cNvGrpSpPr/>
          <p:nvPr/>
        </p:nvGrpSpPr>
        <p:grpSpPr>
          <a:xfrm>
            <a:off x="7267136" y="210427"/>
            <a:ext cx="1471037" cy="4245404"/>
            <a:chOff x="439132" y="385101"/>
            <a:chExt cx="1471037" cy="4245404"/>
          </a:xfrm>
        </p:grpSpPr>
        <p:sp>
          <p:nvSpPr>
            <p:cNvPr id="8" name="Rectangle 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2E0AAE1-FF13-4B29-AEF1-4075CF000F22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Freeform: Shape 3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9B5EEEB-A304-4EF4-9BD2-B083722310A7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Freeform: Shape 3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6140DFFD-5D50-4725-B43E-FD66B3DB30C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3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C90CF4D-8A9B-472B-80C1-9FB6E6C6D852}"/>
                </a:ext>
              </a:extLst>
            </p:cNvPr>
            <p:cNvSpPr txBox="1"/>
            <p:nvPr/>
          </p:nvSpPr>
          <p:spPr>
            <a:xfrm>
              <a:off x="732279" y="3457135"/>
              <a:ext cx="855025" cy="1002322"/>
            </a:xfrm>
            <a:prstGeom prst="rect">
              <a:avLst/>
            </a:prstGeom>
            <a:noFill/>
          </p:spPr>
          <p:txBody>
            <a:bodyPr wrap="square" numCol="1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16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278E030-BD4B-4DDE-96BA-DF0A9217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43000" y="1106129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D066F9-59BA-412D-A1FD-32C5790059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993637"/>
            <a:ext cx="2052408" cy="135725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518FF4-2746-4B02-A1C6-13BB58955AB8}"/>
              </a:ext>
            </a:extLst>
          </p:cNvPr>
          <p:cNvSpPr txBox="1"/>
          <p:nvPr/>
        </p:nvSpPr>
        <p:spPr>
          <a:xfrm>
            <a:off x="1447800" y="285750"/>
            <a:ext cx="6063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D761429F-9339-4432-A1C2-7792EB5CD596}"/>
              </a:ext>
            </a:extLst>
          </p:cNvPr>
          <p:cNvSpPr txBox="1"/>
          <p:nvPr/>
        </p:nvSpPr>
        <p:spPr>
          <a:xfrm>
            <a:off x="3581400" y="1630745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ce, Ice, Baby | Clear Lake, Iowa | Chamber of Commerce">
            <a:extLst>
              <a:ext uri="{FF2B5EF4-FFF2-40B4-BE49-F238E27FC236}">
                <a16:creationId xmlns="" xmlns:a16="http://schemas.microsoft.com/office/drawing/2014/main" xmlns:lc="http://schemas.openxmlformats.org/drawingml/2006/lockedCanvas" id="{73F50DFB-852E-4093-A90A-48CBA7B8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941" l="9732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860454"/>
            <a:ext cx="2707807" cy="15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grass boarder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562" y="2507908"/>
            <a:ext cx="1537754" cy="17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58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age result for grass boarde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504950"/>
            <a:ext cx="3143846" cy="2509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43A8F3C6-D888-4D5B-82BC-7F5EF0B461B7}"/>
              </a:ext>
            </a:extLst>
          </p:cNvPr>
          <p:cNvSpPr txBox="1"/>
          <p:nvPr/>
        </p:nvSpPr>
        <p:spPr>
          <a:xfrm>
            <a:off x="3581400" y="1421040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াথর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।পাথর নিজে নিজে তার আয়তন বা আকার পরিবর্তন করে না। উঁচু থেকে একখন্ড পাথর নিচে ফেললে এর আকার ও আয়তন একই থাকে।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3493" y="209550"/>
            <a:ext cx="4246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0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43A8F3C6-D888-4D5B-82BC-7F5EF0B461B7}"/>
              </a:ext>
            </a:extLst>
          </p:cNvPr>
          <p:cNvSpPr txBox="1"/>
          <p:nvPr/>
        </p:nvSpPr>
        <p:spPr>
          <a:xfrm>
            <a:off x="228600" y="133350"/>
            <a:ext cx="8791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598295"/>
            <a:ext cx="2234904" cy="1974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617" l="0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358" y="2572318"/>
            <a:ext cx="2184023" cy="2095562"/>
          </a:xfrm>
          <a:prstGeom prst="rect">
            <a:avLst/>
          </a:prstGeom>
        </p:spPr>
      </p:pic>
      <p:pic>
        <p:nvPicPr>
          <p:cNvPr id="7" name="Picture 6" descr="Image result for grass boarder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2343150"/>
            <a:ext cx="1673225" cy="189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What Is The Best Cooking Oil For Your Heart? - Heart Foundation">
            <a:extLst>
              <a:ext uri="{FF2B5EF4-FFF2-40B4-BE49-F238E27FC236}">
                <a16:creationId xmlns="" xmlns:a16="http://schemas.microsoft.com/office/drawing/2014/main" xmlns:lc="http://schemas.openxmlformats.org/drawingml/2006/lockedCanvas" id="{FF186863-6041-4DF9-B6E7-6C15EB2B0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8305" y="2868576"/>
            <a:ext cx="1465118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op 60 Orange Juice Glass Stock Photos ... | Glass, Orange juice, Juice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D31B18-16C7-4CAE-801E-DFDD67DD1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852527"/>
            <a:ext cx="1445242" cy="197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314CE364-8AB6-40B8-BCEE-57474D4EAC66}"/>
              </a:ext>
            </a:extLst>
          </p:cNvPr>
          <p:cNvSpPr txBox="1"/>
          <p:nvPr/>
        </p:nvSpPr>
        <p:spPr>
          <a:xfrm>
            <a:off x="3012996" y="2157744"/>
            <a:ext cx="275049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</a:p>
        </p:txBody>
      </p:sp>
      <p:pic>
        <p:nvPicPr>
          <p:cNvPr id="8" name="Picture 7" descr="Image result for grass boarder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195" y="2813158"/>
            <a:ext cx="1285875" cy="1714500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518FF4-2746-4B02-A1C6-13BB58955AB8}"/>
              </a:ext>
            </a:extLst>
          </p:cNvPr>
          <p:cNvSpPr txBox="1"/>
          <p:nvPr/>
        </p:nvSpPr>
        <p:spPr>
          <a:xfrm>
            <a:off x="1359398" y="188786"/>
            <a:ext cx="6063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096696"/>
            <a:ext cx="1166128" cy="162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7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09204" y="57150"/>
            <a:ext cx="4246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64" y="823283"/>
            <a:ext cx="29718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971085-9368-4D4E-A11D-C41C6839E7F2}"/>
              </a:ext>
            </a:extLst>
          </p:cNvPr>
          <p:cNvSpPr txBox="1"/>
          <p:nvPr/>
        </p:nvSpPr>
        <p:spPr>
          <a:xfrm>
            <a:off x="4024745" y="2676213"/>
            <a:ext cx="4495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 যে পাত্রে রাখা হয় সে পাত্রের আকার ধারন করে।টেবিল বা মেঝেতে পড়লে চারদিকে ছড়িয়ে পড়ে।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6857" y="823283"/>
            <a:ext cx="3951574" cy="188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4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315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971085-9368-4D4E-A11D-C41C6839E7F2}"/>
              </a:ext>
            </a:extLst>
          </p:cNvPr>
          <p:cNvSpPr txBox="1"/>
          <p:nvPr/>
        </p:nvSpPr>
        <p:spPr>
          <a:xfrm>
            <a:off x="381001" y="140632"/>
            <a:ext cx="8267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" name="Picture 8" descr="Image result for grass boarde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900705"/>
            <a:ext cx="1285875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2900705"/>
            <a:ext cx="1166128" cy="16274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1" y="2900705"/>
            <a:ext cx="1093050" cy="1639576"/>
          </a:xfrm>
          <a:prstGeom prst="rect">
            <a:avLst/>
          </a:prstGeom>
        </p:spPr>
      </p:pic>
      <p:pic>
        <p:nvPicPr>
          <p:cNvPr id="13" name="Picture 12" descr="Top 60 Orange Juice Glass Stock Photos ... | Glass, Orange juice, Juice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D31B18-16C7-4CAE-801E-DFDD67DD1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635524"/>
            <a:ext cx="1445242" cy="197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996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016" y="152688"/>
            <a:ext cx="1890767" cy="1890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731" y="2348457"/>
            <a:ext cx="1332291" cy="2085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799" y="2289967"/>
            <a:ext cx="1981200" cy="212476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314CE364-8AB6-40B8-BCEE-57474D4EAC66}"/>
              </a:ext>
            </a:extLst>
          </p:cNvPr>
          <p:cNvSpPr txBox="1"/>
          <p:nvPr/>
        </p:nvSpPr>
        <p:spPr>
          <a:xfrm>
            <a:off x="2971801" y="2524125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বায়বীয় পদার্থ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27" y="150956"/>
            <a:ext cx="3270307" cy="183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9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016F200-4292-4880-9CF6-FDBB98BF126C}"/>
              </a:ext>
            </a:extLst>
          </p:cNvPr>
          <p:cNvSpPr txBox="1"/>
          <p:nvPr/>
        </p:nvSpPr>
        <p:spPr>
          <a:xfrm>
            <a:off x="339436" y="3014717"/>
            <a:ext cx="8346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র্থঃ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বদ্ধ পাত্রে রাখলে পাত্রের পুরো জায়গা দখল করে থাকে।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123950"/>
            <a:ext cx="1890767" cy="1890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929392"/>
            <a:ext cx="1332291" cy="20853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09204" y="74831"/>
            <a:ext cx="4246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8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524124"/>
            <a:ext cx="3564354" cy="2000249"/>
          </a:xfrm>
          <a:prstGeom prst="rect">
            <a:avLst/>
          </a:prstGeom>
        </p:spPr>
      </p:pic>
      <p:pic>
        <p:nvPicPr>
          <p:cNvPr id="5" name="Picture 4" descr="Image result for wind gif">
            <a:extLst>
              <a:ext uri="{FF2B5EF4-FFF2-40B4-BE49-F238E27FC236}">
                <a16:creationId xmlns="" xmlns:a16="http://schemas.microsoft.com/office/drawing/2014/main" xmlns:lc="http://schemas.openxmlformats.org/drawingml/2006/lockedCanvas" id="{0A42FC5D-1860-48EC-A357-50CED1255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524125"/>
            <a:ext cx="2098702" cy="209108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016F200-4292-4880-9CF6-FDBB98BF126C}"/>
              </a:ext>
            </a:extLst>
          </p:cNvPr>
          <p:cNvSpPr txBox="1"/>
          <p:nvPr/>
        </p:nvSpPr>
        <p:spPr>
          <a:xfrm>
            <a:off x="1274618" y="133350"/>
            <a:ext cx="59084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র্থঃ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এবং জলীয়বাষ্প বায়বীয় পদার্থ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33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7AF0CC76-9B94-47B8-9584-71EFC64FFEE1}"/>
              </a:ext>
            </a:extLst>
          </p:cNvPr>
          <p:cNvSpPr txBox="1"/>
          <p:nvPr/>
        </p:nvSpPr>
        <p:spPr>
          <a:xfrm>
            <a:off x="4953000" y="438150"/>
            <a:ext cx="2590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93E87069-BFE5-443C-97CE-B4B1301ED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384" y="2619991"/>
            <a:ext cx="6413232" cy="1983091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B6CBBAB4-7FE0-4371-9D11-DE1D9AFEA8BC}"/>
              </a:ext>
            </a:extLst>
          </p:cNvPr>
          <p:cNvSpPr txBox="1"/>
          <p:nvPr/>
        </p:nvSpPr>
        <p:spPr>
          <a:xfrm>
            <a:off x="1257717" y="1504950"/>
            <a:ext cx="6743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বেলুনের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্তন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694941-9005-4114-8469-33BE69470F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285750"/>
            <a:ext cx="1337392" cy="1114493"/>
          </a:xfrm>
          <a:prstGeom prst="rect">
            <a:avLst/>
          </a:prstGeom>
        </p:spPr>
      </p:pic>
      <p:pic>
        <p:nvPicPr>
          <p:cNvPr id="8" name="Picture 7" descr="Image result for grass boarder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78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5913" y="0"/>
            <a:ext cx="9176840" cy="5164480"/>
            <a:chOff x="0" y="-47625"/>
            <a:chExt cx="9144000" cy="5238750"/>
          </a:xfrm>
        </p:grpSpPr>
        <p:pic>
          <p:nvPicPr>
            <p:cNvPr id="5" name="Picture 4" descr="Free borders at Gifstop.com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7625"/>
              <a:ext cx="9144000" cy="523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807" y="1428752"/>
              <a:ext cx="2154009" cy="194804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164730" y="148766"/>
              <a:ext cx="6558132" cy="1031653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6000" dirty="0">
                  <a:latin typeface="Bahnschrift SemiBold" pitchFamily="34" charset="0"/>
                </a:rPr>
                <a:t>   </a:t>
              </a:r>
              <a:r>
                <a:rPr lang="en-US" sz="6000" dirty="0" smtClean="0">
                  <a:solidFill>
                    <a:schemeClr val="tx1"/>
                  </a:solidFill>
                  <a:latin typeface="Bahnschrift SemiBold" pitchFamily="34" charset="0"/>
                </a:rPr>
                <a:t>শ</a:t>
              </a:r>
              <a:r>
                <a:rPr lang="bn-IN" sz="6000" dirty="0">
                  <a:solidFill>
                    <a:schemeClr val="tx1"/>
                  </a:solidFill>
                  <a:latin typeface="Bahnschrift SemiBold" pitchFamily="34" charset="0"/>
                </a:rPr>
                <a:t>ি</a:t>
              </a:r>
              <a:r>
                <a:rPr lang="en-US" sz="6000" dirty="0" err="1" smtClean="0">
                  <a:solidFill>
                    <a:schemeClr val="tx1"/>
                  </a:solidFill>
                  <a:latin typeface="Bahnschrift SemiBold" pitchFamily="34" charset="0"/>
                </a:rPr>
                <a:t>ক্ষক</a:t>
              </a:r>
              <a:r>
                <a:rPr lang="en-US" sz="6000" dirty="0" smtClean="0">
                  <a:solidFill>
                    <a:schemeClr val="tx1"/>
                  </a:solidFill>
                  <a:latin typeface="Bahnschrift SemiBold" pitchFamily="34" charset="0"/>
                </a:rPr>
                <a:t> </a:t>
              </a:r>
              <a:r>
                <a:rPr lang="en-US" sz="6000" dirty="0" err="1" smtClean="0">
                  <a:solidFill>
                    <a:schemeClr val="tx1"/>
                  </a:solidFill>
                  <a:latin typeface="Bahnschrift SemiBold" pitchFamily="34" charset="0"/>
                </a:rPr>
                <a:t>পরিচিতি</a:t>
              </a:r>
              <a:endParaRPr lang="en-US" sz="6000" dirty="0">
                <a:solidFill>
                  <a:schemeClr val="tx1"/>
                </a:solidFill>
                <a:latin typeface="Bahnschrift SemiBold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1428752"/>
              <a:ext cx="6309852" cy="29073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bn-IN" sz="3200" dirty="0" smtClean="0">
                  <a:solidFill>
                    <a:schemeClr val="tx1"/>
                  </a:solidFill>
                </a:rPr>
                <a:t>মোসাঃ শারমিন আকতার</a:t>
              </a:r>
            </a:p>
            <a:p>
              <a:pPr>
                <a:defRPr/>
              </a:pPr>
              <a:r>
                <a:rPr lang="bn-IN" sz="3200" dirty="0" smtClean="0">
                  <a:solidFill>
                    <a:schemeClr val="tx1"/>
                  </a:solidFill>
                </a:rPr>
                <a:t>সহকারী শিক্ষক</a:t>
              </a:r>
            </a:p>
            <a:p>
              <a:pPr>
                <a:defRPr/>
              </a:pPr>
              <a:r>
                <a:rPr lang="bn-IN" sz="3200" dirty="0" smtClean="0">
                  <a:solidFill>
                    <a:schemeClr val="tx1"/>
                  </a:solidFill>
                </a:rPr>
                <a:t>মাতৈন সরকারি প্রাথমিক বিদ্যালয়</a:t>
              </a:r>
            </a:p>
            <a:p>
              <a:pPr>
                <a:defRPr/>
              </a:pPr>
              <a:r>
                <a:rPr lang="bn-IN" sz="2800" dirty="0" smtClean="0">
                  <a:solidFill>
                    <a:schemeClr val="tx1"/>
                  </a:solidFill>
                </a:rPr>
                <a:t>হাজীগঞ্জ,চাঁদপুর।</a:t>
              </a:r>
            </a:p>
            <a:p>
              <a:pPr>
                <a:defRPr/>
              </a:pPr>
              <a:r>
                <a:rPr lang="en-US" sz="2800" dirty="0" smtClean="0">
                  <a:solidFill>
                    <a:schemeClr val="tx1"/>
                  </a:solidFill>
                </a:rPr>
                <a:t>E-mail</a:t>
              </a:r>
              <a:r>
                <a:rPr lang="en-US" sz="2800" dirty="0">
                  <a:solidFill>
                    <a:schemeClr val="tx1"/>
                  </a:solidFill>
                </a:rPr>
                <a:t>:</a:t>
              </a:r>
            </a:p>
            <a:p>
              <a:pPr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mstsharminakter1985@gmail.com</a:t>
              </a:r>
            </a:p>
          </p:txBody>
        </p:sp>
      </p:grpSp>
      <p:pic>
        <p:nvPicPr>
          <p:cNvPr id="9" name="Picture 2" descr="Flower Corner Borders F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167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184" y="48491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8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90D13FD-9050-467F-BAA8-50029125FA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41194"/>
            <a:ext cx="4283614" cy="4474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276350"/>
            <a:ext cx="3182030" cy="2805352"/>
          </a:xfrm>
          <a:prstGeom prst="rect">
            <a:avLst/>
          </a:prstGeom>
        </p:spPr>
      </p:pic>
      <p:pic>
        <p:nvPicPr>
          <p:cNvPr id="8" name="Picture 7" descr="Image result for grass boarder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2294" y="514350"/>
            <a:ext cx="3892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07067" y="1200150"/>
            <a:ext cx="3107734" cy="2199274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perspective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066" y="895350"/>
            <a:ext cx="3048001" cy="30027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257801" y="1419368"/>
            <a:ext cx="274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endParaRPr lang="en-US" sz="5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93" y="781050"/>
            <a:ext cx="83820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01" y="78105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112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952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096558-96C5-44EC-B512-27B24FF33D5F}"/>
              </a:ext>
            </a:extLst>
          </p:cNvPr>
          <p:cNvSpPr txBox="1"/>
          <p:nvPr/>
        </p:nvSpPr>
        <p:spPr>
          <a:xfrm>
            <a:off x="1600200" y="2170182"/>
            <a:ext cx="7337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,তরল, </a:t>
            </a:r>
            <a:r>
              <a:rPr lang="bn-I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বায়বীয় পদার্থ এর 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ছকে লিখ 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7" b="100000" l="13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00" y="239596"/>
            <a:ext cx="3199400" cy="1970345"/>
          </a:xfrm>
          <a:prstGeom prst="rect">
            <a:avLst/>
          </a:prstGeom>
        </p:spPr>
      </p:pic>
      <p:pic>
        <p:nvPicPr>
          <p:cNvPr id="8" name="Picture 7" descr="Image result for grass boarder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85800" y="3028950"/>
            <a:ext cx="7924800" cy="1161036"/>
            <a:chOff x="685800" y="3028950"/>
            <a:chExt cx="7924800" cy="1161036"/>
          </a:xfrm>
        </p:grpSpPr>
        <p:sp>
          <p:nvSpPr>
            <p:cNvPr id="2" name="Rectangle 1"/>
            <p:cNvSpPr/>
            <p:nvPr/>
          </p:nvSpPr>
          <p:spPr>
            <a:xfrm>
              <a:off x="685800" y="3028950"/>
              <a:ext cx="792480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971800" y="3046986"/>
              <a:ext cx="0" cy="1143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827170" y="3028950"/>
              <a:ext cx="0" cy="1143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85800" y="3409950"/>
              <a:ext cx="7924800" cy="76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411800" y="30787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কঠিন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21100" y="306863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তরল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43796" y="30787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বায়বীয়</a:t>
            </a:r>
            <a:endParaRPr lang="en-US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00" y="2733617"/>
            <a:ext cx="8188900" cy="18815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xmlns:lc="http://schemas.openxmlformats.org/drawingml/2006/lockedCanvas" id="{B0E23037-5AC0-42FA-B431-175486D8BD34}"/>
              </a:ext>
            </a:extLst>
          </p:cNvPr>
          <p:cNvSpPr/>
          <p:nvPr/>
        </p:nvSpPr>
        <p:spPr>
          <a:xfrm>
            <a:off x="3962400" y="237689"/>
            <a:ext cx="4303700" cy="77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err="1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415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971586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্থায়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থাকতে পারে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Clr>
                <a:srgbClr val="0070C0"/>
              </a:buClr>
            </a:pP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 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B0E23037-5AC0-42FA-B431-175486D8BD34}"/>
              </a:ext>
            </a:extLst>
          </p:cNvPr>
          <p:cNvSpPr/>
          <p:nvPr/>
        </p:nvSpPr>
        <p:spPr>
          <a:xfrm>
            <a:off x="1143000" y="361312"/>
            <a:ext cx="5715000" cy="77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783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8E80D21-F32B-46C3-B7F6-31BE11FBD0D1}"/>
              </a:ext>
            </a:extLst>
          </p:cNvPr>
          <p:cNvSpPr/>
          <p:nvPr/>
        </p:nvSpPr>
        <p:spPr>
          <a:xfrm>
            <a:off x="2811092" y="303327"/>
            <a:ext cx="3521815" cy="733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37014"/>
            <a:ext cx="7707707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3716"/>
            <a:ext cx="2438400" cy="1887071"/>
          </a:xfrm>
          <a:prstGeom prst="rect">
            <a:avLst/>
          </a:prstGeom>
        </p:spPr>
      </p:pic>
      <p:pic>
        <p:nvPicPr>
          <p:cNvPr id="6" name="Picture 5" descr="Image result for grass board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4858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6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96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96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96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96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9600" b="1" cap="none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251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69850"/>
            <a:ext cx="59975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54890" y="57150"/>
            <a:ext cx="3850510" cy="769441"/>
          </a:xfrm>
          <a:prstGeom prst="rect">
            <a:avLst/>
          </a:prstGeom>
          <a:noFill/>
          <a:ln w="28575">
            <a:noFill/>
          </a:ln>
          <a:scene3d>
            <a:camera prst="perspectiveBelow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4400" dirty="0" smtClean="0">
                <a:latin typeface="Arial Black" pitchFamily="34" charset="0"/>
              </a:rPr>
              <a:t>পাঠ পরিচিতি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587" y="884406"/>
            <a:ext cx="4560013" cy="34163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200" dirty="0" smtClean="0"/>
              <a:t>	শ্রেণিঃ ৩য়</a:t>
            </a:r>
          </a:p>
          <a:p>
            <a:pPr algn="ctr"/>
            <a:r>
              <a:rPr lang="bn-IN" sz="3200" dirty="0" smtClean="0"/>
              <a:t>বিষয়ঃ প্রাথমিক বিজ্ঞান</a:t>
            </a:r>
          </a:p>
          <a:p>
            <a:pPr algn="ctr"/>
            <a:r>
              <a:rPr lang="en-US" sz="40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bn-IN" sz="4000" b="1" cap="none" spc="0" dirty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cap="none" spc="0" dirty="0" err="1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cap="none" spc="0" dirty="0" err="1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endParaRPr lang="en-US" sz="4000" b="1" cap="none" spc="0" dirty="0" smtClean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endParaRPr lang="bn-IN" sz="3200" dirty="0" smtClean="0"/>
          </a:p>
        </p:txBody>
      </p:sp>
      <p:sp>
        <p:nvSpPr>
          <p:cNvPr id="6" name="AutoShape 2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AutoShape 4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2" name="Picture 6" descr="Purple Tulips Clip - Bunga Tulip Png - free transparent png images -  pngaaa.co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516" y="619991"/>
            <a:ext cx="1066801" cy="480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Flower Corner Borders F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167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184" y="48491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186" y="1276350"/>
            <a:ext cx="2436745" cy="2390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621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9339845E-F404-491F-9E97-7DC088DC693D}"/>
              </a:ext>
            </a:extLst>
          </p:cNvPr>
          <p:cNvSpPr/>
          <p:nvPr/>
        </p:nvSpPr>
        <p:spPr>
          <a:xfrm>
            <a:off x="2069973" y="127225"/>
            <a:ext cx="3993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FC5B303-FF81-4943-BADF-FCB63D6246A0}"/>
              </a:ext>
            </a:extLst>
          </p:cNvPr>
          <p:cNvSpPr txBox="1"/>
          <p:nvPr/>
        </p:nvSpPr>
        <p:spPr>
          <a:xfrm>
            <a:off x="1143000" y="1352550"/>
            <a:ext cx="5847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2183547"/>
            <a:ext cx="6761747" cy="2737748"/>
          </a:xfrm>
          <a:prstGeom prst="rect">
            <a:avLst/>
          </a:prstGeom>
        </p:spPr>
      </p:pic>
      <p:pic>
        <p:nvPicPr>
          <p:cNvPr id="6" name="Picture 5" descr="Image result for grass boarder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244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7622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950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6FB4CC69-E26E-4832-81CB-5848494CCF7F}"/>
              </a:ext>
            </a:extLst>
          </p:cNvPr>
          <p:cNvSpPr txBox="1"/>
          <p:nvPr/>
        </p:nvSpPr>
        <p:spPr>
          <a:xfrm>
            <a:off x="914400" y="3933819"/>
            <a:ext cx="1099650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95F1154E-2C32-47E4-AB0D-0F29905B5816}"/>
              </a:ext>
            </a:extLst>
          </p:cNvPr>
          <p:cNvSpPr txBox="1"/>
          <p:nvPr/>
        </p:nvSpPr>
        <p:spPr>
          <a:xfrm>
            <a:off x="3902633" y="3963048"/>
            <a:ext cx="1222462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6168AD-A6CF-4D51-AE8B-53DA2C2FE53C}"/>
              </a:ext>
            </a:extLst>
          </p:cNvPr>
          <p:cNvSpPr txBox="1"/>
          <p:nvPr/>
        </p:nvSpPr>
        <p:spPr>
          <a:xfrm>
            <a:off x="6621750" y="3968874"/>
            <a:ext cx="1268548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41902FFC-3DC7-4710-8EEB-32059CF70D07}"/>
              </a:ext>
            </a:extLst>
          </p:cNvPr>
          <p:cNvSpPr txBox="1"/>
          <p:nvPr/>
        </p:nvSpPr>
        <p:spPr>
          <a:xfrm>
            <a:off x="1268548" y="353943"/>
            <a:ext cx="6781800" cy="70788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2304FB87-321C-4A16-9B39-3531461F792F}"/>
              </a:ext>
            </a:extLst>
          </p:cNvPr>
          <p:cNvSpPr txBox="1"/>
          <p:nvPr/>
        </p:nvSpPr>
        <p:spPr>
          <a:xfrm>
            <a:off x="2251900" y="5105010"/>
            <a:ext cx="2637956" cy="107721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 থেকে কি বুঝতে পারলে???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utoShape 2" descr="Image result for ston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Image result for stone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562546"/>
            <a:ext cx="1673225" cy="1893552"/>
          </a:xfrm>
          <a:prstGeom prst="rect">
            <a:avLst/>
          </a:prstGeom>
        </p:spPr>
      </p:pic>
      <p:pic>
        <p:nvPicPr>
          <p:cNvPr id="15" name="Picture 14" descr="Ice, Ice, Baby | Clear Lake, Iowa | Chamber of Commerce">
            <a:extLst>
              <a:ext uri="{FF2B5EF4-FFF2-40B4-BE49-F238E27FC236}">
                <a16:creationId xmlns="" xmlns:a16="http://schemas.microsoft.com/office/drawing/2014/main" xmlns:lc="http://schemas.openxmlformats.org/drawingml/2006/lockedCanvas" id="{17F5BB42-0D77-4315-B363-8E31A3487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1950" y="1763858"/>
            <a:ext cx="2389926" cy="164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292" y="1574244"/>
            <a:ext cx="2529972" cy="18997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41902FFC-3DC7-4710-8EEB-32059CF70D07}"/>
              </a:ext>
            </a:extLst>
          </p:cNvPr>
          <p:cNvSpPr txBox="1"/>
          <p:nvPr/>
        </p:nvSpPr>
        <p:spPr>
          <a:xfrm>
            <a:off x="660400" y="3907319"/>
            <a:ext cx="7693025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দেখছি কয়েকটি কঠিন পদার্থ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9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op 60 Orange Juice Glass Stock Photos ... | Glass, Orange juice, Juice">
            <a:extLst>
              <a:ext uri="{FF2B5EF4-FFF2-40B4-BE49-F238E27FC236}">
                <a16:creationId xmlns="" xmlns:a16="http://schemas.microsoft.com/office/drawing/2014/main" xmlns:lc="http://schemas.openxmlformats.org/drawingml/2006/lockedCanvas" id="{EAABEC4E-6F61-4055-95E7-18E0B00B6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746" y="1249256"/>
            <a:ext cx="1861404" cy="254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grass boarder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66" y="4609379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1902FFC-3DC7-4710-8EEB-32059CF70D07}"/>
              </a:ext>
            </a:extLst>
          </p:cNvPr>
          <p:cNvSpPr txBox="1"/>
          <p:nvPr/>
        </p:nvSpPr>
        <p:spPr>
          <a:xfrm>
            <a:off x="1268548" y="353943"/>
            <a:ext cx="6781800" cy="70788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580" y="1168428"/>
            <a:ext cx="1733550" cy="2600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755" y="1168428"/>
            <a:ext cx="1830699" cy="25549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lc="http://schemas.openxmlformats.org/drawingml/2006/lockedCanvas" id="{6FB4CC69-E26E-4832-81CB-5848494CCF7F}"/>
              </a:ext>
            </a:extLst>
          </p:cNvPr>
          <p:cNvSpPr txBox="1"/>
          <p:nvPr/>
        </p:nvSpPr>
        <p:spPr>
          <a:xfrm>
            <a:off x="914400" y="3933819"/>
            <a:ext cx="1099650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lc="http://schemas.openxmlformats.org/drawingml/2006/lockedCanvas" id="{95F1154E-2C32-47E4-AB0D-0F29905B5816}"/>
              </a:ext>
            </a:extLst>
          </p:cNvPr>
          <p:cNvSpPr txBox="1"/>
          <p:nvPr/>
        </p:nvSpPr>
        <p:spPr>
          <a:xfrm>
            <a:off x="3902633" y="3963048"/>
            <a:ext cx="1222462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শরবত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6168AD-A6CF-4D51-AE8B-53DA2C2FE53C}"/>
              </a:ext>
            </a:extLst>
          </p:cNvPr>
          <p:cNvSpPr txBox="1"/>
          <p:nvPr/>
        </p:nvSpPr>
        <p:spPr>
          <a:xfrm>
            <a:off x="6621750" y="3968874"/>
            <a:ext cx="1268548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lc="http://schemas.openxmlformats.org/drawingml/2006/lockedCanvas" id="{41902FFC-3DC7-4710-8EEB-32059CF70D07}"/>
              </a:ext>
            </a:extLst>
          </p:cNvPr>
          <p:cNvSpPr txBox="1"/>
          <p:nvPr/>
        </p:nvSpPr>
        <p:spPr>
          <a:xfrm>
            <a:off x="667351" y="3901493"/>
            <a:ext cx="7693025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দেখছি কয়েকটি তরল পদার্থ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69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2345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640" y="1339097"/>
            <a:ext cx="1890767" cy="1890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41902FFC-3DC7-4710-8EEB-32059CF70D07}"/>
              </a:ext>
            </a:extLst>
          </p:cNvPr>
          <p:cNvSpPr txBox="1"/>
          <p:nvPr/>
        </p:nvSpPr>
        <p:spPr>
          <a:xfrm>
            <a:off x="1268548" y="353943"/>
            <a:ext cx="6781800" cy="70788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6FB4CC69-E26E-4832-81CB-5848494CCF7F}"/>
              </a:ext>
            </a:extLst>
          </p:cNvPr>
          <p:cNvSpPr txBox="1"/>
          <p:nvPr/>
        </p:nvSpPr>
        <p:spPr>
          <a:xfrm>
            <a:off x="762000" y="3921186"/>
            <a:ext cx="1752600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জলীয়বাষ্প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95F1154E-2C32-47E4-AB0D-0F29905B5816}"/>
              </a:ext>
            </a:extLst>
          </p:cNvPr>
          <p:cNvSpPr txBox="1"/>
          <p:nvPr/>
        </p:nvSpPr>
        <p:spPr>
          <a:xfrm>
            <a:off x="3493761" y="3921187"/>
            <a:ext cx="2574367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 সিলিন্ডার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6168AD-A6CF-4D51-AE8B-53DA2C2FE53C}"/>
              </a:ext>
            </a:extLst>
          </p:cNvPr>
          <p:cNvSpPr txBox="1"/>
          <p:nvPr/>
        </p:nvSpPr>
        <p:spPr>
          <a:xfrm>
            <a:off x="6621750" y="3968874"/>
            <a:ext cx="1268548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1902FFC-3DC7-4710-8EEB-32059CF70D07}"/>
              </a:ext>
            </a:extLst>
          </p:cNvPr>
          <p:cNvSpPr txBox="1"/>
          <p:nvPr/>
        </p:nvSpPr>
        <p:spPr>
          <a:xfrm>
            <a:off x="688172" y="3901039"/>
            <a:ext cx="7693025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দেখছি কয়েকটি বায়বীয় পদার্থ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448" y="1320047"/>
            <a:ext cx="1332291" cy="2085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29490"/>
            <a:ext cx="3270307" cy="183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0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644" y="280684"/>
            <a:ext cx="5748082" cy="45796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1885950"/>
            <a:ext cx="4295138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5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5609" y="777448"/>
            <a:ext cx="399845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4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316" y="-90055"/>
            <a:ext cx="918131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01692A37-56E0-44C1-BC1D-FAECD51A9284}"/>
              </a:ext>
            </a:extLst>
          </p:cNvPr>
          <p:cNvSpPr/>
          <p:nvPr/>
        </p:nvSpPr>
        <p:spPr>
          <a:xfrm>
            <a:off x="762000" y="1886720"/>
            <a:ext cx="699778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িখবে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১৬.১.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ষ্ট্য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01692A37-56E0-44C1-BC1D-FAECD51A9284}"/>
              </a:ext>
            </a:extLst>
          </p:cNvPr>
          <p:cNvSpPr/>
          <p:nvPr/>
        </p:nvSpPr>
        <p:spPr>
          <a:xfrm>
            <a:off x="3230789" y="63080"/>
            <a:ext cx="176076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08829"/>
            <a:ext cx="1447800" cy="1454264"/>
          </a:xfrm>
          <a:prstGeom prst="rect">
            <a:avLst/>
          </a:prstGeom>
        </p:spPr>
      </p:pic>
      <p:pic>
        <p:nvPicPr>
          <p:cNvPr id="9" name="Picture 8" descr="Image result for grass boarder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4615205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887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652</Words>
  <Application>Microsoft Office PowerPoint</Application>
  <PresentationFormat>On-screen Show (16:9)</PresentationFormat>
  <Paragraphs>76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42</cp:revision>
  <dcterms:created xsi:type="dcterms:W3CDTF">2021-07-30T12:34:22Z</dcterms:created>
  <dcterms:modified xsi:type="dcterms:W3CDTF">2021-08-03T11:49:45Z</dcterms:modified>
</cp:coreProperties>
</file>