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77" r:id="rId6"/>
    <p:sldId id="260" r:id="rId7"/>
    <p:sldId id="261" r:id="rId8"/>
    <p:sldId id="262" r:id="rId9"/>
    <p:sldId id="263" r:id="rId10"/>
    <p:sldId id="267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36BC3-6BAE-4441-B425-8AD812DA1CD7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CCFA8-E14A-4C61-9563-6DCFAE191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9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মস্তিষ্ক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নিউরন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CCFA8-E14A-4C61-9563-6DCFAE1912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একক</a:t>
            </a:r>
            <a:r>
              <a:rPr lang="en-US" dirty="0"/>
              <a:t> </a:t>
            </a:r>
            <a:r>
              <a:rPr lang="en-US" dirty="0" err="1"/>
              <a:t>কাজ</a:t>
            </a:r>
            <a:r>
              <a:rPr lang="en-US" dirty="0"/>
              <a:t> </a:t>
            </a:r>
            <a:r>
              <a:rPr lang="en-US" dirty="0" err="1"/>
              <a:t>উপস্থাপন</a:t>
            </a:r>
            <a:r>
              <a:rPr lang="en-US" dirty="0"/>
              <a:t>। </a:t>
            </a:r>
            <a:r>
              <a:rPr lang="en-US" dirty="0" err="1"/>
              <a:t>প্রয়োজনীয়</a:t>
            </a:r>
            <a:r>
              <a:rPr lang="en-US" dirty="0"/>
              <a:t> </a:t>
            </a:r>
            <a:r>
              <a:rPr lang="en-US" dirty="0" err="1"/>
              <a:t>ফিড</a:t>
            </a:r>
            <a:r>
              <a:rPr lang="en-US" dirty="0"/>
              <a:t> </a:t>
            </a:r>
            <a:r>
              <a:rPr lang="en-US" dirty="0" err="1"/>
              <a:t>ব্যাক</a:t>
            </a:r>
            <a:r>
              <a:rPr lang="en-US" dirty="0"/>
              <a:t> </a:t>
            </a:r>
            <a:r>
              <a:rPr lang="en-US" dirty="0" err="1"/>
              <a:t>দিয়ে</a:t>
            </a:r>
            <a:r>
              <a:rPr lang="en-US" dirty="0"/>
              <a:t> </a:t>
            </a:r>
            <a:r>
              <a:rPr lang="en-US" dirty="0" err="1"/>
              <a:t>ধারণা</a:t>
            </a:r>
            <a:r>
              <a:rPr lang="en-US" dirty="0"/>
              <a:t> </a:t>
            </a:r>
            <a:r>
              <a:rPr lang="en-US" dirty="0" err="1"/>
              <a:t>সুদৃঢ়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CCFA8-E14A-4C61-9563-6DCFAE1912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দুই</a:t>
            </a:r>
            <a:r>
              <a:rPr lang="en-US" dirty="0"/>
              <a:t> </a:t>
            </a:r>
            <a:r>
              <a:rPr lang="en-US" dirty="0" err="1"/>
              <a:t>ভাগে</a:t>
            </a:r>
            <a:r>
              <a:rPr lang="en-US" dirty="0"/>
              <a:t>, </a:t>
            </a:r>
            <a:r>
              <a:rPr lang="en-US" dirty="0" err="1"/>
              <a:t>কোষদেহ</a:t>
            </a:r>
            <a:r>
              <a:rPr lang="en-US" dirty="0"/>
              <a:t>, </a:t>
            </a:r>
            <a:r>
              <a:rPr lang="en-US" dirty="0" err="1"/>
              <a:t>প্রলম্বিত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CCFA8-E14A-4C61-9563-6DCFAE1912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5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81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1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7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1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7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2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6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24BD13B0-9571-4DF1-A3CC-28F1C77D51FD}" type="datetimeFigureOut">
              <a:rPr lang="en-US" smtClean="0"/>
              <a:t>27-Aug-21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C6D6BC3-D897-4088-84FB-BDDA4D9DF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0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C36591-6056-406E-991A-86C38A8E3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40677"/>
            <a:ext cx="8778240" cy="65414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51498A-FE5F-4666-B291-618C008B7486}"/>
              </a:ext>
            </a:extLst>
          </p:cNvPr>
          <p:cNvSpPr txBox="1"/>
          <p:nvPr/>
        </p:nvSpPr>
        <p:spPr>
          <a:xfrm>
            <a:off x="1800664" y="2767280"/>
            <a:ext cx="55426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24FD68-C500-425B-8B01-7B05DC158335}"/>
              </a:ext>
            </a:extLst>
          </p:cNvPr>
          <p:cNvSpPr txBox="1"/>
          <p:nvPr/>
        </p:nvSpPr>
        <p:spPr>
          <a:xfrm>
            <a:off x="2082017" y="1034518"/>
            <a:ext cx="497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7030A0"/>
                </a:solidFill>
              </a:rPr>
              <a:t>আজকের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ক্লাসে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41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D098EAA-2FF3-4E29-9EB6-26BD11DD5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73" y="1597239"/>
            <a:ext cx="6764053" cy="366352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D796861-E05E-49C2-812D-34DEF7FF20CE}"/>
              </a:ext>
            </a:extLst>
          </p:cNvPr>
          <p:cNvSpPr txBox="1"/>
          <p:nvPr/>
        </p:nvSpPr>
        <p:spPr>
          <a:xfrm>
            <a:off x="844066" y="4825229"/>
            <a:ext cx="7695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আবরণী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সাইটোপ্লাজম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সেন্ট্রিওল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9B3D31-C5C0-474A-8533-0E5CE5A56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90" y="368605"/>
            <a:ext cx="2143125" cy="2143125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502C6D4C-E798-4104-B744-9E4754D018C6}"/>
              </a:ext>
            </a:extLst>
          </p:cNvPr>
          <p:cNvGrpSpPr/>
          <p:nvPr/>
        </p:nvGrpSpPr>
        <p:grpSpPr>
          <a:xfrm>
            <a:off x="3882687" y="590834"/>
            <a:ext cx="2855730" cy="3161727"/>
            <a:chOff x="3882687" y="590834"/>
            <a:chExt cx="2855730" cy="3161727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413562-AEC2-4383-9F26-3702DBC75866}"/>
                </a:ext>
              </a:extLst>
            </p:cNvPr>
            <p:cNvSpPr/>
            <p:nvPr/>
          </p:nvSpPr>
          <p:spPr>
            <a:xfrm>
              <a:off x="3882687" y="3179298"/>
              <a:ext cx="633046" cy="57326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E0B25E7-0F4A-44D8-9C9D-69057FFA4417}"/>
                </a:ext>
              </a:extLst>
            </p:cNvPr>
            <p:cNvSpPr/>
            <p:nvPr/>
          </p:nvSpPr>
          <p:spPr>
            <a:xfrm>
              <a:off x="4923689" y="590834"/>
              <a:ext cx="1814728" cy="173032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EAE0C5-CA6B-4251-BC76-BE8E2304C58A}"/>
                </a:ext>
              </a:extLst>
            </p:cNvPr>
            <p:cNvCxnSpPr>
              <a:cxnSpLocks/>
              <a:endCxn id="8" idx="5"/>
            </p:cNvCxnSpPr>
            <p:nvPr/>
          </p:nvCxnSpPr>
          <p:spPr>
            <a:xfrm flipV="1">
              <a:off x="4465230" y="2067760"/>
              <a:ext cx="2007426" cy="158678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8764AD-1F02-4520-9E3F-EA91724FAF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8959" y="1032019"/>
              <a:ext cx="1103045" cy="2239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921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D098EAA-2FF3-4E29-9EB6-26BD11DD5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73" y="1412857"/>
            <a:ext cx="6782826" cy="396327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E093F6E-B541-4A88-A3A8-6714934E3FB3}"/>
              </a:ext>
            </a:extLst>
          </p:cNvPr>
          <p:cNvGrpSpPr/>
          <p:nvPr/>
        </p:nvGrpSpPr>
        <p:grpSpPr>
          <a:xfrm>
            <a:off x="3052677" y="1481864"/>
            <a:ext cx="5235077" cy="4966698"/>
            <a:chOff x="3052677" y="1481864"/>
            <a:chExt cx="5235077" cy="4966698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8D0E0E8-632E-4305-B6BA-E41AB2D476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4202" y="3812342"/>
              <a:ext cx="0" cy="57411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796861-E05E-49C2-812D-34DEF7FF20CE}"/>
                </a:ext>
              </a:extLst>
            </p:cNvPr>
            <p:cNvSpPr txBox="1"/>
            <p:nvPr/>
          </p:nvSpPr>
          <p:spPr>
            <a:xfrm>
              <a:off x="3052677" y="4386459"/>
              <a:ext cx="5235077" cy="2062103"/>
            </a:xfrm>
            <a:prstGeom prst="rect">
              <a:avLst/>
            </a:prstGeom>
            <a:solidFill>
              <a:srgbClr val="00B050"/>
            </a:solidFill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অ্যাক্সন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Axon)</a:t>
              </a: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কোষদেহ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উৎপন্ন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লম্বা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সুতার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মতো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অংশকে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অ্যাক্সন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নিউরনে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মাত্র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অ্যাক্সন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F3DA67A-E20D-441D-8A9D-6A4611C317A0}"/>
                </a:ext>
              </a:extLst>
            </p:cNvPr>
            <p:cNvSpPr/>
            <p:nvPr/>
          </p:nvSpPr>
          <p:spPr>
            <a:xfrm>
              <a:off x="4125646" y="1481864"/>
              <a:ext cx="2936336" cy="2329148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908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4FEA42B-257C-4982-AC64-3E82E64CEF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8" r="25150"/>
          <a:stretch/>
        </p:blipFill>
        <p:spPr>
          <a:xfrm rot="5400000">
            <a:off x="1363389" y="403274"/>
            <a:ext cx="6217925" cy="6070210"/>
          </a:xfrm>
          <a:prstGeom prst="rect">
            <a:avLst/>
          </a:prstGeom>
          <a:noFill/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4C3A2A-E9FD-4AB4-981B-80F98165E579}"/>
              </a:ext>
            </a:extLst>
          </p:cNvPr>
          <p:cNvGrpSpPr/>
          <p:nvPr/>
        </p:nvGrpSpPr>
        <p:grpSpPr>
          <a:xfrm>
            <a:off x="1108987" y="1209813"/>
            <a:ext cx="7746614" cy="4524315"/>
            <a:chOff x="1108987" y="1209813"/>
            <a:chExt cx="7746614" cy="452431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BA5BDD6-C7B1-4C42-8495-A6D0132007AA}"/>
                </a:ext>
              </a:extLst>
            </p:cNvPr>
            <p:cNvCxnSpPr/>
            <p:nvPr/>
          </p:nvCxnSpPr>
          <p:spPr>
            <a:xfrm>
              <a:off x="5190978" y="2475914"/>
              <a:ext cx="998807" cy="49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0879BCF-A2B6-4019-9F02-71518F0E8623}"/>
                </a:ext>
              </a:extLst>
            </p:cNvPr>
            <p:cNvCxnSpPr/>
            <p:nvPr/>
          </p:nvCxnSpPr>
          <p:spPr>
            <a:xfrm>
              <a:off x="5343378" y="2628314"/>
              <a:ext cx="998807" cy="49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F2BAD26-A3D3-4D44-9402-0F1FC611CF01}"/>
                </a:ext>
              </a:extLst>
            </p:cNvPr>
            <p:cNvCxnSpPr/>
            <p:nvPr/>
          </p:nvCxnSpPr>
          <p:spPr>
            <a:xfrm>
              <a:off x="5495778" y="2780714"/>
              <a:ext cx="998807" cy="49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1D33686-60B7-478F-BFB8-FA4E618B96D3}"/>
                </a:ext>
              </a:extLst>
            </p:cNvPr>
            <p:cNvCxnSpPr/>
            <p:nvPr/>
          </p:nvCxnSpPr>
          <p:spPr>
            <a:xfrm>
              <a:off x="5648178" y="2933114"/>
              <a:ext cx="998807" cy="4923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3FED3DBD-42E7-4A8F-A8EC-9110BAA42A3F}"/>
                </a:ext>
              </a:extLst>
            </p:cNvPr>
            <p:cNvSpPr/>
            <p:nvPr/>
          </p:nvSpPr>
          <p:spPr>
            <a:xfrm>
              <a:off x="2743186" y="2208627"/>
              <a:ext cx="759655" cy="759655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E747D75-E891-45B3-B4E6-97ADDB34F945}"/>
                </a:ext>
              </a:extLst>
            </p:cNvPr>
            <p:cNvSpPr/>
            <p:nvPr/>
          </p:nvSpPr>
          <p:spPr>
            <a:xfrm>
              <a:off x="3120676" y="3683406"/>
              <a:ext cx="759655" cy="759655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0A5490C-F591-43D6-B50D-FDFF53773686}"/>
                </a:ext>
              </a:extLst>
            </p:cNvPr>
            <p:cNvSpPr/>
            <p:nvPr/>
          </p:nvSpPr>
          <p:spPr>
            <a:xfrm>
              <a:off x="2260192" y="3863941"/>
              <a:ext cx="759655" cy="759655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C1CD71A-292C-451F-A74C-880EB3ACDFE7}"/>
                </a:ext>
              </a:extLst>
            </p:cNvPr>
            <p:cNvSpPr/>
            <p:nvPr/>
          </p:nvSpPr>
          <p:spPr>
            <a:xfrm>
              <a:off x="1920223" y="2173459"/>
              <a:ext cx="759655" cy="759655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9204626-9003-4C40-A727-53ED6A6677D4}"/>
                </a:ext>
              </a:extLst>
            </p:cNvPr>
            <p:cNvSpPr/>
            <p:nvPr/>
          </p:nvSpPr>
          <p:spPr>
            <a:xfrm>
              <a:off x="1108987" y="2933113"/>
              <a:ext cx="1324723" cy="1230923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F163000-1340-4146-B557-03BB698BDFC6}"/>
                </a:ext>
              </a:extLst>
            </p:cNvPr>
            <p:cNvSpPr txBox="1"/>
            <p:nvPr/>
          </p:nvSpPr>
          <p:spPr>
            <a:xfrm>
              <a:off x="4614204" y="1209813"/>
              <a:ext cx="4241397" cy="452431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ডেনড্রন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Dendrites)</a:t>
              </a:r>
            </a:p>
            <a:p>
              <a:pPr algn="just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কোষদেহের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চারদিক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উৎপন্ন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শাখা-প্রশাখাগুলোকে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ডেনড্রন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এগুলো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বেশি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লম্বা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ডেনড্রন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সৃষ্ট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শাখাগুলোকে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ডেন্ড্রাইট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বলে।এদের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দ্বারা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স্নায়ু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তাড়না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নিউরনের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দেহের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দিকে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প্রবাহিত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1D8A0A4-71FE-4EEF-9ED5-8812CC50C34A}"/>
                </a:ext>
              </a:extLst>
            </p:cNvPr>
            <p:cNvCxnSpPr>
              <a:cxnSpLocks/>
              <a:stCxn id="16" idx="7"/>
            </p:cNvCxnSpPr>
            <p:nvPr/>
          </p:nvCxnSpPr>
          <p:spPr>
            <a:xfrm flipV="1">
              <a:off x="3769082" y="3348105"/>
              <a:ext cx="430129" cy="44655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B8FF582-01AA-42C3-8A4C-9FD0AE272E26}"/>
                </a:ext>
              </a:extLst>
            </p:cNvPr>
            <p:cNvCxnSpPr>
              <a:cxnSpLocks/>
              <a:stCxn id="2" idx="5"/>
            </p:cNvCxnSpPr>
            <p:nvPr/>
          </p:nvCxnSpPr>
          <p:spPr>
            <a:xfrm>
              <a:off x="3391592" y="2857033"/>
              <a:ext cx="833409" cy="44653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83C7FA5-D30A-4859-81AC-A567BCCBC1B4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2640020" y="3355145"/>
              <a:ext cx="1645946" cy="508796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B13FCF6-13C5-4EBC-819B-38E06E21BB08}"/>
                </a:ext>
              </a:extLst>
            </p:cNvPr>
            <p:cNvCxnSpPr>
              <a:cxnSpLocks/>
            </p:cNvCxnSpPr>
            <p:nvPr/>
          </p:nvCxnSpPr>
          <p:spPr>
            <a:xfrm>
              <a:off x="2433710" y="2909077"/>
              <a:ext cx="1814731" cy="40387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9EB74EF-446A-41ED-8194-EAF6149449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26698" y="3310610"/>
              <a:ext cx="2187506" cy="9847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3672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B80482A-66C0-4A8F-AB72-30A33180F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3" y="942544"/>
            <a:ext cx="3685741" cy="50586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5604E8-CBCA-44DD-BD69-190D8235C3AD}"/>
              </a:ext>
            </a:extLst>
          </p:cNvPr>
          <p:cNvSpPr txBox="1"/>
          <p:nvPr/>
        </p:nvSpPr>
        <p:spPr>
          <a:xfrm>
            <a:off x="3953014" y="2271948"/>
            <a:ext cx="4684542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অ্যাক্সন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স্নায়ুকোষের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ডেনড্রনের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স্থানকে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সিন্যাপস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সিন্যাপসের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স্নায়ুতাড়না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পরিবাহিত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319A00C-3AD5-42EE-9962-4655EE0B5EB2}"/>
              </a:ext>
            </a:extLst>
          </p:cNvPr>
          <p:cNvCxnSpPr>
            <a:cxnSpLocks/>
          </p:cNvCxnSpPr>
          <p:nvPr/>
        </p:nvCxnSpPr>
        <p:spPr>
          <a:xfrm>
            <a:off x="2293029" y="4248441"/>
            <a:ext cx="576780" cy="25322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529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4626D0-B4FE-4CE2-8B99-225D85906E43}"/>
              </a:ext>
            </a:extLst>
          </p:cNvPr>
          <p:cNvSpPr txBox="1"/>
          <p:nvPr/>
        </p:nvSpPr>
        <p:spPr>
          <a:xfrm>
            <a:off x="2386447" y="660924"/>
            <a:ext cx="4328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নিউরনের</a:t>
            </a:r>
            <a:r>
              <a:rPr lang="en-US" sz="4400" dirty="0"/>
              <a:t> </a:t>
            </a:r>
            <a:r>
              <a:rPr lang="en-US" sz="4400" dirty="0" err="1"/>
              <a:t>কাজ</a:t>
            </a:r>
            <a:endParaRPr lang="en-US" sz="4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BB533D-AB6B-45D7-ADF7-46CB6D600EF6}"/>
              </a:ext>
            </a:extLst>
          </p:cNvPr>
          <p:cNvSpPr/>
          <p:nvPr/>
        </p:nvSpPr>
        <p:spPr>
          <a:xfrm>
            <a:off x="337624" y="4375053"/>
            <a:ext cx="8426548" cy="2053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উদ্দীপনা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150A04-E319-49DE-97A5-7C522EB36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335" y="1592438"/>
            <a:ext cx="2847973" cy="26205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88C029-3972-4773-A0B6-A8A5C8766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834" y="1592439"/>
            <a:ext cx="2428966" cy="26205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454538-99A7-45E6-9FA1-4A9352D8D1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1592439"/>
            <a:ext cx="2847975" cy="262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42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A51948-DBB7-4D19-BD02-1BC55A883844}"/>
              </a:ext>
            </a:extLst>
          </p:cNvPr>
          <p:cNvSpPr/>
          <p:nvPr/>
        </p:nvSpPr>
        <p:spPr>
          <a:xfrm>
            <a:off x="548640" y="4023374"/>
            <a:ext cx="8046719" cy="244426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প্রাণিদেহের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বাইরের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1F20AD-4A5E-42ED-92FB-33519C3E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225083"/>
            <a:ext cx="4318781" cy="37982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311374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02C406-1839-4F01-B12C-18CA6ADB0DBF}"/>
              </a:ext>
            </a:extLst>
          </p:cNvPr>
          <p:cNvSpPr/>
          <p:nvPr/>
        </p:nvSpPr>
        <p:spPr>
          <a:xfrm>
            <a:off x="478302" y="4133036"/>
            <a:ext cx="8102990" cy="22677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নিউরনের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E1372-F664-4517-BC11-6BDF09F97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375" y="752613"/>
            <a:ext cx="5064369" cy="338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83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16916A-6B82-43E8-A506-B5CC754BB86B}"/>
              </a:ext>
            </a:extLst>
          </p:cNvPr>
          <p:cNvSpPr txBox="1"/>
          <p:nvPr/>
        </p:nvSpPr>
        <p:spPr>
          <a:xfrm>
            <a:off x="2883875" y="534566"/>
            <a:ext cx="3376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C737-A88F-4F2D-BC6B-177F6A905DC5}"/>
              </a:ext>
            </a:extLst>
          </p:cNvPr>
          <p:cNvSpPr txBox="1"/>
          <p:nvPr/>
        </p:nvSpPr>
        <p:spPr>
          <a:xfrm>
            <a:off x="4768953" y="1922317"/>
            <a:ext cx="41218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নিউরনের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6C32E6-282C-4797-8B04-907ECC70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98" y="1922317"/>
            <a:ext cx="4290647" cy="371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7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8B443F-F241-44AF-94AC-59ED03347B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9" t="2603" r="8707" b="45343"/>
          <a:stretch/>
        </p:blipFill>
        <p:spPr>
          <a:xfrm rot="5400000">
            <a:off x="1202788" y="2229735"/>
            <a:ext cx="6499273" cy="2377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</p:pic>
      <p:sp>
        <p:nvSpPr>
          <p:cNvPr id="4" name="Left Brace 3">
            <a:extLst>
              <a:ext uri="{FF2B5EF4-FFF2-40B4-BE49-F238E27FC236}">
                <a16:creationId xmlns:a16="http://schemas.microsoft.com/office/drawing/2014/main" id="{45ED4859-9446-4A35-A747-48986EE7F1A5}"/>
              </a:ext>
            </a:extLst>
          </p:cNvPr>
          <p:cNvSpPr/>
          <p:nvPr/>
        </p:nvSpPr>
        <p:spPr>
          <a:xfrm>
            <a:off x="2560333" y="675246"/>
            <a:ext cx="998806" cy="208202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CA20E-E064-4D80-BCDB-A60898E94476}"/>
              </a:ext>
            </a:extLst>
          </p:cNvPr>
          <p:cNvSpPr txBox="1"/>
          <p:nvPr/>
        </p:nvSpPr>
        <p:spPr>
          <a:xfrm rot="16200000">
            <a:off x="1561522" y="1388705"/>
            <a:ext cx="1477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কোষদেহ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BDD45822-086B-4082-AB83-0EE6424AF027}"/>
              </a:ext>
            </a:extLst>
          </p:cNvPr>
          <p:cNvSpPr/>
          <p:nvPr/>
        </p:nvSpPr>
        <p:spPr>
          <a:xfrm rot="10800000">
            <a:off x="4738471" y="2754920"/>
            <a:ext cx="998806" cy="2379788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42D7FF-D9EF-4B5A-BBBD-F3FFC9168408}"/>
              </a:ext>
            </a:extLst>
          </p:cNvPr>
          <p:cNvSpPr txBox="1"/>
          <p:nvPr/>
        </p:nvSpPr>
        <p:spPr>
          <a:xfrm>
            <a:off x="5767750" y="3643531"/>
            <a:ext cx="126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অ্যাক্সন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BF21F-C259-469C-9787-674D29B5A9A5}"/>
              </a:ext>
            </a:extLst>
          </p:cNvPr>
          <p:cNvSpPr txBox="1"/>
          <p:nvPr/>
        </p:nvSpPr>
        <p:spPr>
          <a:xfrm>
            <a:off x="6217920" y="281350"/>
            <a:ext cx="1674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ডেনড্রাইট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7AC4E3-3E34-4E8E-B938-659D39F4BCE7}"/>
              </a:ext>
            </a:extLst>
          </p:cNvPr>
          <p:cNvSpPr txBox="1"/>
          <p:nvPr/>
        </p:nvSpPr>
        <p:spPr>
          <a:xfrm>
            <a:off x="6285912" y="845449"/>
            <a:ext cx="2377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প্লাজমামেমব্রেন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2D9916-BFE6-4D4B-9236-77CCA27B388D}"/>
              </a:ext>
            </a:extLst>
          </p:cNvPr>
          <p:cNvSpPr txBox="1"/>
          <p:nvPr/>
        </p:nvSpPr>
        <p:spPr>
          <a:xfrm>
            <a:off x="6312384" y="1519311"/>
            <a:ext cx="229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B1EB42-595D-42ED-8367-5AB0975FD0A1}"/>
              </a:ext>
            </a:extLst>
          </p:cNvPr>
          <p:cNvSpPr txBox="1"/>
          <p:nvPr/>
        </p:nvSpPr>
        <p:spPr>
          <a:xfrm>
            <a:off x="6328116" y="2121885"/>
            <a:ext cx="2042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সাইটোপ্লাজম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C6023A-6B99-4212-A9C4-E499A60EBA84}"/>
              </a:ext>
            </a:extLst>
          </p:cNvPr>
          <p:cNvSpPr txBox="1"/>
          <p:nvPr/>
        </p:nvSpPr>
        <p:spPr>
          <a:xfrm>
            <a:off x="6187439" y="3008830"/>
            <a:ext cx="277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র‌্যানভিয়ারের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6ECA8B-EFF8-4641-8B8B-1D9EDFB44920}"/>
              </a:ext>
            </a:extLst>
          </p:cNvPr>
          <p:cNvSpPr txBox="1"/>
          <p:nvPr/>
        </p:nvSpPr>
        <p:spPr>
          <a:xfrm>
            <a:off x="6398447" y="4485254"/>
            <a:ext cx="2138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মায়োলিন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সিথ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0F2492A-C47A-43C7-90DF-BC9DA057276E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4611857" y="4777642"/>
            <a:ext cx="1786590" cy="537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84FF40B-9D1A-4845-B957-BDE4C1CAEF1F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525109" y="3301218"/>
            <a:ext cx="1662330" cy="2813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A614C4-183A-4A58-83D9-0E68F26E8AEB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4452424" y="2403226"/>
            <a:ext cx="1875692" cy="1104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4A012D-56D8-4286-A816-7FA7CEB3DA75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475867" y="1811699"/>
            <a:ext cx="1836517" cy="3076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B2B08F-2CB8-4A07-978A-47E282AE5166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4611857" y="1137837"/>
            <a:ext cx="1674055" cy="2371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05872FE-F351-478B-B8E8-45950F2850E2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738472" y="573738"/>
            <a:ext cx="1479448" cy="1709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2567446-6A15-4BEB-9412-D22CD954E905}"/>
              </a:ext>
            </a:extLst>
          </p:cNvPr>
          <p:cNvSpPr txBox="1"/>
          <p:nvPr/>
        </p:nvSpPr>
        <p:spPr>
          <a:xfrm>
            <a:off x="5641145" y="5824019"/>
            <a:ext cx="331997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B050"/>
                </a:solidFill>
              </a:rPr>
              <a:t>নিউরন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35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0309CD-43D1-4320-8B48-791180FDF7EB}"/>
              </a:ext>
            </a:extLst>
          </p:cNvPr>
          <p:cNvSpPr txBox="1"/>
          <p:nvPr/>
        </p:nvSpPr>
        <p:spPr>
          <a:xfrm>
            <a:off x="1871002" y="534573"/>
            <a:ext cx="4670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641B8-ED90-4941-85B6-B40FE789ADD6}"/>
              </a:ext>
            </a:extLst>
          </p:cNvPr>
          <p:cNvSpPr txBox="1"/>
          <p:nvPr/>
        </p:nvSpPr>
        <p:spPr>
          <a:xfrm>
            <a:off x="1125415" y="1659285"/>
            <a:ext cx="51065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স্নায়ুতন্ত্র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তন্ত্রকে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কতভাগে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নিউরনের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220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3759-BA0A-42C1-A29E-87E5AAC95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8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8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450E2-D74B-41CB-B7DA-7332AD81E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210" y="2057399"/>
            <a:ext cx="4814151" cy="4023360"/>
          </a:xfrm>
        </p:spPr>
        <p:txBody>
          <a:bodyPr>
            <a:normAutofit fontScale="92500" lnSpcReduction="10000"/>
          </a:bodyPr>
          <a:lstStyle/>
          <a:p>
            <a:pPr marL="34290" indent="0">
              <a:buNone/>
            </a:pP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" indent="0">
              <a:buNone/>
            </a:pP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" indent="0">
              <a:buNone/>
            </a:pP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34290" indent="0">
              <a:buNone/>
            </a:pP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রামভদ্রপুর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" indent="0">
              <a:buNone/>
            </a:pP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ভেদরগঞ্জ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শরীয়তপুর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" indent="0">
              <a:buNone/>
            </a:pP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01750852791</a:t>
            </a:r>
          </a:p>
          <a:p>
            <a:pPr marL="3429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3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ferozeahmed2022@gmail.com</a:t>
            </a:r>
            <a:endParaRPr lang="en-US" sz="3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04FBA-5F2C-444E-9FFF-EC331AF8F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7673" y="2057400"/>
            <a:ext cx="3014529" cy="4023360"/>
          </a:xfrm>
        </p:spPr>
        <p:txBody>
          <a:bodyPr>
            <a:normAutofit fontScale="92500" lnSpcReduction="10000"/>
          </a:bodyPr>
          <a:lstStyle/>
          <a:p>
            <a:pPr marL="34290" indent="0">
              <a:buNone/>
            </a:pPr>
            <a:r>
              <a:rPr lang="en-US" sz="4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" indent="0">
              <a:buNone/>
            </a:pPr>
            <a:r>
              <a:rPr lang="en-US" sz="3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অস্টম</a:t>
            </a:r>
            <a:endParaRPr lang="en-US" sz="3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" indent="0">
              <a:buNone/>
            </a:pPr>
            <a:r>
              <a:rPr lang="en-US" sz="3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" indent="0">
              <a:buNone/>
            </a:pPr>
            <a:r>
              <a:rPr lang="en-US" sz="3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" indent="0">
              <a:buNone/>
            </a:pPr>
            <a:r>
              <a:rPr lang="en-US" sz="3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3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নিঃসরণ</a:t>
            </a:r>
            <a:endParaRPr lang="en-US" sz="3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" indent="0">
              <a:buNone/>
            </a:pPr>
            <a:r>
              <a:rPr lang="en-US" sz="3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৪৫মিঃ</a:t>
            </a:r>
          </a:p>
          <a:p>
            <a:pPr marL="34290" indent="0">
              <a:buNone/>
            </a:pPr>
            <a:r>
              <a:rPr lang="en-US" sz="3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42EFDE-CFCC-49CE-BC3C-29F54A57E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986" y="2057398"/>
            <a:ext cx="1321308" cy="153056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36B4AC-A9DD-4DA7-B9C5-1F514D1A3223}"/>
              </a:ext>
            </a:extLst>
          </p:cNvPr>
          <p:cNvSpPr/>
          <p:nvPr/>
        </p:nvSpPr>
        <p:spPr>
          <a:xfrm>
            <a:off x="5047674" y="2159391"/>
            <a:ext cx="199059" cy="31511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35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18E504-D2E5-438E-AE4A-AB7D17ED5C82}"/>
              </a:ext>
            </a:extLst>
          </p:cNvPr>
          <p:cNvSpPr txBox="1"/>
          <p:nvPr/>
        </p:nvSpPr>
        <p:spPr>
          <a:xfrm>
            <a:off x="3158196" y="745587"/>
            <a:ext cx="4698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19FD108-B9E0-4F68-9DCC-90C7EBEB5945}"/>
              </a:ext>
            </a:extLst>
          </p:cNvPr>
          <p:cNvGrpSpPr/>
          <p:nvPr/>
        </p:nvGrpSpPr>
        <p:grpSpPr>
          <a:xfrm>
            <a:off x="379827" y="2056228"/>
            <a:ext cx="8342141" cy="3430172"/>
            <a:chOff x="609600" y="1981200"/>
            <a:chExt cx="7924800" cy="2745544"/>
          </a:xfrm>
        </p:grpSpPr>
        <p:pic>
          <p:nvPicPr>
            <p:cNvPr id="4" name="Picture 3" descr="images.w213jpg.jpg">
              <a:extLst>
                <a:ext uri="{FF2B5EF4-FFF2-40B4-BE49-F238E27FC236}">
                  <a16:creationId xmlns:a16="http://schemas.microsoft.com/office/drawing/2014/main" id="{4B60EFF1-F4FF-434D-9D0F-303BE5673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1981200"/>
              <a:ext cx="4122295" cy="27432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929CF07-4C1F-4D20-8379-769CB5E33AC0}"/>
                </a:ext>
              </a:extLst>
            </p:cNvPr>
            <p:cNvSpPr/>
            <p:nvPr/>
          </p:nvSpPr>
          <p:spPr>
            <a:xfrm>
              <a:off x="4754876" y="1981200"/>
              <a:ext cx="3779524" cy="2745544"/>
            </a:xfrm>
            <a:prstGeom prst="rect">
              <a:avLst/>
            </a:prstGeom>
            <a:solidFill>
              <a:srgbClr val="0070C0"/>
            </a:solidFill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নিউরনের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বিভাজন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?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উত্তরের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পক্ষে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তোমার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যুক্তি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দাও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just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just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32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6E15F9-9AA6-456C-8168-6971CEED6662}"/>
              </a:ext>
            </a:extLst>
          </p:cNvPr>
          <p:cNvSpPr txBox="1"/>
          <p:nvPr/>
        </p:nvSpPr>
        <p:spPr>
          <a:xfrm>
            <a:off x="1856935" y="1744394"/>
            <a:ext cx="5089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65255E-A772-4D8E-9633-4BC1B8049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196949"/>
            <a:ext cx="8736037" cy="64289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72C200-B631-4E6F-BDFB-3AB58BAED6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196949"/>
            <a:ext cx="8721970" cy="37735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61B5D0-B3F2-4237-B203-3014C403D66A}"/>
              </a:ext>
            </a:extLst>
          </p:cNvPr>
          <p:cNvSpPr txBox="1"/>
          <p:nvPr/>
        </p:nvSpPr>
        <p:spPr>
          <a:xfrm>
            <a:off x="1624818" y="626260"/>
            <a:ext cx="5894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146063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99753C-A3B9-4DB2-9016-29188A79E64C}"/>
              </a:ext>
            </a:extLst>
          </p:cNvPr>
          <p:cNvSpPr txBox="1"/>
          <p:nvPr/>
        </p:nvSpPr>
        <p:spPr>
          <a:xfrm>
            <a:off x="703385" y="562708"/>
            <a:ext cx="7090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শিক্ষার্থীবৃন্দু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DA3F3-BAF7-4667-B70A-14F776A6A821}"/>
              </a:ext>
            </a:extLst>
          </p:cNvPr>
          <p:cNvSpPr txBox="1"/>
          <p:nvPr/>
        </p:nvSpPr>
        <p:spPr>
          <a:xfrm>
            <a:off x="3352800" y="3880069"/>
            <a:ext cx="3287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308C53-1251-4DDB-8BEF-493F128F8E74}"/>
              </a:ext>
            </a:extLst>
          </p:cNvPr>
          <p:cNvSpPr txBox="1"/>
          <p:nvPr/>
        </p:nvSpPr>
        <p:spPr>
          <a:xfrm>
            <a:off x="633046" y="4760272"/>
            <a:ext cx="4839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মস্তিষ্ক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32201C-23B6-4458-9AE7-151173C4C6D0}"/>
              </a:ext>
            </a:extLst>
          </p:cNvPr>
          <p:cNvSpPr txBox="1"/>
          <p:nvPr/>
        </p:nvSpPr>
        <p:spPr>
          <a:xfrm>
            <a:off x="3324664" y="5371109"/>
            <a:ext cx="4698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3A4820-70D2-4268-B41C-1C5DD932F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454557"/>
            <a:ext cx="2438400" cy="22733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42D587-F92F-44EE-B981-5A74EF84C2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0" y="1454556"/>
            <a:ext cx="2143125" cy="22733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59F9D02-EDE1-44E8-B560-18599CFDAC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378" y="1453473"/>
            <a:ext cx="2562225" cy="2251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6DEB01-36E2-4E7F-9A9C-C618B60C856F}"/>
              </a:ext>
            </a:extLst>
          </p:cNvPr>
          <p:cNvSpPr txBox="1"/>
          <p:nvPr/>
        </p:nvSpPr>
        <p:spPr>
          <a:xfrm>
            <a:off x="6993991" y="3894481"/>
            <a:ext cx="1533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মস্তিষ্ক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94AF77-6853-4F98-A8C2-F6A99E0CE2C1}"/>
              </a:ext>
            </a:extLst>
          </p:cNvPr>
          <p:cNvSpPr txBox="1"/>
          <p:nvPr/>
        </p:nvSpPr>
        <p:spPr>
          <a:xfrm>
            <a:off x="7064324" y="4760272"/>
            <a:ext cx="1533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A33A7-C69B-4E6D-9EB0-5B93B54676EC}"/>
              </a:ext>
            </a:extLst>
          </p:cNvPr>
          <p:cNvSpPr txBox="1"/>
          <p:nvPr/>
        </p:nvSpPr>
        <p:spPr>
          <a:xfrm>
            <a:off x="7064324" y="5909718"/>
            <a:ext cx="1533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নিউরন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22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6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6E1AEE-DC4D-4093-A32A-5B6AB905B7C8}"/>
              </a:ext>
            </a:extLst>
          </p:cNvPr>
          <p:cNvSpPr txBox="1"/>
          <p:nvPr/>
        </p:nvSpPr>
        <p:spPr>
          <a:xfrm>
            <a:off x="2686929" y="513278"/>
            <a:ext cx="4135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অজকের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5C7CE5-9100-47DD-838F-3F7DEAB74886}"/>
              </a:ext>
            </a:extLst>
          </p:cNvPr>
          <p:cNvGrpSpPr/>
          <p:nvPr/>
        </p:nvGrpSpPr>
        <p:grpSpPr>
          <a:xfrm>
            <a:off x="323558" y="1969469"/>
            <a:ext cx="8482818" cy="4023553"/>
            <a:chOff x="323558" y="1969469"/>
            <a:chExt cx="8482818" cy="402355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A85D03-7FEC-42DA-93FE-6E7FB528B064}"/>
                </a:ext>
              </a:extLst>
            </p:cNvPr>
            <p:cNvSpPr/>
            <p:nvPr/>
          </p:nvSpPr>
          <p:spPr>
            <a:xfrm>
              <a:off x="323558" y="1969469"/>
              <a:ext cx="8482818" cy="40235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8F14B32-2959-43F5-8CAB-42C3FEFFF18A}"/>
                </a:ext>
              </a:extLst>
            </p:cNvPr>
            <p:cNvSpPr txBox="1"/>
            <p:nvPr/>
          </p:nvSpPr>
          <p:spPr>
            <a:xfrm>
              <a:off x="5050308" y="3615388"/>
              <a:ext cx="33762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স্নায়ু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নিউরন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BB1A7B1-41F7-454E-9E77-241DABBFD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334" y="2686929"/>
              <a:ext cx="4227357" cy="2616591"/>
            </a:xfrm>
            <a:prstGeom prst="rect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</p:pic>
      </p:grpSp>
    </p:spTree>
    <p:extLst>
      <p:ext uri="{BB962C8B-B14F-4D97-AF65-F5344CB8AC3E}">
        <p14:creationId xmlns:p14="http://schemas.microsoft.com/office/powerpoint/2010/main" val="1428580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65A877-E203-4E7C-BEBD-547FBC4DC75C}"/>
              </a:ext>
            </a:extLst>
          </p:cNvPr>
          <p:cNvSpPr txBox="1"/>
          <p:nvPr/>
        </p:nvSpPr>
        <p:spPr>
          <a:xfrm>
            <a:off x="2602522" y="872197"/>
            <a:ext cx="39389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E70FF7-91F0-40BB-AC97-C71947F10CCC}"/>
              </a:ext>
            </a:extLst>
          </p:cNvPr>
          <p:cNvSpPr txBox="1"/>
          <p:nvPr/>
        </p:nvSpPr>
        <p:spPr>
          <a:xfrm>
            <a:off x="1033975" y="2397948"/>
            <a:ext cx="70760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স্নায়ুতন্ত্রের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নিউরনের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3767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C81681D-62E3-4587-B2C0-3E2C38EFF13E}"/>
              </a:ext>
            </a:extLst>
          </p:cNvPr>
          <p:cNvSpPr txBox="1"/>
          <p:nvPr/>
        </p:nvSpPr>
        <p:spPr>
          <a:xfrm>
            <a:off x="752626" y="3418458"/>
            <a:ext cx="76317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প্রণিদেহের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তন্ত্র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জৈবিক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উদ্দীপনায়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স্নায়ুতন্ত্র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E756C3C-BB02-455B-B19C-356791752BE5}"/>
              </a:ext>
            </a:extLst>
          </p:cNvPr>
          <p:cNvSpPr/>
          <p:nvPr/>
        </p:nvSpPr>
        <p:spPr>
          <a:xfrm>
            <a:off x="3404381" y="1688117"/>
            <a:ext cx="182880" cy="16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E6C860-5ABE-4B3A-8DD3-26FBE85FA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8" r="25150"/>
          <a:stretch/>
        </p:blipFill>
        <p:spPr>
          <a:xfrm rot="5400000">
            <a:off x="733089" y="348939"/>
            <a:ext cx="3067944" cy="3661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094EB9-10F1-431C-B416-E8D4E313BA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8" r="25150"/>
          <a:stretch/>
        </p:blipFill>
        <p:spPr>
          <a:xfrm rot="5400000">
            <a:off x="5017966" y="361563"/>
            <a:ext cx="2941336" cy="351006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48A8B50-6126-4C50-90B4-A5565486015A}"/>
              </a:ext>
            </a:extLst>
          </p:cNvPr>
          <p:cNvSpPr/>
          <p:nvPr/>
        </p:nvSpPr>
        <p:spPr>
          <a:xfrm>
            <a:off x="3795937" y="2023398"/>
            <a:ext cx="182880" cy="16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8005CC-D62A-4F93-A061-D6E44F0CAF9B}"/>
              </a:ext>
            </a:extLst>
          </p:cNvPr>
          <p:cNvSpPr/>
          <p:nvPr/>
        </p:nvSpPr>
        <p:spPr>
          <a:xfrm>
            <a:off x="3737317" y="2597826"/>
            <a:ext cx="182880" cy="16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295A74F-BDE8-4416-8076-BC24F87D331D}"/>
              </a:ext>
            </a:extLst>
          </p:cNvPr>
          <p:cNvSpPr/>
          <p:nvPr/>
        </p:nvSpPr>
        <p:spPr>
          <a:xfrm>
            <a:off x="3875649" y="2300066"/>
            <a:ext cx="182880" cy="16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0F1AF6B-A512-4299-991F-DE443FF0C5D6}"/>
              </a:ext>
            </a:extLst>
          </p:cNvPr>
          <p:cNvSpPr/>
          <p:nvPr/>
        </p:nvSpPr>
        <p:spPr>
          <a:xfrm>
            <a:off x="3774825" y="1805346"/>
            <a:ext cx="182880" cy="16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32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1088 L 0.06007 -0.08449 C 0.07274 -0.10115 0.09167 -0.10717 0.11129 -0.10717 C 0.13386 -0.10717 0.15156 -0.10115 0.16424 -0.08449 L 0.22535 -0.01088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67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14445 -0.024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2" y="-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59259E-6 L 0.12691 -0.012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1227 L 0.03143 0.0456 C 0.0382 0.05833 0.04809 0.0662 0.05834 0.0662 C 0.07014 0.0662 0.07969 0.05833 0.08629 0.0456 L 0.11806 -0.01227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1528 L 0.04583 0.0588 C 0.05555 0.07547 0.07014 0.08496 0.08507 0.08496 C 0.10243 0.08496 0.11614 0.07547 0.12586 0.0588 L 0.17222 -0.01528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CD3DAA8-65F8-41CC-A366-E3ADC83307BC}"/>
              </a:ext>
            </a:extLst>
          </p:cNvPr>
          <p:cNvGrpSpPr/>
          <p:nvPr/>
        </p:nvGrpSpPr>
        <p:grpSpPr>
          <a:xfrm>
            <a:off x="633046" y="422031"/>
            <a:ext cx="7877908" cy="3110006"/>
            <a:chOff x="633046" y="422031"/>
            <a:chExt cx="7877908" cy="311000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681F8B5-1224-45A8-A34B-556C3ED33AE9}"/>
                </a:ext>
              </a:extLst>
            </p:cNvPr>
            <p:cNvSpPr/>
            <p:nvPr/>
          </p:nvSpPr>
          <p:spPr>
            <a:xfrm>
              <a:off x="633046" y="422031"/>
              <a:ext cx="7877908" cy="311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B6F116-4029-46DF-818D-FC21D65D21B6}"/>
                </a:ext>
              </a:extLst>
            </p:cNvPr>
            <p:cNvSpPr txBox="1"/>
            <p:nvPr/>
          </p:nvSpPr>
          <p:spPr>
            <a:xfrm>
              <a:off x="3756072" y="970668"/>
              <a:ext cx="447352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স্নায়ুতন্ত্রের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মস্তিষ্ক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মস্তিষ্ক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অসংখ্য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বিশেষ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দ্বারা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গঠিত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এরা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নিউরোন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স্নায়ু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নামে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4731A71-CD8E-4EFC-85A5-95CCEBC3E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249" y="534571"/>
              <a:ext cx="2658793" cy="2955252"/>
            </a:xfrm>
            <a:prstGeom prst="rect">
              <a:avLst/>
            </a:prstGeom>
            <a:ln w="57150">
              <a:solidFill>
                <a:schemeClr val="tx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C50C10A-8D53-4E0F-B5F5-57ADD24AA147}"/>
              </a:ext>
            </a:extLst>
          </p:cNvPr>
          <p:cNvGrpSpPr/>
          <p:nvPr/>
        </p:nvGrpSpPr>
        <p:grpSpPr>
          <a:xfrm>
            <a:off x="675251" y="3770142"/>
            <a:ext cx="7835704" cy="2665827"/>
            <a:chOff x="675251" y="3770142"/>
            <a:chExt cx="7835704" cy="266582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67F02F-2603-42D0-8755-4520FD3D67D0}"/>
                </a:ext>
              </a:extLst>
            </p:cNvPr>
            <p:cNvSpPr/>
            <p:nvPr/>
          </p:nvSpPr>
          <p:spPr>
            <a:xfrm>
              <a:off x="675251" y="3770142"/>
              <a:ext cx="7835704" cy="2665827"/>
            </a:xfrm>
            <a:prstGeom prst="rect">
              <a:avLst/>
            </a:prstGeom>
            <a:solidFill>
              <a:srgbClr val="FFC000"/>
            </a:solidFill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5779665-0F06-412E-8F8A-786F4C04AB1A}"/>
                </a:ext>
              </a:extLst>
            </p:cNvPr>
            <p:cNvSpPr txBox="1"/>
            <p:nvPr/>
          </p:nvSpPr>
          <p:spPr>
            <a:xfrm>
              <a:off x="3770145" y="4389124"/>
              <a:ext cx="465640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উন্নত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মস্তিষ্কের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কারণে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মানুষ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সৃষ্টির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সেরা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জীব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হিসেবে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পরিগনিত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6A8C46E-6A45-4FFF-A274-536CDF600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47" y="3872191"/>
              <a:ext cx="2926089" cy="2451238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C0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36825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EB379-6A37-406A-9AAC-A50EC3FB6104}"/>
              </a:ext>
            </a:extLst>
          </p:cNvPr>
          <p:cNvSpPr txBox="1"/>
          <p:nvPr/>
        </p:nvSpPr>
        <p:spPr>
          <a:xfrm>
            <a:off x="1913206" y="618978"/>
            <a:ext cx="5176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স্নায়ু</a:t>
            </a:r>
            <a:r>
              <a:rPr lang="en-US" sz="4400" dirty="0"/>
              <a:t> </a:t>
            </a:r>
            <a:r>
              <a:rPr lang="en-US" sz="4400" dirty="0" err="1"/>
              <a:t>কোষ</a:t>
            </a:r>
            <a:r>
              <a:rPr lang="en-US" sz="4400" dirty="0"/>
              <a:t> </a:t>
            </a:r>
            <a:r>
              <a:rPr lang="en-US" sz="4400" dirty="0" err="1"/>
              <a:t>বা</a:t>
            </a:r>
            <a:r>
              <a:rPr lang="en-US" sz="4400" dirty="0"/>
              <a:t> </a:t>
            </a:r>
            <a:r>
              <a:rPr lang="en-US" sz="4400" dirty="0" err="1"/>
              <a:t>নিউরন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81764D-2205-42E8-AC7B-6D899C37A3C3}"/>
              </a:ext>
            </a:extLst>
          </p:cNvPr>
          <p:cNvSpPr txBox="1"/>
          <p:nvPr/>
        </p:nvSpPr>
        <p:spPr>
          <a:xfrm>
            <a:off x="590844" y="3685730"/>
            <a:ext cx="8173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স্নায়ুতন্ত্রের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কার্যকরী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একককে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স্নায়ুকোষ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নিউরন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নিউরন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মানবদেহের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দীর্ঘতম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নিউরন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839B59-6F57-40AD-8381-7B3F9F6B4801}"/>
              </a:ext>
            </a:extLst>
          </p:cNvPr>
          <p:cNvSpPr txBox="1"/>
          <p:nvPr/>
        </p:nvSpPr>
        <p:spPr>
          <a:xfrm>
            <a:off x="1341567" y="5232660"/>
            <a:ext cx="4482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প্রলম্বিত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0256273-7F07-4A24-9F40-C1D68B3ED4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97"/>
          <a:stretch/>
        </p:blipFill>
        <p:spPr>
          <a:xfrm>
            <a:off x="2164222" y="1584574"/>
            <a:ext cx="402776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D098EAA-2FF3-4E29-9EB6-26BD11DD5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5" y="2124222"/>
            <a:ext cx="5964702" cy="340099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90B870-BE16-4EC0-9E32-9B3820CF0CAE}"/>
              </a:ext>
            </a:extLst>
          </p:cNvPr>
          <p:cNvGrpSpPr/>
          <p:nvPr/>
        </p:nvGrpSpPr>
        <p:grpSpPr>
          <a:xfrm>
            <a:off x="2602535" y="1125407"/>
            <a:ext cx="6310535" cy="4524315"/>
            <a:chOff x="2602535" y="1125407"/>
            <a:chExt cx="6310535" cy="452431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413562-AEC2-4383-9F26-3702DBC75866}"/>
                </a:ext>
              </a:extLst>
            </p:cNvPr>
            <p:cNvSpPr/>
            <p:nvPr/>
          </p:nvSpPr>
          <p:spPr>
            <a:xfrm>
              <a:off x="2602535" y="3291840"/>
              <a:ext cx="1279094" cy="10937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8D0E0E8-632E-4305-B6BA-E41AB2D476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81629" y="3137102"/>
              <a:ext cx="788868" cy="534566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outerShdw blurRad="107950" dist="12700" dir="5400000" algn="ctr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796861-E05E-49C2-812D-34DEF7FF20CE}"/>
                </a:ext>
              </a:extLst>
            </p:cNvPr>
            <p:cNvSpPr txBox="1"/>
            <p:nvPr/>
          </p:nvSpPr>
          <p:spPr>
            <a:xfrm>
              <a:off x="4684532" y="1125407"/>
              <a:ext cx="4228538" cy="4524315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FF0000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দেহকোষ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Cell Body)</a:t>
              </a: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কোষদেহ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নিউরনের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কোষদেহ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আকৃতির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গোলাকার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ডিম্বাকার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নক্ষত্রাকার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কোষদেহ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কষ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আবরণী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সাইটোপ্লাজম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নিউক্লিয়াস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দ্বারা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গঠিত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সেন্ট্রিওল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7167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563</TotalTime>
  <Words>485</Words>
  <Application>Microsoft Office PowerPoint</Application>
  <PresentationFormat>On-screen Show (4:3)</PresentationFormat>
  <Paragraphs>84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Corbel</vt:lpstr>
      <vt:lpstr>NikoshBAN</vt:lpstr>
      <vt:lpstr>Times New Roman</vt:lpstr>
      <vt:lpstr>Wingdings</vt:lpstr>
      <vt:lpstr>Basis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20</cp:revision>
  <dcterms:created xsi:type="dcterms:W3CDTF">2021-08-16T16:39:55Z</dcterms:created>
  <dcterms:modified xsi:type="dcterms:W3CDTF">2021-08-27T17:28:06Z</dcterms:modified>
</cp:coreProperties>
</file>