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304" r:id="rId3"/>
    <p:sldId id="260" r:id="rId4"/>
    <p:sldId id="261" r:id="rId5"/>
    <p:sldId id="305" r:id="rId6"/>
    <p:sldId id="307" r:id="rId7"/>
    <p:sldId id="308" r:id="rId8"/>
    <p:sldId id="263" r:id="rId9"/>
    <p:sldId id="323" r:id="rId10"/>
    <p:sldId id="264" r:id="rId11"/>
    <p:sldId id="268" r:id="rId12"/>
    <p:sldId id="310" r:id="rId13"/>
    <p:sldId id="269" r:id="rId14"/>
    <p:sldId id="321" r:id="rId15"/>
    <p:sldId id="311" r:id="rId16"/>
    <p:sldId id="312" r:id="rId17"/>
    <p:sldId id="313" r:id="rId18"/>
    <p:sldId id="279" r:id="rId19"/>
    <p:sldId id="280" r:id="rId20"/>
    <p:sldId id="287" r:id="rId21"/>
    <p:sldId id="288" r:id="rId22"/>
    <p:sldId id="315" r:id="rId23"/>
    <p:sldId id="316" r:id="rId24"/>
    <p:sldId id="317" r:id="rId25"/>
    <p:sldId id="318" r:id="rId26"/>
    <p:sldId id="319" r:id="rId27"/>
    <p:sldId id="320" r:id="rId28"/>
    <p:sldId id="295" r:id="rId29"/>
    <p:sldId id="297" r:id="rId30"/>
    <p:sldId id="300" r:id="rId31"/>
    <p:sldId id="301" r:id="rId32"/>
    <p:sldId id="324" r:id="rId33"/>
    <p:sldId id="325" r:id="rId34"/>
    <p:sldId id="326" r:id="rId35"/>
    <p:sldId id="327" r:id="rId36"/>
    <p:sldId id="328" r:id="rId37"/>
    <p:sldId id="331" r:id="rId38"/>
    <p:sldId id="329" r:id="rId39"/>
    <p:sldId id="302" r:id="rId40"/>
    <p:sldId id="299" r:id="rId41"/>
  </p:sldIdLst>
  <p:sldSz cx="12192000" cy="6858000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193"/>
    <a:srgbClr val="000066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8FAB4-A79E-41DD-9B08-C459B39AB05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D7E5E-210C-40A1-AC6C-4A13A6E2306F}">
      <dgm:prSet phldrT="[Text]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SutonnyMJ" pitchFamily="2" charset="0"/>
            </a:rPr>
            <a:t>cÖwZôvb</a:t>
          </a:r>
          <a:r>
            <a:rPr lang="en-US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SutonnyMJ" pitchFamily="2" charset="0"/>
            </a:rPr>
            <a:t>cÖavb</a:t>
          </a:r>
          <a:r>
            <a:rPr lang="en-US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SutonnyMJ" pitchFamily="2" charset="0"/>
            </a:rPr>
            <a:t>Gi</a:t>
          </a:r>
          <a:r>
            <a:rPr lang="en-US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SutonnyMJ" pitchFamily="2" charset="0"/>
            </a:rPr>
            <a:t>KiYxq</a:t>
          </a:r>
          <a:endParaRPr lang="en-US" dirty="0"/>
        </a:p>
      </dgm:t>
    </dgm:pt>
    <dgm:pt modelId="{5D1E68DD-5476-4357-9EAE-D98D8EAD771F}" type="parTrans" cxnId="{D0F70623-4E7E-4DC8-A2FE-BD12D6E1B198}">
      <dgm:prSet/>
      <dgm:spPr/>
      <dgm:t>
        <a:bodyPr/>
        <a:lstStyle/>
        <a:p>
          <a:endParaRPr lang="en-US"/>
        </a:p>
      </dgm:t>
    </dgm:pt>
    <dgm:pt modelId="{BC3CB249-D1CD-405A-AE3D-7995C7F89A0C}" type="sibTrans" cxnId="{D0F70623-4E7E-4DC8-A2FE-BD12D6E1B198}">
      <dgm:prSet/>
      <dgm:spPr/>
      <dgm:t>
        <a:bodyPr/>
        <a:lstStyle/>
        <a:p>
          <a:endParaRPr lang="en-US"/>
        </a:p>
      </dgm:t>
    </dgm:pt>
    <dgm:pt modelId="{5AF735F0-0067-4D02-8AE6-DC87E7640A41}">
      <dgm:prSet phldrT="[Text]" custT="1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`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vwqZ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¡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cÖvß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wkÿ‡Ki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KiYxq</a:t>
          </a:r>
          <a:endParaRPr lang="en-US" sz="2800" dirty="0"/>
        </a:p>
      </dgm:t>
    </dgm:pt>
    <dgm:pt modelId="{97848684-BFBE-41DE-B38A-3F7682DD51D3}" type="parTrans" cxnId="{50CF5428-16D7-4803-AA90-4B608C66E315}">
      <dgm:prSet/>
      <dgm:spPr/>
      <dgm:t>
        <a:bodyPr/>
        <a:lstStyle/>
        <a:p>
          <a:endParaRPr lang="en-US"/>
        </a:p>
      </dgm:t>
    </dgm:pt>
    <dgm:pt modelId="{3BBF9E01-4F7C-4748-A7C9-B200596F5E74}" type="sibTrans" cxnId="{50CF5428-16D7-4803-AA90-4B608C66E315}">
      <dgm:prSet/>
      <dgm:spPr/>
      <dgm:t>
        <a:bodyPr/>
        <a:lstStyle/>
        <a:p>
          <a:endParaRPr lang="en-US"/>
        </a:p>
      </dgm:t>
    </dgm:pt>
    <dgm:pt modelId="{0CAE5877-5E56-42A6-B66E-BFC9FD5911C7}">
      <dgm:prSet phldrT="[Text]" custT="1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wkÿv_x©i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KiYxq</a:t>
          </a:r>
          <a:endParaRPr lang="en-US" sz="2800" dirty="0"/>
        </a:p>
      </dgm:t>
    </dgm:pt>
    <dgm:pt modelId="{3BF7FDF0-1A20-4981-8E7A-0760ADB7B314}" type="parTrans" cxnId="{9291ABF1-9403-4646-8426-AEDA40172E92}">
      <dgm:prSet/>
      <dgm:spPr/>
      <dgm:t>
        <a:bodyPr/>
        <a:lstStyle/>
        <a:p>
          <a:endParaRPr lang="en-US"/>
        </a:p>
      </dgm:t>
    </dgm:pt>
    <dgm:pt modelId="{6A8CF9FF-5055-467F-B009-FA2B2862EDD6}" type="sibTrans" cxnId="{9291ABF1-9403-4646-8426-AEDA40172E92}">
      <dgm:prSet/>
      <dgm:spPr/>
      <dgm:t>
        <a:bodyPr/>
        <a:lstStyle/>
        <a:p>
          <a:endParaRPr lang="en-US"/>
        </a:p>
      </dgm:t>
    </dgm:pt>
    <dgm:pt modelId="{BF2F1C38-A230-41C1-A113-D7998EFD2875}">
      <dgm:prSet phldrT="[Text]" custT="1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wkÿv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`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ß‡ii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KiYxq</a:t>
          </a:r>
          <a:endParaRPr lang="en-US" sz="2800" dirty="0">
            <a:latin typeface="PinkiyMJ" pitchFamily="2" charset="0"/>
          </a:endParaRPr>
        </a:p>
      </dgm:t>
    </dgm:pt>
    <dgm:pt modelId="{CAE9663B-5C90-44DF-A45B-537DC165923C}" type="parTrans" cxnId="{714C65A5-6E51-46EB-A76B-B5252A841692}">
      <dgm:prSet/>
      <dgm:spPr/>
      <dgm:t>
        <a:bodyPr/>
        <a:lstStyle/>
        <a:p>
          <a:endParaRPr lang="en-US"/>
        </a:p>
      </dgm:t>
    </dgm:pt>
    <dgm:pt modelId="{211EA799-650F-4916-9B38-EE29541696D0}" type="sibTrans" cxnId="{714C65A5-6E51-46EB-A76B-B5252A841692}">
      <dgm:prSet/>
      <dgm:spPr/>
      <dgm:t>
        <a:bodyPr/>
        <a:lstStyle/>
        <a:p>
          <a:endParaRPr lang="en-US"/>
        </a:p>
      </dgm:t>
    </dgm:pt>
    <dgm:pt modelId="{4DE28575-0044-45E2-8532-EE41A96FCD0C}">
      <dgm:prSet custT="1"/>
      <dgm:spPr>
        <a:solidFill>
          <a:schemeClr val="bg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Awffve‡Ki</a:t>
          </a:r>
          <a:r>
            <a:rPr lang="en-US" sz="2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SutonnyMJ" pitchFamily="2" charset="0"/>
            </a:rPr>
            <a:t>KiYxq</a:t>
          </a:r>
          <a:endParaRPr lang="en-US" sz="2800" dirty="0">
            <a:solidFill>
              <a:srgbClr val="FF0000"/>
            </a:solidFill>
          </a:endParaRPr>
        </a:p>
      </dgm:t>
    </dgm:pt>
    <dgm:pt modelId="{AF7E994B-F380-4824-ACCB-63B80BB98879}" type="parTrans" cxnId="{0397C72C-BCBD-4DBF-A108-224572D2E6A0}">
      <dgm:prSet/>
      <dgm:spPr/>
      <dgm:t>
        <a:bodyPr/>
        <a:lstStyle/>
        <a:p>
          <a:endParaRPr lang="en-US"/>
        </a:p>
      </dgm:t>
    </dgm:pt>
    <dgm:pt modelId="{C9C98193-A428-4E2F-8CBE-5BB13748CF4E}" type="sibTrans" cxnId="{0397C72C-BCBD-4DBF-A108-224572D2E6A0}">
      <dgm:prSet/>
      <dgm:spPr/>
      <dgm:t>
        <a:bodyPr/>
        <a:lstStyle/>
        <a:p>
          <a:endParaRPr lang="en-US"/>
        </a:p>
      </dgm:t>
    </dgm:pt>
    <dgm:pt modelId="{093A140E-7081-4F29-8655-476E899E8AA3}" type="pres">
      <dgm:prSet presAssocID="{C4C8FAB4-A79E-41DD-9B08-C459B39AB0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75BB9-9AEA-420C-95B2-2D9850659846}" type="pres">
      <dgm:prSet presAssocID="{E92D7E5E-210C-40A1-AC6C-4A13A6E2306F}" presName="centerShape" presStyleLbl="node0" presStyleIdx="0" presStyleCnt="1"/>
      <dgm:spPr/>
      <dgm:t>
        <a:bodyPr/>
        <a:lstStyle/>
        <a:p>
          <a:endParaRPr lang="en-US"/>
        </a:p>
      </dgm:t>
    </dgm:pt>
    <dgm:pt modelId="{E5F2637C-2FDF-483B-88F0-7BA90941A8C6}" type="pres">
      <dgm:prSet presAssocID="{5AF735F0-0067-4D02-8AE6-DC87E7640A41}" presName="node" presStyleLbl="node1" presStyleIdx="0" presStyleCnt="4" custScaleX="156883" custScaleY="119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8BE8-F7C7-4EE1-BF22-55D79AE00FC3}" type="pres">
      <dgm:prSet presAssocID="{5AF735F0-0067-4D02-8AE6-DC87E7640A41}" presName="dummy" presStyleCnt="0"/>
      <dgm:spPr/>
    </dgm:pt>
    <dgm:pt modelId="{12B82D65-0284-4998-A193-0C09E4126CBD}" type="pres">
      <dgm:prSet presAssocID="{3BBF9E01-4F7C-4748-A7C9-B200596F5E7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FE7E868-76F5-4F25-9D72-101FF98E5B97}" type="pres">
      <dgm:prSet presAssocID="{0CAE5877-5E56-42A6-B66E-BFC9FD5911C7}" presName="node" presStyleLbl="node1" presStyleIdx="1" presStyleCnt="4" custScaleX="135908" custScaleY="108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A3637-8152-4606-A332-99BABA2075D3}" type="pres">
      <dgm:prSet presAssocID="{0CAE5877-5E56-42A6-B66E-BFC9FD5911C7}" presName="dummy" presStyleCnt="0"/>
      <dgm:spPr/>
    </dgm:pt>
    <dgm:pt modelId="{EBBBB454-402A-41E2-A872-355570EBFFF5}" type="pres">
      <dgm:prSet presAssocID="{6A8CF9FF-5055-467F-B009-FA2B2862EDD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3FDA7B1-CD3B-4DD9-9F03-3A4A245EB671}" type="pres">
      <dgm:prSet presAssocID="{BF2F1C38-A230-41C1-A113-D7998EFD2875}" presName="node" presStyleLbl="node1" presStyleIdx="2" presStyleCnt="4" custScaleX="20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3D3E3-6DDA-4BF2-B05E-216B700E48C3}" type="pres">
      <dgm:prSet presAssocID="{BF2F1C38-A230-41C1-A113-D7998EFD2875}" presName="dummy" presStyleCnt="0"/>
      <dgm:spPr/>
    </dgm:pt>
    <dgm:pt modelId="{C9D1C471-110C-4D87-AF18-B36FB185F319}" type="pres">
      <dgm:prSet presAssocID="{211EA799-650F-4916-9B38-EE29541696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F9E36C-5710-46D2-BECD-D229D09ED90F}" type="pres">
      <dgm:prSet presAssocID="{4DE28575-0044-45E2-8532-EE41A96FCD0C}" presName="node" presStyleLbl="node1" presStyleIdx="3" presStyleCnt="4" custScaleX="134291" custScaleY="106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3F856-3722-4A9B-BD39-4D887AD25333}" type="pres">
      <dgm:prSet presAssocID="{4DE28575-0044-45E2-8532-EE41A96FCD0C}" presName="dummy" presStyleCnt="0"/>
      <dgm:spPr/>
    </dgm:pt>
    <dgm:pt modelId="{6F3DF322-9972-4155-9668-26E9D06F22A3}" type="pres">
      <dgm:prSet presAssocID="{C9C98193-A428-4E2F-8CBE-5BB13748CF4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4F26F5E-5D02-4D47-AEBD-B109908769E8}" type="presOf" srcId="{211EA799-650F-4916-9B38-EE29541696D0}" destId="{C9D1C471-110C-4D87-AF18-B36FB185F319}" srcOrd="0" destOrd="0" presId="urn:microsoft.com/office/officeart/2005/8/layout/radial6"/>
    <dgm:cxn modelId="{AA35F83D-2D85-421B-9C70-2A10BA0CACDE}" type="presOf" srcId="{5AF735F0-0067-4D02-8AE6-DC87E7640A41}" destId="{E5F2637C-2FDF-483B-88F0-7BA90941A8C6}" srcOrd="0" destOrd="0" presId="urn:microsoft.com/office/officeart/2005/8/layout/radial6"/>
    <dgm:cxn modelId="{714C65A5-6E51-46EB-A76B-B5252A841692}" srcId="{E92D7E5E-210C-40A1-AC6C-4A13A6E2306F}" destId="{BF2F1C38-A230-41C1-A113-D7998EFD2875}" srcOrd="2" destOrd="0" parTransId="{CAE9663B-5C90-44DF-A45B-537DC165923C}" sibTransId="{211EA799-650F-4916-9B38-EE29541696D0}"/>
    <dgm:cxn modelId="{0397C72C-BCBD-4DBF-A108-224572D2E6A0}" srcId="{E92D7E5E-210C-40A1-AC6C-4A13A6E2306F}" destId="{4DE28575-0044-45E2-8532-EE41A96FCD0C}" srcOrd="3" destOrd="0" parTransId="{AF7E994B-F380-4824-ACCB-63B80BB98879}" sibTransId="{C9C98193-A428-4E2F-8CBE-5BB13748CF4E}"/>
    <dgm:cxn modelId="{0DA29470-B03A-476C-9327-A6F65373EA65}" type="presOf" srcId="{6A8CF9FF-5055-467F-B009-FA2B2862EDD6}" destId="{EBBBB454-402A-41E2-A872-355570EBFFF5}" srcOrd="0" destOrd="0" presId="urn:microsoft.com/office/officeart/2005/8/layout/radial6"/>
    <dgm:cxn modelId="{50CF5428-16D7-4803-AA90-4B608C66E315}" srcId="{E92D7E5E-210C-40A1-AC6C-4A13A6E2306F}" destId="{5AF735F0-0067-4D02-8AE6-DC87E7640A41}" srcOrd="0" destOrd="0" parTransId="{97848684-BFBE-41DE-B38A-3F7682DD51D3}" sibTransId="{3BBF9E01-4F7C-4748-A7C9-B200596F5E74}"/>
    <dgm:cxn modelId="{A98988C3-D928-4857-9321-4C653C215C68}" type="presOf" srcId="{C9C98193-A428-4E2F-8CBE-5BB13748CF4E}" destId="{6F3DF322-9972-4155-9668-26E9D06F22A3}" srcOrd="0" destOrd="0" presId="urn:microsoft.com/office/officeart/2005/8/layout/radial6"/>
    <dgm:cxn modelId="{B1FE187F-4416-40FC-AB1A-1BFBE5913CD6}" type="presOf" srcId="{0CAE5877-5E56-42A6-B66E-BFC9FD5911C7}" destId="{2FE7E868-76F5-4F25-9D72-101FF98E5B97}" srcOrd="0" destOrd="0" presId="urn:microsoft.com/office/officeart/2005/8/layout/radial6"/>
    <dgm:cxn modelId="{A739767D-98A6-480F-9AF6-9B8823ACA3F3}" type="presOf" srcId="{E92D7E5E-210C-40A1-AC6C-4A13A6E2306F}" destId="{3FB75BB9-9AEA-420C-95B2-2D9850659846}" srcOrd="0" destOrd="0" presId="urn:microsoft.com/office/officeart/2005/8/layout/radial6"/>
    <dgm:cxn modelId="{54EE624C-73FF-44BF-A76F-8AC5E9493791}" type="presOf" srcId="{C4C8FAB4-A79E-41DD-9B08-C459B39AB050}" destId="{093A140E-7081-4F29-8655-476E899E8AA3}" srcOrd="0" destOrd="0" presId="urn:microsoft.com/office/officeart/2005/8/layout/radial6"/>
    <dgm:cxn modelId="{4EB9002F-94E3-428C-8E53-99F008878BB7}" type="presOf" srcId="{BF2F1C38-A230-41C1-A113-D7998EFD2875}" destId="{03FDA7B1-CD3B-4DD9-9F03-3A4A245EB671}" srcOrd="0" destOrd="0" presId="urn:microsoft.com/office/officeart/2005/8/layout/radial6"/>
    <dgm:cxn modelId="{EC87621F-96CB-4938-BADC-A5628D40400B}" type="presOf" srcId="{4DE28575-0044-45E2-8532-EE41A96FCD0C}" destId="{45F9E36C-5710-46D2-BECD-D229D09ED90F}" srcOrd="0" destOrd="0" presId="urn:microsoft.com/office/officeart/2005/8/layout/radial6"/>
    <dgm:cxn modelId="{D0F70623-4E7E-4DC8-A2FE-BD12D6E1B198}" srcId="{C4C8FAB4-A79E-41DD-9B08-C459B39AB050}" destId="{E92D7E5E-210C-40A1-AC6C-4A13A6E2306F}" srcOrd="0" destOrd="0" parTransId="{5D1E68DD-5476-4357-9EAE-D98D8EAD771F}" sibTransId="{BC3CB249-D1CD-405A-AE3D-7995C7F89A0C}"/>
    <dgm:cxn modelId="{43952C1B-76E1-4F4E-9E73-11492BE8A0E9}" type="presOf" srcId="{3BBF9E01-4F7C-4748-A7C9-B200596F5E74}" destId="{12B82D65-0284-4998-A193-0C09E4126CBD}" srcOrd="0" destOrd="0" presId="urn:microsoft.com/office/officeart/2005/8/layout/radial6"/>
    <dgm:cxn modelId="{9291ABF1-9403-4646-8426-AEDA40172E92}" srcId="{E92D7E5E-210C-40A1-AC6C-4A13A6E2306F}" destId="{0CAE5877-5E56-42A6-B66E-BFC9FD5911C7}" srcOrd="1" destOrd="0" parTransId="{3BF7FDF0-1A20-4981-8E7A-0760ADB7B314}" sibTransId="{6A8CF9FF-5055-467F-B009-FA2B2862EDD6}"/>
    <dgm:cxn modelId="{37CE9711-558F-46CF-9AFE-287675E65ACF}" type="presParOf" srcId="{093A140E-7081-4F29-8655-476E899E8AA3}" destId="{3FB75BB9-9AEA-420C-95B2-2D9850659846}" srcOrd="0" destOrd="0" presId="urn:microsoft.com/office/officeart/2005/8/layout/radial6"/>
    <dgm:cxn modelId="{22486808-FB47-4636-9F0D-D2CE656757D9}" type="presParOf" srcId="{093A140E-7081-4F29-8655-476E899E8AA3}" destId="{E5F2637C-2FDF-483B-88F0-7BA90941A8C6}" srcOrd="1" destOrd="0" presId="urn:microsoft.com/office/officeart/2005/8/layout/radial6"/>
    <dgm:cxn modelId="{1B834672-310B-49B1-9293-8BAEE6558A69}" type="presParOf" srcId="{093A140E-7081-4F29-8655-476E899E8AA3}" destId="{26E88BE8-F7C7-4EE1-BF22-55D79AE00FC3}" srcOrd="2" destOrd="0" presId="urn:microsoft.com/office/officeart/2005/8/layout/radial6"/>
    <dgm:cxn modelId="{FF1A5B2F-6879-40C8-93D4-419C2033AB6A}" type="presParOf" srcId="{093A140E-7081-4F29-8655-476E899E8AA3}" destId="{12B82D65-0284-4998-A193-0C09E4126CBD}" srcOrd="3" destOrd="0" presId="urn:microsoft.com/office/officeart/2005/8/layout/radial6"/>
    <dgm:cxn modelId="{75DC5729-3F8B-49DB-945B-B8FA54C8AB45}" type="presParOf" srcId="{093A140E-7081-4F29-8655-476E899E8AA3}" destId="{2FE7E868-76F5-4F25-9D72-101FF98E5B97}" srcOrd="4" destOrd="0" presId="urn:microsoft.com/office/officeart/2005/8/layout/radial6"/>
    <dgm:cxn modelId="{20D729EA-F668-4FE0-B5B3-4A30E20322BA}" type="presParOf" srcId="{093A140E-7081-4F29-8655-476E899E8AA3}" destId="{F1FA3637-8152-4606-A332-99BABA2075D3}" srcOrd="5" destOrd="0" presId="urn:microsoft.com/office/officeart/2005/8/layout/radial6"/>
    <dgm:cxn modelId="{A25238DC-657E-4263-8BD6-D8D065248571}" type="presParOf" srcId="{093A140E-7081-4F29-8655-476E899E8AA3}" destId="{EBBBB454-402A-41E2-A872-355570EBFFF5}" srcOrd="6" destOrd="0" presId="urn:microsoft.com/office/officeart/2005/8/layout/radial6"/>
    <dgm:cxn modelId="{715D5EE0-92AA-4663-8C34-3C645BADAB2E}" type="presParOf" srcId="{093A140E-7081-4F29-8655-476E899E8AA3}" destId="{03FDA7B1-CD3B-4DD9-9F03-3A4A245EB671}" srcOrd="7" destOrd="0" presId="urn:microsoft.com/office/officeart/2005/8/layout/radial6"/>
    <dgm:cxn modelId="{97ECE190-2B1B-4EDD-9A96-4DC5CBDEB23A}" type="presParOf" srcId="{093A140E-7081-4F29-8655-476E899E8AA3}" destId="{E5E3D3E3-6DDA-4BF2-B05E-216B700E48C3}" srcOrd="8" destOrd="0" presId="urn:microsoft.com/office/officeart/2005/8/layout/radial6"/>
    <dgm:cxn modelId="{8D0E0544-66D5-4353-BB1A-C3C3157F5375}" type="presParOf" srcId="{093A140E-7081-4F29-8655-476E899E8AA3}" destId="{C9D1C471-110C-4D87-AF18-B36FB185F319}" srcOrd="9" destOrd="0" presId="urn:microsoft.com/office/officeart/2005/8/layout/radial6"/>
    <dgm:cxn modelId="{60551D15-AB0F-42BF-903C-2BB4A879D06F}" type="presParOf" srcId="{093A140E-7081-4F29-8655-476E899E8AA3}" destId="{45F9E36C-5710-46D2-BECD-D229D09ED90F}" srcOrd="10" destOrd="0" presId="urn:microsoft.com/office/officeart/2005/8/layout/radial6"/>
    <dgm:cxn modelId="{B0971F9C-17CF-43D4-989F-8F104CA8159E}" type="presParOf" srcId="{093A140E-7081-4F29-8655-476E899E8AA3}" destId="{3AC3F856-3722-4A9B-BD39-4D887AD25333}" srcOrd="11" destOrd="0" presId="urn:microsoft.com/office/officeart/2005/8/layout/radial6"/>
    <dgm:cxn modelId="{66EDB095-B938-4319-BE95-A5CE116C1ED6}" type="presParOf" srcId="{093A140E-7081-4F29-8655-476E899E8AA3}" destId="{6F3DF322-9972-4155-9668-26E9D06F22A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D2FE-B7D5-4537-B047-67E9630DABC9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1123950"/>
            <a:ext cx="5397500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0E24-E48A-409F-8ABA-91C70CF0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0E24-E48A-409F-8ABA-91C70CF07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7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2B65-5496-4D05-9044-06D6EAF797B6}" type="datetimeFigureOut">
              <a:rPr lang="en-US" smtClean="0"/>
              <a:t>30-Aug-21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F3CD-4ED3-4FB1-9081-B80AD5E3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57" y="277837"/>
            <a:ext cx="11285843" cy="587853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MYcÖRvZš¿x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evsjv</a:t>
            </a:r>
            <a:r>
              <a:rPr lang="en-US" sz="4000" dirty="0" smtClean="0">
                <a:latin typeface="SutonnyMJ" pitchFamily="2" charset="0"/>
              </a:rPr>
              <a:t>‡`k </a:t>
            </a:r>
            <a:r>
              <a:rPr lang="en-US" sz="4000" dirty="0" err="1" smtClean="0">
                <a:latin typeface="SutonnyMJ" pitchFamily="2" charset="0"/>
              </a:rPr>
              <a:t>miKvi</a:t>
            </a:r>
            <a:endParaRPr lang="en-US" sz="2800" dirty="0">
              <a:latin typeface="SutonnyMJ" pitchFamily="2" charset="0"/>
            </a:endParaRPr>
          </a:p>
          <a:p>
            <a:pPr algn="ctr"/>
            <a:r>
              <a:rPr lang="en-US" sz="2800" dirty="0" err="1">
                <a:latin typeface="SutonnyMJ" pitchFamily="2" charset="0"/>
              </a:rPr>
              <a:t>wkÿv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gš¿bvjq</a:t>
            </a:r>
            <a:endParaRPr lang="en-US" sz="2800" dirty="0">
              <a:latin typeface="SutonnyMJ" pitchFamily="2" charset="0"/>
            </a:endParaRPr>
          </a:p>
          <a:p>
            <a:pPr algn="ctr"/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evsjv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‡`k 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wkÿvZ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_¨ I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cwimsL¨vb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e¨y‡iv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(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e¨vb‡eBm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) </a:t>
            </a:r>
          </a:p>
          <a:p>
            <a:pPr algn="ctr"/>
            <a:endParaRPr lang="en-US" sz="2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</a:t>
            </a:r>
            <a:r>
              <a:rPr lang="en-US" sz="2400" dirty="0" err="1" smtClean="0">
                <a:latin typeface="SutonnyMJ" pitchFamily="2" charset="0"/>
              </a:rPr>
              <a:t>BDwbK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AvBwW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cÖ`vb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msµvšÍ</a:t>
            </a:r>
            <a:r>
              <a:rPr lang="en-US" sz="2400" dirty="0" smtClean="0">
                <a:latin typeface="SutonnyMJ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</a:rPr>
              <a:t>wkÿv_x</a:t>
            </a:r>
            <a:r>
              <a:rPr lang="en-US" sz="2400" dirty="0" smtClean="0">
                <a:latin typeface="SutonnyMJ" pitchFamily="2" charset="0"/>
              </a:rPr>
              <a:t>© †</a:t>
            </a:r>
            <a:r>
              <a:rPr lang="en-US" sz="2400" dirty="0" err="1" smtClean="0">
                <a:latin typeface="SutonnyMJ" pitchFamily="2" charset="0"/>
              </a:rPr>
              <a:t>cÖvdvBj</a:t>
            </a:r>
            <a:r>
              <a:rPr lang="en-US" sz="2400" dirty="0" smtClean="0">
                <a:latin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</a:rPr>
              <a:t>WvUv†eR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cÖYq‡bi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wbwg‡Ë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cÖwZôvb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cÖavb</a:t>
            </a:r>
            <a:r>
              <a:rPr lang="en-US" sz="2400" dirty="0" smtClean="0">
                <a:latin typeface="SutonnyMJ" pitchFamily="2" charset="0"/>
              </a:rPr>
              <a:t>  I </a:t>
            </a:r>
            <a:r>
              <a:rPr lang="en-US" sz="2400" dirty="0" err="1" smtClean="0">
                <a:latin typeface="SutonnyMJ" pitchFamily="2" charset="0"/>
              </a:rPr>
              <a:t>AvBwmwU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</a:rPr>
              <a:t> </a:t>
            </a:r>
          </a:p>
          <a:p>
            <a:pPr algn="ctr"/>
            <a:endParaRPr lang="en-US" sz="2400" dirty="0">
              <a:latin typeface="SutonnyMJ" pitchFamily="2" charset="0"/>
            </a:endParaRPr>
          </a:p>
          <a:p>
            <a:pPr algn="ctr"/>
            <a:r>
              <a:rPr lang="en-US" sz="6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cÖwkÿY</a:t>
            </a:r>
            <a:r>
              <a:rPr lang="en-US" sz="6000" b="1" dirty="0" smtClean="0">
                <a:ln w="0"/>
                <a:solidFill>
                  <a:srgbClr val="FF0000"/>
                </a:solidFill>
                <a:latin typeface="ChandrabatiMJ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Kg©kvjv</a:t>
            </a:r>
            <a:endParaRPr lang="en-US" sz="6000" b="1" dirty="0">
              <a:solidFill>
                <a:srgbClr val="FF0000"/>
              </a:solidFill>
              <a:latin typeface="ChandrabatiMJ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</a:rPr>
              <a:t>cÖavb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AwZw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_ t 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Rbve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wgëb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ivq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Dc‡Rjv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wbev©nx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Awdmvi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m`i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K·evRvi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</a:rPr>
              <a:t>mfvcwZ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 t 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Rbve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gvnv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¤§`  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†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</a:rPr>
              <a:t>mwjg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DÏxb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</a:rPr>
              <a:t>Dc‡Rjv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</a:rPr>
              <a:t>gva¨wgK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</a:rPr>
              <a:t>wkÿv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</a:rPr>
              <a:t>Awdmvi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m`i,K·evRvi</a:t>
            </a:r>
            <a:endParaRPr lang="en-US" sz="2000" spc="-15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      ¯’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     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t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K·evRvi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g‡Wj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nvB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¯‹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zj</a:t>
            </a:r>
            <a:endParaRPr lang="en-US" sz="2800" b="1" dirty="0">
              <a:solidFill>
                <a:srgbClr val="000099"/>
              </a:solidFill>
              <a:latin typeface="SutonnyMJ" pitchFamily="2" charset="0"/>
            </a:endParaRPr>
          </a:p>
          <a:p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Av‡qvR‡b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        t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Dc‡Rjv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gva¨wgK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wkÿv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Awdm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m`i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K·evRvi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|                           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ZvwiL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:- 18,19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AvM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÷ 2021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629055" y="3990343"/>
            <a:ext cx="269459" cy="2183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29055" y="4437876"/>
            <a:ext cx="269459" cy="2183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" t="23732" r="90174" b="29376"/>
          <a:stretch/>
        </p:blipFill>
        <p:spPr>
          <a:xfrm>
            <a:off x="821073" y="439666"/>
            <a:ext cx="753727" cy="765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7" t="15047" r="11723" b="29376"/>
          <a:stretch/>
        </p:blipFill>
        <p:spPr>
          <a:xfrm>
            <a:off x="10426700" y="512075"/>
            <a:ext cx="1036194" cy="873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8" y="2655448"/>
            <a:ext cx="1866900" cy="10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4" y="517619"/>
            <a:ext cx="11146740" cy="5691284"/>
          </a:xfrm>
          <a:prstGeom prst="rect">
            <a:avLst/>
          </a:prstGeom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5" y="423081"/>
            <a:ext cx="8011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</a:rPr>
              <a:t>¯’vi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mvwe©K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ZË&amp;eveavb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,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Z`viwK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g~j¨vq‡bi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</a:rPr>
              <a:t>msM«n</a:t>
            </a:r>
            <a:r>
              <a:rPr lang="en-US" sz="3600" dirty="0">
                <a:latin typeface="SutonnyMJ" pitchFamily="2" charset="0"/>
              </a:rPr>
              <a:t> ,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msi¶Y</a:t>
            </a:r>
            <a:r>
              <a:rPr lang="en-US" sz="3600" dirty="0">
                <a:latin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e¨envi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</a:rPr>
              <a:t>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CRVS </a:t>
            </a:r>
            <a:r>
              <a:rPr lang="en-US" sz="3600" dirty="0" err="1" smtClean="0">
                <a:latin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Av‡jv‡K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c«v_wg‡KvËi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c«wZôv‡bi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_©xi Z_¨ m¤^</a:t>
            </a:r>
            <a:r>
              <a:rPr lang="en-US" sz="3600" dirty="0" err="1">
                <a:latin typeface="SutonnyMJ" pitchFamily="2" charset="0"/>
              </a:rPr>
              <a:t>wjZ</a:t>
            </a:r>
            <a:r>
              <a:rPr lang="en-US" sz="3600" dirty="0">
                <a:latin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</a:rPr>
              <a:t>WUv‡eR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c«Yqb</a:t>
            </a:r>
            <a:r>
              <a:rPr lang="en-US" sz="3600" dirty="0">
                <a:latin typeface="SutonnyMJ" pitchFamily="2" charset="0"/>
              </a:rPr>
              <a:t> ,</a:t>
            </a:r>
            <a:r>
              <a:rPr lang="en-US" sz="3600" dirty="0" err="1">
                <a:latin typeface="SutonnyMJ" pitchFamily="2" charset="0"/>
              </a:rPr>
              <a:t>BDwbK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AvBwW</a:t>
            </a:r>
            <a:r>
              <a:rPr lang="en-US" sz="3600" dirty="0">
                <a:latin typeface="SutonnyMJ" pitchFamily="2" charset="0"/>
              </a:rPr>
              <a:t> c«`</a:t>
            </a:r>
            <a:r>
              <a:rPr lang="en-US" sz="3600" dirty="0" err="1">
                <a:latin typeface="SutonnyMJ" pitchFamily="2" charset="0"/>
              </a:rPr>
              <a:t>v‡bi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_©x‡`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U«vwKs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wm</a:t>
            </a:r>
            <a:r>
              <a:rPr lang="en-US" sz="3600" dirty="0">
                <a:latin typeface="SutonnyMJ" pitchFamily="2" charset="0"/>
              </a:rPr>
              <a:t>‡÷g </a:t>
            </a:r>
            <a:r>
              <a:rPr lang="en-US" sz="3600" dirty="0" err="1">
                <a:latin typeface="SutonnyMJ" pitchFamily="2" charset="0"/>
              </a:rPr>
              <a:t>c«eZ©b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c«‡Z¨K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_©</a:t>
            </a:r>
            <a:r>
              <a:rPr lang="en-US" sz="3600" dirty="0" err="1">
                <a:latin typeface="SutonnyMJ" pitchFamily="2" charset="0"/>
              </a:rPr>
              <a:t>x‡K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c«`Ë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AvBwW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b¤^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¯</a:t>
            </a:r>
            <a:r>
              <a:rPr lang="en-US" sz="3600" dirty="0" err="1" smtClean="0">
                <a:latin typeface="SutonnyMJ" pitchFamily="2" charset="0"/>
              </a:rPr>
              <a:t>Í‡i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e¨envi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wbwðZ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Kivi</a:t>
            </a:r>
            <a:r>
              <a:rPr lang="en-US" sz="3600" dirty="0">
                <a:latin typeface="SutonnyMJ" pitchFamily="2" charset="0"/>
              </a:rPr>
              <a:t> j‡¶¨ 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CRVS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Kg©mywPi</a:t>
            </a:r>
            <a:r>
              <a:rPr lang="en-US" sz="3600" dirty="0">
                <a:latin typeface="SutonnyMJ" pitchFamily="2" charset="0"/>
              </a:rPr>
              <a:t> Ask </a:t>
            </a:r>
            <a:r>
              <a:rPr lang="en-US" sz="3600" dirty="0" err="1">
                <a:latin typeface="SutonnyMJ" pitchFamily="2" charset="0"/>
              </a:rPr>
              <a:t>wn‡m‡e</a:t>
            </a:r>
            <a:r>
              <a:rPr lang="en-US" sz="3600" dirty="0">
                <a:latin typeface="SutonnyMJ" pitchFamily="2" charset="0"/>
              </a:rPr>
              <a:t> 6ô ‡_‡K </a:t>
            </a:r>
            <a:r>
              <a:rPr lang="en-US" sz="3600" dirty="0" err="1">
                <a:latin typeface="SutonnyMJ" pitchFamily="2" charset="0"/>
              </a:rPr>
              <a:t>Øv`k</a:t>
            </a:r>
            <a:r>
              <a:rPr lang="en-US" sz="3600" dirty="0">
                <a:latin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</a:rPr>
              <a:t>k«wYi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_©x‡`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</a:rPr>
              <a:t>msM«n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c~e©K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_©x ‡</a:t>
            </a:r>
            <a:r>
              <a:rPr lang="en-US" sz="3600" dirty="0" err="1">
                <a:latin typeface="SutonnyMJ" pitchFamily="2" charset="0"/>
              </a:rPr>
              <a:t>c«vdvBj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c«¯‘Z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hv</a:t>
            </a:r>
            <a:r>
              <a:rPr lang="en-US" sz="3600" dirty="0">
                <a:latin typeface="SutonnyMJ" pitchFamily="2" charset="0"/>
              </a:rPr>
              <a:t>‡”Q </a:t>
            </a:r>
            <a:r>
              <a:rPr lang="en-US" sz="3600" dirty="0" err="1">
                <a:latin typeface="SutonnyMJ" pitchFamily="2" charset="0"/>
              </a:rPr>
              <a:t>wk¶v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gš¿Yvjq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e¨vb‡eBm</a:t>
            </a:r>
            <a:r>
              <a:rPr lang="en-US" sz="3600" dirty="0" smtClean="0">
                <a:latin typeface="SutonnyMJ" pitchFamily="2" charset="0"/>
              </a:rPr>
              <a:t>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705136" y="600501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2"/>
          <p:cNvSpPr>
            <a:spLocks noGrp="1"/>
          </p:cNvSpPr>
          <p:nvPr/>
        </p:nvSpPr>
        <p:spPr>
          <a:xfrm>
            <a:off x="9613711" y="6055058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1933434" y="600501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705136" y="2101755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1933434" y="2101755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705136" y="3712191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46062" r="77912" b="8734"/>
          <a:stretch/>
        </p:blipFill>
        <p:spPr>
          <a:xfrm>
            <a:off x="1933434" y="3712191"/>
            <a:ext cx="1131380" cy="141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20388637">
            <a:off x="6082165" y="2417303"/>
            <a:ext cx="2488628" cy="2250231"/>
          </a:xfrm>
          <a:prstGeom prst="wedgeEllipseCallout">
            <a:avLst>
              <a:gd name="adj1" fmla="val -134529"/>
              <a:gd name="adj2" fmla="val -73827"/>
            </a:avLst>
          </a:prstGeom>
          <a:solidFill>
            <a:srgbClr val="7030A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wKfv‡e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Ki‡eb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5114" r="10643" b="5498"/>
          <a:stretch/>
        </p:blipFill>
        <p:spPr>
          <a:xfrm>
            <a:off x="1557280" y="1733266"/>
            <a:ext cx="3714695" cy="3848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981840" y="0"/>
            <a:ext cx="3089434" cy="7725192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9600" dirty="0" smtClean="0">
                <a:solidFill>
                  <a:srgbClr val="FF0000"/>
                </a:solidFill>
              </a:rPr>
              <a:t>?</a:t>
            </a:r>
            <a:endParaRPr lang="en-US" sz="496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4149" y="859801"/>
            <a:ext cx="2347415" cy="2470253"/>
          </a:xfrm>
          <a:custGeom>
            <a:avLst/>
            <a:gdLst>
              <a:gd name="connsiteX0" fmla="*/ 0 w 2347415"/>
              <a:gd name="connsiteY0" fmla="*/ 2470253 h 2470253"/>
              <a:gd name="connsiteX1" fmla="*/ 68239 w 2347415"/>
              <a:gd name="connsiteY1" fmla="*/ 2333775 h 2470253"/>
              <a:gd name="connsiteX2" fmla="*/ 81887 w 2347415"/>
              <a:gd name="connsiteY2" fmla="*/ 2251889 h 2470253"/>
              <a:gd name="connsiteX3" fmla="*/ 109182 w 2347415"/>
              <a:gd name="connsiteY3" fmla="*/ 2074468 h 2470253"/>
              <a:gd name="connsiteX4" fmla="*/ 122830 w 2347415"/>
              <a:gd name="connsiteY4" fmla="*/ 1897047 h 2470253"/>
              <a:gd name="connsiteX5" fmla="*/ 136478 w 2347415"/>
              <a:gd name="connsiteY5" fmla="*/ 1828808 h 2470253"/>
              <a:gd name="connsiteX6" fmla="*/ 177421 w 2347415"/>
              <a:gd name="connsiteY6" fmla="*/ 1719626 h 2470253"/>
              <a:gd name="connsiteX7" fmla="*/ 204717 w 2347415"/>
              <a:gd name="connsiteY7" fmla="*/ 1487614 h 2470253"/>
              <a:gd name="connsiteX8" fmla="*/ 232012 w 2347415"/>
              <a:gd name="connsiteY8" fmla="*/ 1378432 h 2470253"/>
              <a:gd name="connsiteX9" fmla="*/ 286603 w 2347415"/>
              <a:gd name="connsiteY9" fmla="*/ 1214659 h 2470253"/>
              <a:gd name="connsiteX10" fmla="*/ 341194 w 2347415"/>
              <a:gd name="connsiteY10" fmla="*/ 1173715 h 2470253"/>
              <a:gd name="connsiteX11" fmla="*/ 559558 w 2347415"/>
              <a:gd name="connsiteY11" fmla="*/ 982647 h 2470253"/>
              <a:gd name="connsiteX12" fmla="*/ 668741 w 2347415"/>
              <a:gd name="connsiteY12" fmla="*/ 928056 h 2470253"/>
              <a:gd name="connsiteX13" fmla="*/ 764275 w 2347415"/>
              <a:gd name="connsiteY13" fmla="*/ 887112 h 2470253"/>
              <a:gd name="connsiteX14" fmla="*/ 887105 w 2347415"/>
              <a:gd name="connsiteY14" fmla="*/ 805226 h 2470253"/>
              <a:gd name="connsiteX15" fmla="*/ 996287 w 2347415"/>
              <a:gd name="connsiteY15" fmla="*/ 750635 h 2470253"/>
              <a:gd name="connsiteX16" fmla="*/ 1241947 w 2347415"/>
              <a:gd name="connsiteY16" fmla="*/ 600509 h 2470253"/>
              <a:gd name="connsiteX17" fmla="*/ 1774209 w 2347415"/>
              <a:gd name="connsiteY17" fmla="*/ 341202 h 2470253"/>
              <a:gd name="connsiteX18" fmla="*/ 1869744 w 2347415"/>
              <a:gd name="connsiteY18" fmla="*/ 300259 h 2470253"/>
              <a:gd name="connsiteX19" fmla="*/ 2047164 w 2347415"/>
              <a:gd name="connsiteY19" fmla="*/ 177429 h 2470253"/>
              <a:gd name="connsiteX20" fmla="*/ 2210938 w 2347415"/>
              <a:gd name="connsiteY20" fmla="*/ 95542 h 2470253"/>
              <a:gd name="connsiteX21" fmla="*/ 2347415 w 2347415"/>
              <a:gd name="connsiteY21" fmla="*/ 8 h 247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47415" h="2470253">
                <a:moveTo>
                  <a:pt x="0" y="2470253"/>
                </a:moveTo>
                <a:cubicBezTo>
                  <a:pt x="22746" y="2424760"/>
                  <a:pt x="50380" y="2381399"/>
                  <a:pt x="68239" y="2333775"/>
                </a:cubicBezTo>
                <a:cubicBezTo>
                  <a:pt x="77955" y="2307865"/>
                  <a:pt x="78230" y="2279318"/>
                  <a:pt x="81887" y="2251889"/>
                </a:cubicBezTo>
                <a:cubicBezTo>
                  <a:pt x="104344" y="2083465"/>
                  <a:pt x="82476" y="2181296"/>
                  <a:pt x="109182" y="2074468"/>
                </a:cubicBezTo>
                <a:cubicBezTo>
                  <a:pt x="113731" y="2015328"/>
                  <a:pt x="116280" y="1955999"/>
                  <a:pt x="122830" y="1897047"/>
                </a:cubicBezTo>
                <a:cubicBezTo>
                  <a:pt x="125392" y="1873992"/>
                  <a:pt x="130852" y="1851312"/>
                  <a:pt x="136478" y="1828808"/>
                </a:cubicBezTo>
                <a:cubicBezTo>
                  <a:pt x="143609" y="1800286"/>
                  <a:pt x="169075" y="1740491"/>
                  <a:pt x="177421" y="1719626"/>
                </a:cubicBezTo>
                <a:cubicBezTo>
                  <a:pt x="185200" y="1634062"/>
                  <a:pt x="187420" y="1568334"/>
                  <a:pt x="204717" y="1487614"/>
                </a:cubicBezTo>
                <a:cubicBezTo>
                  <a:pt x="212577" y="1450933"/>
                  <a:pt x="225845" y="1415436"/>
                  <a:pt x="232012" y="1378432"/>
                </a:cubicBezTo>
                <a:cubicBezTo>
                  <a:pt x="243352" y="1310396"/>
                  <a:pt x="241363" y="1272825"/>
                  <a:pt x="286603" y="1214659"/>
                </a:cubicBezTo>
                <a:cubicBezTo>
                  <a:pt x="300568" y="1196704"/>
                  <a:pt x="324076" y="1188694"/>
                  <a:pt x="341194" y="1173715"/>
                </a:cubicBezTo>
                <a:cubicBezTo>
                  <a:pt x="421895" y="1103101"/>
                  <a:pt x="442670" y="1041091"/>
                  <a:pt x="559558" y="982647"/>
                </a:cubicBezTo>
                <a:cubicBezTo>
                  <a:pt x="595952" y="964450"/>
                  <a:pt x="631868" y="945263"/>
                  <a:pt x="668741" y="928056"/>
                </a:cubicBezTo>
                <a:cubicBezTo>
                  <a:pt x="700137" y="913405"/>
                  <a:pt x="734078" y="904098"/>
                  <a:pt x="764275" y="887112"/>
                </a:cubicBezTo>
                <a:cubicBezTo>
                  <a:pt x="807163" y="862987"/>
                  <a:pt x="844691" y="830175"/>
                  <a:pt x="887105" y="805226"/>
                </a:cubicBezTo>
                <a:cubicBezTo>
                  <a:pt x="922177" y="784596"/>
                  <a:pt x="961042" y="770969"/>
                  <a:pt x="996287" y="750635"/>
                </a:cubicBezTo>
                <a:cubicBezTo>
                  <a:pt x="1079412" y="702678"/>
                  <a:pt x="1156937" y="645038"/>
                  <a:pt x="1241947" y="600509"/>
                </a:cubicBezTo>
                <a:cubicBezTo>
                  <a:pt x="1585951" y="420317"/>
                  <a:pt x="1448260" y="484619"/>
                  <a:pt x="1774209" y="341202"/>
                </a:cubicBezTo>
                <a:cubicBezTo>
                  <a:pt x="1805921" y="327249"/>
                  <a:pt x="1841258" y="319980"/>
                  <a:pt x="1869744" y="300259"/>
                </a:cubicBezTo>
                <a:cubicBezTo>
                  <a:pt x="1928884" y="259316"/>
                  <a:pt x="1987315" y="217329"/>
                  <a:pt x="2047164" y="177429"/>
                </a:cubicBezTo>
                <a:cubicBezTo>
                  <a:pt x="2159743" y="102376"/>
                  <a:pt x="2120178" y="118232"/>
                  <a:pt x="2210938" y="95542"/>
                </a:cubicBezTo>
                <a:cubicBezTo>
                  <a:pt x="2337358" y="-2785"/>
                  <a:pt x="2281898" y="8"/>
                  <a:pt x="2347415" y="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1194" y="518615"/>
            <a:ext cx="11751024" cy="6168788"/>
          </a:xfrm>
          <a:custGeom>
            <a:avLst/>
            <a:gdLst>
              <a:gd name="connsiteX0" fmla="*/ 4885899 w 11751024"/>
              <a:gd name="connsiteY0" fmla="*/ 218364 h 6168788"/>
              <a:gd name="connsiteX1" fmla="*/ 5104263 w 11751024"/>
              <a:gd name="connsiteY1" fmla="*/ 272955 h 6168788"/>
              <a:gd name="connsiteX2" fmla="*/ 5254388 w 11751024"/>
              <a:gd name="connsiteY2" fmla="*/ 436728 h 6168788"/>
              <a:gd name="connsiteX3" fmla="*/ 5445457 w 11751024"/>
              <a:gd name="connsiteY3" fmla="*/ 627797 h 6168788"/>
              <a:gd name="connsiteX4" fmla="*/ 5540991 w 11751024"/>
              <a:gd name="connsiteY4" fmla="*/ 764275 h 6168788"/>
              <a:gd name="connsiteX5" fmla="*/ 5622878 w 11751024"/>
              <a:gd name="connsiteY5" fmla="*/ 846161 h 6168788"/>
              <a:gd name="connsiteX6" fmla="*/ 5691116 w 11751024"/>
              <a:gd name="connsiteY6" fmla="*/ 928048 h 6168788"/>
              <a:gd name="connsiteX7" fmla="*/ 5759355 w 11751024"/>
              <a:gd name="connsiteY7" fmla="*/ 996286 h 6168788"/>
              <a:gd name="connsiteX8" fmla="*/ 5827594 w 11751024"/>
              <a:gd name="connsiteY8" fmla="*/ 1105469 h 6168788"/>
              <a:gd name="connsiteX9" fmla="*/ 5964072 w 11751024"/>
              <a:gd name="connsiteY9" fmla="*/ 1296537 h 6168788"/>
              <a:gd name="connsiteX10" fmla="*/ 6127845 w 11751024"/>
              <a:gd name="connsiteY10" fmla="*/ 1282889 h 6168788"/>
              <a:gd name="connsiteX11" fmla="*/ 6373505 w 11751024"/>
              <a:gd name="connsiteY11" fmla="*/ 1050878 h 6168788"/>
              <a:gd name="connsiteX12" fmla="*/ 6687403 w 11751024"/>
              <a:gd name="connsiteY12" fmla="*/ 791570 h 6168788"/>
              <a:gd name="connsiteX13" fmla="*/ 6796585 w 11751024"/>
              <a:gd name="connsiteY13" fmla="*/ 709684 h 6168788"/>
              <a:gd name="connsiteX14" fmla="*/ 6919415 w 11751024"/>
              <a:gd name="connsiteY14" fmla="*/ 586854 h 6168788"/>
              <a:gd name="connsiteX15" fmla="*/ 7083188 w 11751024"/>
              <a:gd name="connsiteY15" fmla="*/ 436728 h 6168788"/>
              <a:gd name="connsiteX16" fmla="*/ 7287905 w 11751024"/>
              <a:gd name="connsiteY16" fmla="*/ 218364 h 6168788"/>
              <a:gd name="connsiteX17" fmla="*/ 7328848 w 11751024"/>
              <a:gd name="connsiteY17" fmla="*/ 204716 h 6168788"/>
              <a:gd name="connsiteX18" fmla="*/ 7383439 w 11751024"/>
              <a:gd name="connsiteY18" fmla="*/ 232012 h 6168788"/>
              <a:gd name="connsiteX19" fmla="*/ 7397087 w 11751024"/>
              <a:gd name="connsiteY19" fmla="*/ 313898 h 6168788"/>
              <a:gd name="connsiteX20" fmla="*/ 7438030 w 11751024"/>
              <a:gd name="connsiteY20" fmla="*/ 491319 h 6168788"/>
              <a:gd name="connsiteX21" fmla="*/ 7451678 w 11751024"/>
              <a:gd name="connsiteY21" fmla="*/ 573206 h 6168788"/>
              <a:gd name="connsiteX22" fmla="*/ 7465325 w 11751024"/>
              <a:gd name="connsiteY22" fmla="*/ 668740 h 6168788"/>
              <a:gd name="connsiteX23" fmla="*/ 7492621 w 11751024"/>
              <a:gd name="connsiteY23" fmla="*/ 750627 h 6168788"/>
              <a:gd name="connsiteX24" fmla="*/ 7506269 w 11751024"/>
              <a:gd name="connsiteY24" fmla="*/ 832513 h 6168788"/>
              <a:gd name="connsiteX25" fmla="*/ 7519916 w 11751024"/>
              <a:gd name="connsiteY25" fmla="*/ 928048 h 6168788"/>
              <a:gd name="connsiteX26" fmla="*/ 7533564 w 11751024"/>
              <a:gd name="connsiteY26" fmla="*/ 1037230 h 6168788"/>
              <a:gd name="connsiteX27" fmla="*/ 7547212 w 11751024"/>
              <a:gd name="connsiteY27" fmla="*/ 1105469 h 6168788"/>
              <a:gd name="connsiteX28" fmla="*/ 7629099 w 11751024"/>
              <a:gd name="connsiteY28" fmla="*/ 996286 h 6168788"/>
              <a:gd name="connsiteX29" fmla="*/ 7779224 w 11751024"/>
              <a:gd name="connsiteY29" fmla="*/ 791570 h 6168788"/>
              <a:gd name="connsiteX30" fmla="*/ 7997588 w 11751024"/>
              <a:gd name="connsiteY30" fmla="*/ 586854 h 6168788"/>
              <a:gd name="connsiteX31" fmla="*/ 8161361 w 11751024"/>
              <a:gd name="connsiteY31" fmla="*/ 464024 h 6168788"/>
              <a:gd name="connsiteX32" fmla="*/ 8393373 w 11751024"/>
              <a:gd name="connsiteY32" fmla="*/ 286603 h 6168788"/>
              <a:gd name="connsiteX33" fmla="*/ 8693624 w 11751024"/>
              <a:gd name="connsiteY33" fmla="*/ 136478 h 6168788"/>
              <a:gd name="connsiteX34" fmla="*/ 8898340 w 11751024"/>
              <a:gd name="connsiteY34" fmla="*/ 68239 h 6168788"/>
              <a:gd name="connsiteX35" fmla="*/ 8993875 w 11751024"/>
              <a:gd name="connsiteY35" fmla="*/ 27295 h 6168788"/>
              <a:gd name="connsiteX36" fmla="*/ 9089409 w 11751024"/>
              <a:gd name="connsiteY36" fmla="*/ 68239 h 6168788"/>
              <a:gd name="connsiteX37" fmla="*/ 9280478 w 11751024"/>
              <a:gd name="connsiteY37" fmla="*/ 313898 h 6168788"/>
              <a:gd name="connsiteX38" fmla="*/ 9348716 w 11751024"/>
              <a:gd name="connsiteY38" fmla="*/ 409433 h 6168788"/>
              <a:gd name="connsiteX39" fmla="*/ 9416955 w 11751024"/>
              <a:gd name="connsiteY39" fmla="*/ 491319 h 6168788"/>
              <a:gd name="connsiteX40" fmla="*/ 9526137 w 11751024"/>
              <a:gd name="connsiteY40" fmla="*/ 696036 h 6168788"/>
              <a:gd name="connsiteX41" fmla="*/ 9580728 w 11751024"/>
              <a:gd name="connsiteY41" fmla="*/ 777922 h 6168788"/>
              <a:gd name="connsiteX42" fmla="*/ 9635319 w 11751024"/>
              <a:gd name="connsiteY42" fmla="*/ 873457 h 6168788"/>
              <a:gd name="connsiteX43" fmla="*/ 9717206 w 11751024"/>
              <a:gd name="connsiteY43" fmla="*/ 968991 h 6168788"/>
              <a:gd name="connsiteX44" fmla="*/ 9799093 w 11751024"/>
              <a:gd name="connsiteY44" fmla="*/ 914400 h 6168788"/>
              <a:gd name="connsiteX45" fmla="*/ 9990161 w 11751024"/>
              <a:gd name="connsiteY45" fmla="*/ 777922 h 6168788"/>
              <a:gd name="connsiteX46" fmla="*/ 10331355 w 11751024"/>
              <a:gd name="connsiteY46" fmla="*/ 600501 h 6168788"/>
              <a:gd name="connsiteX47" fmla="*/ 10440537 w 11751024"/>
              <a:gd name="connsiteY47" fmla="*/ 545910 h 6168788"/>
              <a:gd name="connsiteX48" fmla="*/ 10522424 w 11751024"/>
              <a:gd name="connsiteY48" fmla="*/ 518615 h 6168788"/>
              <a:gd name="connsiteX49" fmla="*/ 10617958 w 11751024"/>
              <a:gd name="connsiteY49" fmla="*/ 491319 h 6168788"/>
              <a:gd name="connsiteX50" fmla="*/ 10754436 w 11751024"/>
              <a:gd name="connsiteY50" fmla="*/ 764275 h 6168788"/>
              <a:gd name="connsiteX51" fmla="*/ 10781731 w 11751024"/>
              <a:gd name="connsiteY51" fmla="*/ 941695 h 6168788"/>
              <a:gd name="connsiteX52" fmla="*/ 10849970 w 11751024"/>
              <a:gd name="connsiteY52" fmla="*/ 1146412 h 6168788"/>
              <a:gd name="connsiteX53" fmla="*/ 10863618 w 11751024"/>
              <a:gd name="connsiteY53" fmla="*/ 1241946 h 6168788"/>
              <a:gd name="connsiteX54" fmla="*/ 10890913 w 11751024"/>
              <a:gd name="connsiteY54" fmla="*/ 1364776 h 6168788"/>
              <a:gd name="connsiteX55" fmla="*/ 10918209 w 11751024"/>
              <a:gd name="connsiteY55" fmla="*/ 1501254 h 6168788"/>
              <a:gd name="connsiteX56" fmla="*/ 10931857 w 11751024"/>
              <a:gd name="connsiteY56" fmla="*/ 1705970 h 6168788"/>
              <a:gd name="connsiteX57" fmla="*/ 10959152 w 11751024"/>
              <a:gd name="connsiteY57" fmla="*/ 1760561 h 6168788"/>
              <a:gd name="connsiteX58" fmla="*/ 10986448 w 11751024"/>
              <a:gd name="connsiteY58" fmla="*/ 1937982 h 6168788"/>
              <a:gd name="connsiteX59" fmla="*/ 11013743 w 11751024"/>
              <a:gd name="connsiteY59" fmla="*/ 1992573 h 6168788"/>
              <a:gd name="connsiteX60" fmla="*/ 11027391 w 11751024"/>
              <a:gd name="connsiteY60" fmla="*/ 2047164 h 6168788"/>
              <a:gd name="connsiteX61" fmla="*/ 11068334 w 11751024"/>
              <a:gd name="connsiteY61" fmla="*/ 2088107 h 6168788"/>
              <a:gd name="connsiteX62" fmla="*/ 11109278 w 11751024"/>
              <a:gd name="connsiteY62" fmla="*/ 2210937 h 6168788"/>
              <a:gd name="connsiteX63" fmla="*/ 11136573 w 11751024"/>
              <a:gd name="connsiteY63" fmla="*/ 2388358 h 6168788"/>
              <a:gd name="connsiteX64" fmla="*/ 11122925 w 11751024"/>
              <a:gd name="connsiteY64" fmla="*/ 2593075 h 6168788"/>
              <a:gd name="connsiteX65" fmla="*/ 11109278 w 11751024"/>
              <a:gd name="connsiteY65" fmla="*/ 2634018 h 6168788"/>
              <a:gd name="connsiteX66" fmla="*/ 11068334 w 11751024"/>
              <a:gd name="connsiteY66" fmla="*/ 2674961 h 6168788"/>
              <a:gd name="connsiteX67" fmla="*/ 11000096 w 11751024"/>
              <a:gd name="connsiteY67" fmla="*/ 2729552 h 6168788"/>
              <a:gd name="connsiteX68" fmla="*/ 10972800 w 11751024"/>
              <a:gd name="connsiteY68" fmla="*/ 2770495 h 6168788"/>
              <a:gd name="connsiteX69" fmla="*/ 10877266 w 11751024"/>
              <a:gd name="connsiteY69" fmla="*/ 2866030 h 6168788"/>
              <a:gd name="connsiteX70" fmla="*/ 10849970 w 11751024"/>
              <a:gd name="connsiteY70" fmla="*/ 2906973 h 6168788"/>
              <a:gd name="connsiteX71" fmla="*/ 10972800 w 11751024"/>
              <a:gd name="connsiteY71" fmla="*/ 2743200 h 6168788"/>
              <a:gd name="connsiteX72" fmla="*/ 11054687 w 11751024"/>
              <a:gd name="connsiteY72" fmla="*/ 2634018 h 6168788"/>
              <a:gd name="connsiteX73" fmla="*/ 11122925 w 11751024"/>
              <a:gd name="connsiteY73" fmla="*/ 2483892 h 6168788"/>
              <a:gd name="connsiteX74" fmla="*/ 11218460 w 11751024"/>
              <a:gd name="connsiteY74" fmla="*/ 2361063 h 6168788"/>
              <a:gd name="connsiteX75" fmla="*/ 11382233 w 11751024"/>
              <a:gd name="connsiteY75" fmla="*/ 2033516 h 6168788"/>
              <a:gd name="connsiteX76" fmla="*/ 11600597 w 11751024"/>
              <a:gd name="connsiteY76" fmla="*/ 1596788 h 6168788"/>
              <a:gd name="connsiteX77" fmla="*/ 11641540 w 11751024"/>
              <a:gd name="connsiteY77" fmla="*/ 1460310 h 6168788"/>
              <a:gd name="connsiteX78" fmla="*/ 11682484 w 11751024"/>
              <a:gd name="connsiteY78" fmla="*/ 1337481 h 6168788"/>
              <a:gd name="connsiteX79" fmla="*/ 11709779 w 11751024"/>
              <a:gd name="connsiteY79" fmla="*/ 1214651 h 6168788"/>
              <a:gd name="connsiteX80" fmla="*/ 11737075 w 11751024"/>
              <a:gd name="connsiteY80" fmla="*/ 1119116 h 6168788"/>
              <a:gd name="connsiteX81" fmla="*/ 11750722 w 11751024"/>
              <a:gd name="connsiteY81" fmla="*/ 1009934 h 6168788"/>
              <a:gd name="connsiteX82" fmla="*/ 11245755 w 11751024"/>
              <a:gd name="connsiteY82" fmla="*/ 696036 h 6168788"/>
              <a:gd name="connsiteX83" fmla="*/ 10768084 w 11751024"/>
              <a:gd name="connsiteY83" fmla="*/ 573206 h 6168788"/>
              <a:gd name="connsiteX84" fmla="*/ 10645254 w 11751024"/>
              <a:gd name="connsiteY84" fmla="*/ 559558 h 6168788"/>
              <a:gd name="connsiteX85" fmla="*/ 10549719 w 11751024"/>
              <a:gd name="connsiteY85" fmla="*/ 545910 h 6168788"/>
              <a:gd name="connsiteX86" fmla="*/ 10454185 w 11751024"/>
              <a:gd name="connsiteY86" fmla="*/ 504967 h 6168788"/>
              <a:gd name="connsiteX87" fmla="*/ 10385946 w 11751024"/>
              <a:gd name="connsiteY87" fmla="*/ 491319 h 6168788"/>
              <a:gd name="connsiteX88" fmla="*/ 10508776 w 11751024"/>
              <a:gd name="connsiteY88" fmla="*/ 559558 h 6168788"/>
              <a:gd name="connsiteX89" fmla="*/ 10522424 w 11751024"/>
              <a:gd name="connsiteY89" fmla="*/ 846161 h 6168788"/>
              <a:gd name="connsiteX90" fmla="*/ 10549719 w 11751024"/>
              <a:gd name="connsiteY90" fmla="*/ 1064525 h 6168788"/>
              <a:gd name="connsiteX91" fmla="*/ 10563367 w 11751024"/>
              <a:gd name="connsiteY91" fmla="*/ 1815152 h 6168788"/>
              <a:gd name="connsiteX92" fmla="*/ 10604310 w 11751024"/>
              <a:gd name="connsiteY92" fmla="*/ 1869743 h 6168788"/>
              <a:gd name="connsiteX93" fmla="*/ 10645254 w 11751024"/>
              <a:gd name="connsiteY93" fmla="*/ 2047164 h 6168788"/>
              <a:gd name="connsiteX94" fmla="*/ 10727140 w 11751024"/>
              <a:gd name="connsiteY94" fmla="*/ 2197289 h 6168788"/>
              <a:gd name="connsiteX95" fmla="*/ 10809027 w 11751024"/>
              <a:gd name="connsiteY95" fmla="*/ 2415654 h 6168788"/>
              <a:gd name="connsiteX96" fmla="*/ 10863618 w 11751024"/>
              <a:gd name="connsiteY96" fmla="*/ 2552131 h 6168788"/>
              <a:gd name="connsiteX97" fmla="*/ 10959152 w 11751024"/>
              <a:gd name="connsiteY97" fmla="*/ 2879678 h 6168788"/>
              <a:gd name="connsiteX98" fmla="*/ 11041039 w 11751024"/>
              <a:gd name="connsiteY98" fmla="*/ 3220872 h 6168788"/>
              <a:gd name="connsiteX99" fmla="*/ 11027391 w 11751024"/>
              <a:gd name="connsiteY99" fmla="*/ 3985146 h 6168788"/>
              <a:gd name="connsiteX100" fmla="*/ 11000096 w 11751024"/>
              <a:gd name="connsiteY100" fmla="*/ 4026089 h 6168788"/>
              <a:gd name="connsiteX101" fmla="*/ 10945505 w 11751024"/>
              <a:gd name="connsiteY101" fmla="*/ 4148919 h 6168788"/>
              <a:gd name="connsiteX102" fmla="*/ 10849970 w 11751024"/>
              <a:gd name="connsiteY102" fmla="*/ 4203510 h 6168788"/>
              <a:gd name="connsiteX103" fmla="*/ 10686197 w 11751024"/>
              <a:gd name="connsiteY103" fmla="*/ 4339988 h 6168788"/>
              <a:gd name="connsiteX104" fmla="*/ 10604310 w 11751024"/>
              <a:gd name="connsiteY104" fmla="*/ 4380931 h 6168788"/>
              <a:gd name="connsiteX105" fmla="*/ 10508776 w 11751024"/>
              <a:gd name="connsiteY105" fmla="*/ 4435522 h 6168788"/>
              <a:gd name="connsiteX106" fmla="*/ 10399594 w 11751024"/>
              <a:gd name="connsiteY106" fmla="*/ 4490113 h 6168788"/>
              <a:gd name="connsiteX107" fmla="*/ 10290412 w 11751024"/>
              <a:gd name="connsiteY107" fmla="*/ 4531057 h 6168788"/>
              <a:gd name="connsiteX108" fmla="*/ 9880979 w 11751024"/>
              <a:gd name="connsiteY108" fmla="*/ 4490113 h 6168788"/>
              <a:gd name="connsiteX109" fmla="*/ 9812740 w 11751024"/>
              <a:gd name="connsiteY109" fmla="*/ 4449170 h 6168788"/>
              <a:gd name="connsiteX110" fmla="*/ 9689910 w 11751024"/>
              <a:gd name="connsiteY110" fmla="*/ 4367284 h 6168788"/>
              <a:gd name="connsiteX111" fmla="*/ 9921922 w 11751024"/>
              <a:gd name="connsiteY111" fmla="*/ 4285397 h 6168788"/>
              <a:gd name="connsiteX112" fmla="*/ 10031105 w 11751024"/>
              <a:gd name="connsiteY112" fmla="*/ 4271749 h 6168788"/>
              <a:gd name="connsiteX113" fmla="*/ 10645254 w 11751024"/>
              <a:gd name="connsiteY113" fmla="*/ 4285397 h 6168788"/>
              <a:gd name="connsiteX114" fmla="*/ 10672549 w 11751024"/>
              <a:gd name="connsiteY114" fmla="*/ 4326340 h 6168788"/>
              <a:gd name="connsiteX115" fmla="*/ 10699845 w 11751024"/>
              <a:gd name="connsiteY115" fmla="*/ 4380931 h 6168788"/>
              <a:gd name="connsiteX116" fmla="*/ 10740788 w 11751024"/>
              <a:gd name="connsiteY116" fmla="*/ 4449170 h 6168788"/>
              <a:gd name="connsiteX117" fmla="*/ 10795379 w 11751024"/>
              <a:gd name="connsiteY117" fmla="*/ 4585648 h 6168788"/>
              <a:gd name="connsiteX118" fmla="*/ 10863618 w 11751024"/>
              <a:gd name="connsiteY118" fmla="*/ 4722125 h 6168788"/>
              <a:gd name="connsiteX119" fmla="*/ 10931857 w 11751024"/>
              <a:gd name="connsiteY119" fmla="*/ 4858603 h 6168788"/>
              <a:gd name="connsiteX120" fmla="*/ 11013743 w 11751024"/>
              <a:gd name="connsiteY120" fmla="*/ 4954137 h 6168788"/>
              <a:gd name="connsiteX121" fmla="*/ 11095630 w 11751024"/>
              <a:gd name="connsiteY121" fmla="*/ 5063319 h 6168788"/>
              <a:gd name="connsiteX122" fmla="*/ 11218460 w 11751024"/>
              <a:gd name="connsiteY122" fmla="*/ 5158854 h 6168788"/>
              <a:gd name="connsiteX123" fmla="*/ 10822675 w 11751024"/>
              <a:gd name="connsiteY123" fmla="*/ 5418161 h 6168788"/>
              <a:gd name="connsiteX124" fmla="*/ 10604310 w 11751024"/>
              <a:gd name="connsiteY124" fmla="*/ 5527343 h 6168788"/>
              <a:gd name="connsiteX125" fmla="*/ 10563367 w 11751024"/>
              <a:gd name="connsiteY125" fmla="*/ 5568286 h 6168788"/>
              <a:gd name="connsiteX126" fmla="*/ 10181230 w 11751024"/>
              <a:gd name="connsiteY126" fmla="*/ 5636525 h 6168788"/>
              <a:gd name="connsiteX127" fmla="*/ 9676263 w 11751024"/>
              <a:gd name="connsiteY127" fmla="*/ 5718412 h 6168788"/>
              <a:gd name="connsiteX128" fmla="*/ 9362364 w 11751024"/>
              <a:gd name="connsiteY128" fmla="*/ 5732060 h 6168788"/>
              <a:gd name="connsiteX129" fmla="*/ 8611737 w 11751024"/>
              <a:gd name="connsiteY129" fmla="*/ 5759355 h 6168788"/>
              <a:gd name="connsiteX130" fmla="*/ 8529851 w 11751024"/>
              <a:gd name="connsiteY130" fmla="*/ 5732060 h 6168788"/>
              <a:gd name="connsiteX131" fmla="*/ 8243248 w 11751024"/>
              <a:gd name="connsiteY131" fmla="*/ 5363570 h 6168788"/>
              <a:gd name="connsiteX132" fmla="*/ 8202305 w 11751024"/>
              <a:gd name="connsiteY132" fmla="*/ 5254388 h 6168788"/>
              <a:gd name="connsiteX133" fmla="*/ 8147713 w 11751024"/>
              <a:gd name="connsiteY133" fmla="*/ 5131558 h 6168788"/>
              <a:gd name="connsiteX134" fmla="*/ 8161361 w 11751024"/>
              <a:gd name="connsiteY134" fmla="*/ 4503761 h 6168788"/>
              <a:gd name="connsiteX135" fmla="*/ 8175009 w 11751024"/>
              <a:gd name="connsiteY135" fmla="*/ 4462818 h 6168788"/>
              <a:gd name="connsiteX136" fmla="*/ 7560860 w 11751024"/>
              <a:gd name="connsiteY136" fmla="*/ 4722125 h 6168788"/>
              <a:gd name="connsiteX137" fmla="*/ 7246961 w 11751024"/>
              <a:gd name="connsiteY137" fmla="*/ 4844955 h 6168788"/>
              <a:gd name="connsiteX138" fmla="*/ 6714699 w 11751024"/>
              <a:gd name="connsiteY138" fmla="*/ 5117910 h 6168788"/>
              <a:gd name="connsiteX139" fmla="*/ 6509982 w 11751024"/>
              <a:gd name="connsiteY139" fmla="*/ 5131558 h 6168788"/>
              <a:gd name="connsiteX140" fmla="*/ 6073254 w 11751024"/>
              <a:gd name="connsiteY140" fmla="*/ 4954137 h 6168788"/>
              <a:gd name="connsiteX141" fmla="*/ 5813946 w 11751024"/>
              <a:gd name="connsiteY141" fmla="*/ 4776716 h 6168788"/>
              <a:gd name="connsiteX142" fmla="*/ 5486400 w 11751024"/>
              <a:gd name="connsiteY142" fmla="*/ 4517409 h 6168788"/>
              <a:gd name="connsiteX143" fmla="*/ 5076967 w 11751024"/>
              <a:gd name="connsiteY143" fmla="*/ 4080681 h 6168788"/>
              <a:gd name="connsiteX144" fmla="*/ 5008728 w 11751024"/>
              <a:gd name="connsiteY144" fmla="*/ 3971498 h 6168788"/>
              <a:gd name="connsiteX145" fmla="*/ 4981433 w 11751024"/>
              <a:gd name="connsiteY145" fmla="*/ 4012442 h 6168788"/>
              <a:gd name="connsiteX146" fmla="*/ 4899546 w 11751024"/>
              <a:gd name="connsiteY146" fmla="*/ 4148919 h 6168788"/>
              <a:gd name="connsiteX147" fmla="*/ 4749421 w 11751024"/>
              <a:gd name="connsiteY147" fmla="*/ 4353636 h 6168788"/>
              <a:gd name="connsiteX148" fmla="*/ 4640239 w 11751024"/>
              <a:gd name="connsiteY148" fmla="*/ 4626591 h 6168788"/>
              <a:gd name="connsiteX149" fmla="*/ 5227093 w 11751024"/>
              <a:gd name="connsiteY149" fmla="*/ 5363570 h 6168788"/>
              <a:gd name="connsiteX150" fmla="*/ 5554639 w 11751024"/>
              <a:gd name="connsiteY150" fmla="*/ 5581934 h 6168788"/>
              <a:gd name="connsiteX151" fmla="*/ 6660107 w 11751024"/>
              <a:gd name="connsiteY151" fmla="*/ 6141492 h 6168788"/>
              <a:gd name="connsiteX152" fmla="*/ 6987654 w 11751024"/>
              <a:gd name="connsiteY152" fmla="*/ 6168788 h 6168788"/>
              <a:gd name="connsiteX153" fmla="*/ 7055893 w 11751024"/>
              <a:gd name="connsiteY153" fmla="*/ 6141492 h 6168788"/>
              <a:gd name="connsiteX154" fmla="*/ 7042245 w 11751024"/>
              <a:gd name="connsiteY154" fmla="*/ 5581934 h 6168788"/>
              <a:gd name="connsiteX155" fmla="*/ 5691116 w 11751024"/>
              <a:gd name="connsiteY155" fmla="*/ 5554639 h 6168788"/>
              <a:gd name="connsiteX156" fmla="*/ 5145206 w 11751024"/>
              <a:gd name="connsiteY156" fmla="*/ 5308979 h 6168788"/>
              <a:gd name="connsiteX157" fmla="*/ 4885899 w 11751024"/>
              <a:gd name="connsiteY157" fmla="*/ 5199797 h 6168788"/>
              <a:gd name="connsiteX158" fmla="*/ 4776716 w 11751024"/>
              <a:gd name="connsiteY158" fmla="*/ 5158854 h 6168788"/>
              <a:gd name="connsiteX159" fmla="*/ 4681182 w 11751024"/>
              <a:gd name="connsiteY159" fmla="*/ 5145206 h 6168788"/>
              <a:gd name="connsiteX160" fmla="*/ 4094328 w 11751024"/>
              <a:gd name="connsiteY160" fmla="*/ 5172501 h 6168788"/>
              <a:gd name="connsiteX161" fmla="*/ 2906973 w 11751024"/>
              <a:gd name="connsiteY161" fmla="*/ 5513695 h 6168788"/>
              <a:gd name="connsiteX162" fmla="*/ 1856096 w 11751024"/>
              <a:gd name="connsiteY162" fmla="*/ 5732060 h 6168788"/>
              <a:gd name="connsiteX163" fmla="*/ 1241946 w 11751024"/>
              <a:gd name="connsiteY163" fmla="*/ 5595582 h 6168788"/>
              <a:gd name="connsiteX164" fmla="*/ 1091821 w 11751024"/>
              <a:gd name="connsiteY164" fmla="*/ 5486400 h 6168788"/>
              <a:gd name="connsiteX165" fmla="*/ 955343 w 11751024"/>
              <a:gd name="connsiteY165" fmla="*/ 5281684 h 6168788"/>
              <a:gd name="connsiteX166" fmla="*/ 928048 w 11751024"/>
              <a:gd name="connsiteY166" fmla="*/ 5036024 h 6168788"/>
              <a:gd name="connsiteX167" fmla="*/ 791570 w 11751024"/>
              <a:gd name="connsiteY167" fmla="*/ 4503761 h 6168788"/>
              <a:gd name="connsiteX168" fmla="*/ 450376 w 11751024"/>
              <a:gd name="connsiteY168" fmla="*/ 4531057 h 6168788"/>
              <a:gd name="connsiteX169" fmla="*/ 382137 w 11751024"/>
              <a:gd name="connsiteY169" fmla="*/ 4544704 h 6168788"/>
              <a:gd name="connsiteX170" fmla="*/ 341194 w 11751024"/>
              <a:gd name="connsiteY170" fmla="*/ 4749421 h 6168788"/>
              <a:gd name="connsiteX171" fmla="*/ 272955 w 11751024"/>
              <a:gd name="connsiteY171" fmla="*/ 4872251 h 6168788"/>
              <a:gd name="connsiteX172" fmla="*/ 150125 w 11751024"/>
              <a:gd name="connsiteY172" fmla="*/ 5199797 h 6168788"/>
              <a:gd name="connsiteX173" fmla="*/ 341194 w 11751024"/>
              <a:gd name="connsiteY173" fmla="*/ 5663821 h 6168788"/>
              <a:gd name="connsiteX174" fmla="*/ 573206 w 11751024"/>
              <a:gd name="connsiteY174" fmla="*/ 5964072 h 6168788"/>
              <a:gd name="connsiteX175" fmla="*/ 750627 w 11751024"/>
              <a:gd name="connsiteY175" fmla="*/ 6018663 h 6168788"/>
              <a:gd name="connsiteX176" fmla="*/ 1214651 w 11751024"/>
              <a:gd name="connsiteY176" fmla="*/ 5991367 h 6168788"/>
              <a:gd name="connsiteX177" fmla="*/ 1473958 w 11751024"/>
              <a:gd name="connsiteY177" fmla="*/ 5827594 h 6168788"/>
              <a:gd name="connsiteX178" fmla="*/ 1528549 w 11751024"/>
              <a:gd name="connsiteY178" fmla="*/ 5745707 h 6168788"/>
              <a:gd name="connsiteX179" fmla="*/ 1542197 w 11751024"/>
              <a:gd name="connsiteY179" fmla="*/ 5663821 h 6168788"/>
              <a:gd name="connsiteX180" fmla="*/ 1446663 w 11751024"/>
              <a:gd name="connsiteY180" fmla="*/ 5036024 h 6168788"/>
              <a:gd name="connsiteX181" fmla="*/ 1173707 w 11751024"/>
              <a:gd name="connsiteY181" fmla="*/ 4572000 h 6168788"/>
              <a:gd name="connsiteX182" fmla="*/ 873457 w 11751024"/>
              <a:gd name="connsiteY182" fmla="*/ 4148919 h 6168788"/>
              <a:gd name="connsiteX183" fmla="*/ 709684 w 11751024"/>
              <a:gd name="connsiteY183" fmla="*/ 3903260 h 6168788"/>
              <a:gd name="connsiteX184" fmla="*/ 614149 w 11751024"/>
              <a:gd name="connsiteY184" fmla="*/ 3725839 h 6168788"/>
              <a:gd name="connsiteX185" fmla="*/ 586854 w 11751024"/>
              <a:gd name="connsiteY185" fmla="*/ 3643952 h 6168788"/>
              <a:gd name="connsiteX186" fmla="*/ 477672 w 11751024"/>
              <a:gd name="connsiteY186" fmla="*/ 3398292 h 6168788"/>
              <a:gd name="connsiteX187" fmla="*/ 518615 w 11751024"/>
              <a:gd name="connsiteY187" fmla="*/ 2920621 h 6168788"/>
              <a:gd name="connsiteX188" fmla="*/ 655093 w 11751024"/>
              <a:gd name="connsiteY188" fmla="*/ 2606722 h 6168788"/>
              <a:gd name="connsiteX189" fmla="*/ 791570 w 11751024"/>
              <a:gd name="connsiteY189" fmla="*/ 2388358 h 6168788"/>
              <a:gd name="connsiteX190" fmla="*/ 1132764 w 11751024"/>
              <a:gd name="connsiteY190" fmla="*/ 2019869 h 6168788"/>
              <a:gd name="connsiteX191" fmla="*/ 1201003 w 11751024"/>
              <a:gd name="connsiteY191" fmla="*/ 1978925 h 6168788"/>
              <a:gd name="connsiteX192" fmla="*/ 1282890 w 11751024"/>
              <a:gd name="connsiteY192" fmla="*/ 2115403 h 6168788"/>
              <a:gd name="connsiteX193" fmla="*/ 1119116 w 11751024"/>
              <a:gd name="connsiteY193" fmla="*/ 2593075 h 6168788"/>
              <a:gd name="connsiteX194" fmla="*/ 955343 w 11751024"/>
              <a:gd name="connsiteY194" fmla="*/ 2483892 h 6168788"/>
              <a:gd name="connsiteX195" fmla="*/ 614149 w 11751024"/>
              <a:gd name="connsiteY195" fmla="*/ 2060812 h 6168788"/>
              <a:gd name="connsiteX196" fmla="*/ 436728 w 11751024"/>
              <a:gd name="connsiteY196" fmla="*/ 1624084 h 6168788"/>
              <a:gd name="connsiteX197" fmla="*/ 313899 w 11751024"/>
              <a:gd name="connsiteY197" fmla="*/ 1282889 h 6168788"/>
              <a:gd name="connsiteX198" fmla="*/ 232012 w 11751024"/>
              <a:gd name="connsiteY198" fmla="*/ 1105469 h 6168788"/>
              <a:gd name="connsiteX199" fmla="*/ 163773 w 11751024"/>
              <a:gd name="connsiteY199" fmla="*/ 846161 h 6168788"/>
              <a:gd name="connsiteX200" fmla="*/ 122830 w 11751024"/>
              <a:gd name="connsiteY200" fmla="*/ 709684 h 6168788"/>
              <a:gd name="connsiteX201" fmla="*/ 109182 w 11751024"/>
              <a:gd name="connsiteY201" fmla="*/ 600501 h 6168788"/>
              <a:gd name="connsiteX202" fmla="*/ 177421 w 11751024"/>
              <a:gd name="connsiteY202" fmla="*/ 395785 h 6168788"/>
              <a:gd name="connsiteX203" fmla="*/ 382137 w 11751024"/>
              <a:gd name="connsiteY203" fmla="*/ 204716 h 6168788"/>
              <a:gd name="connsiteX204" fmla="*/ 491319 w 11751024"/>
              <a:gd name="connsiteY204" fmla="*/ 81886 h 6168788"/>
              <a:gd name="connsiteX205" fmla="*/ 668740 w 11751024"/>
              <a:gd name="connsiteY205" fmla="*/ 0 h 6168788"/>
              <a:gd name="connsiteX206" fmla="*/ 1296537 w 11751024"/>
              <a:gd name="connsiteY206" fmla="*/ 122830 h 6168788"/>
              <a:gd name="connsiteX207" fmla="*/ 1487606 w 11751024"/>
              <a:gd name="connsiteY207" fmla="*/ 259307 h 6168788"/>
              <a:gd name="connsiteX208" fmla="*/ 1501254 w 11751024"/>
              <a:gd name="connsiteY208" fmla="*/ 1146412 h 6168788"/>
              <a:gd name="connsiteX209" fmla="*/ 1433015 w 11751024"/>
              <a:gd name="connsiteY209" fmla="*/ 1160060 h 6168788"/>
              <a:gd name="connsiteX210" fmla="*/ 1037230 w 11751024"/>
              <a:gd name="connsiteY210" fmla="*/ 1119116 h 6168788"/>
              <a:gd name="connsiteX211" fmla="*/ 614149 w 11751024"/>
              <a:gd name="connsiteY211" fmla="*/ 914400 h 6168788"/>
              <a:gd name="connsiteX212" fmla="*/ 232012 w 11751024"/>
              <a:gd name="connsiteY212" fmla="*/ 600501 h 6168788"/>
              <a:gd name="connsiteX213" fmla="*/ 204716 w 11751024"/>
              <a:gd name="connsiteY213" fmla="*/ 545910 h 6168788"/>
              <a:gd name="connsiteX214" fmla="*/ 218364 w 11751024"/>
              <a:gd name="connsiteY214" fmla="*/ 450376 h 6168788"/>
              <a:gd name="connsiteX215" fmla="*/ 382137 w 11751024"/>
              <a:gd name="connsiteY215" fmla="*/ 245660 h 6168788"/>
              <a:gd name="connsiteX216" fmla="*/ 1719618 w 11751024"/>
              <a:gd name="connsiteY216" fmla="*/ 313898 h 6168788"/>
              <a:gd name="connsiteX217" fmla="*/ 2893325 w 11751024"/>
              <a:gd name="connsiteY217" fmla="*/ 600501 h 6168788"/>
              <a:gd name="connsiteX218" fmla="*/ 4462818 w 11751024"/>
              <a:gd name="connsiteY218" fmla="*/ 818866 h 6168788"/>
              <a:gd name="connsiteX219" fmla="*/ 5390866 w 11751024"/>
              <a:gd name="connsiteY219" fmla="*/ 914400 h 6168788"/>
              <a:gd name="connsiteX220" fmla="*/ 4749421 w 11751024"/>
              <a:gd name="connsiteY220" fmla="*/ 1105469 h 6168788"/>
              <a:gd name="connsiteX221" fmla="*/ 3780430 w 11751024"/>
              <a:gd name="connsiteY221" fmla="*/ 1214651 h 6168788"/>
              <a:gd name="connsiteX222" fmla="*/ 3507475 w 11751024"/>
              <a:gd name="connsiteY222" fmla="*/ 1241946 h 6168788"/>
              <a:gd name="connsiteX223" fmla="*/ 3261815 w 11751024"/>
              <a:gd name="connsiteY223" fmla="*/ 1119116 h 6168788"/>
              <a:gd name="connsiteX224" fmla="*/ 3125337 w 11751024"/>
              <a:gd name="connsiteY224" fmla="*/ 996286 h 6168788"/>
              <a:gd name="connsiteX225" fmla="*/ 2825087 w 11751024"/>
              <a:gd name="connsiteY225" fmla="*/ 641445 h 6168788"/>
              <a:gd name="connsiteX226" fmla="*/ 2784143 w 11751024"/>
              <a:gd name="connsiteY226" fmla="*/ 545910 h 6168788"/>
              <a:gd name="connsiteX227" fmla="*/ 2797791 w 11751024"/>
              <a:gd name="connsiteY227" fmla="*/ 327546 h 6168788"/>
              <a:gd name="connsiteX228" fmla="*/ 2879678 w 11751024"/>
              <a:gd name="connsiteY228" fmla="*/ 232012 h 6168788"/>
              <a:gd name="connsiteX229" fmla="*/ 3084394 w 11751024"/>
              <a:gd name="connsiteY229" fmla="*/ 122830 h 6168788"/>
              <a:gd name="connsiteX230" fmla="*/ 3220872 w 11751024"/>
              <a:gd name="connsiteY230" fmla="*/ 95534 h 6168788"/>
              <a:gd name="connsiteX231" fmla="*/ 3548418 w 11751024"/>
              <a:gd name="connsiteY231" fmla="*/ 40943 h 6168788"/>
              <a:gd name="connsiteX232" fmla="*/ 4967785 w 11751024"/>
              <a:gd name="connsiteY232" fmla="*/ 191069 h 6168788"/>
              <a:gd name="connsiteX233" fmla="*/ 5500048 w 11751024"/>
              <a:gd name="connsiteY233" fmla="*/ 409433 h 6168788"/>
              <a:gd name="connsiteX234" fmla="*/ 5486400 w 11751024"/>
              <a:gd name="connsiteY234" fmla="*/ 1528549 h 6168788"/>
              <a:gd name="connsiteX235" fmla="*/ 5390866 w 11751024"/>
              <a:gd name="connsiteY235" fmla="*/ 1883391 h 6168788"/>
              <a:gd name="connsiteX236" fmla="*/ 5363570 w 11751024"/>
              <a:gd name="connsiteY236" fmla="*/ 1951630 h 6168788"/>
              <a:gd name="connsiteX237" fmla="*/ 5227093 w 11751024"/>
              <a:gd name="connsiteY237" fmla="*/ 2169994 h 6168788"/>
              <a:gd name="connsiteX238" fmla="*/ 5186149 w 11751024"/>
              <a:gd name="connsiteY238" fmla="*/ 2279176 h 6168788"/>
              <a:gd name="connsiteX239" fmla="*/ 5117910 w 11751024"/>
              <a:gd name="connsiteY239" fmla="*/ 2224585 h 6168788"/>
              <a:gd name="connsiteX240" fmla="*/ 5076967 w 11751024"/>
              <a:gd name="connsiteY240" fmla="*/ 2142698 h 6168788"/>
              <a:gd name="connsiteX241" fmla="*/ 5036024 w 11751024"/>
              <a:gd name="connsiteY241" fmla="*/ 1924334 h 6168788"/>
              <a:gd name="connsiteX242" fmla="*/ 5063319 w 11751024"/>
              <a:gd name="connsiteY242" fmla="*/ 1665027 h 6168788"/>
              <a:gd name="connsiteX243" fmla="*/ 5145206 w 11751024"/>
              <a:gd name="connsiteY243" fmla="*/ 1596788 h 6168788"/>
              <a:gd name="connsiteX244" fmla="*/ 5977719 w 11751024"/>
              <a:gd name="connsiteY244" fmla="*/ 1473958 h 6168788"/>
              <a:gd name="connsiteX245" fmla="*/ 6741994 w 11751024"/>
              <a:gd name="connsiteY245" fmla="*/ 1487606 h 6168788"/>
              <a:gd name="connsiteX246" fmla="*/ 6823881 w 11751024"/>
              <a:gd name="connsiteY246" fmla="*/ 1514901 h 6168788"/>
              <a:gd name="connsiteX247" fmla="*/ 6878472 w 11751024"/>
              <a:gd name="connsiteY247" fmla="*/ 1583140 h 6168788"/>
              <a:gd name="connsiteX248" fmla="*/ 6864824 w 11751024"/>
              <a:gd name="connsiteY248" fmla="*/ 1719618 h 6168788"/>
              <a:gd name="connsiteX249" fmla="*/ 6619164 w 11751024"/>
              <a:gd name="connsiteY249" fmla="*/ 1678675 h 6168788"/>
              <a:gd name="connsiteX250" fmla="*/ 6441743 w 11751024"/>
              <a:gd name="connsiteY250" fmla="*/ 1487606 h 6168788"/>
              <a:gd name="connsiteX251" fmla="*/ 6250675 w 11751024"/>
              <a:gd name="connsiteY251" fmla="*/ 1078173 h 6168788"/>
              <a:gd name="connsiteX252" fmla="*/ 6223379 w 11751024"/>
              <a:gd name="connsiteY252" fmla="*/ 832513 h 6168788"/>
              <a:gd name="connsiteX253" fmla="*/ 6209731 w 11751024"/>
              <a:gd name="connsiteY253" fmla="*/ 682388 h 6168788"/>
              <a:gd name="connsiteX254" fmla="*/ 6237027 w 11751024"/>
              <a:gd name="connsiteY254" fmla="*/ 341194 h 6168788"/>
              <a:gd name="connsiteX255" fmla="*/ 6373505 w 11751024"/>
              <a:gd name="connsiteY255" fmla="*/ 163773 h 6168788"/>
              <a:gd name="connsiteX256" fmla="*/ 6537278 w 11751024"/>
              <a:gd name="connsiteY256" fmla="*/ 81886 h 6168788"/>
              <a:gd name="connsiteX257" fmla="*/ 6823881 w 11751024"/>
              <a:gd name="connsiteY257" fmla="*/ 13648 h 6168788"/>
              <a:gd name="connsiteX258" fmla="*/ 7096836 w 11751024"/>
              <a:gd name="connsiteY258" fmla="*/ 0 h 6168788"/>
              <a:gd name="connsiteX259" fmla="*/ 7574507 w 11751024"/>
              <a:gd name="connsiteY259" fmla="*/ 27295 h 6168788"/>
              <a:gd name="connsiteX260" fmla="*/ 7656394 w 11751024"/>
              <a:gd name="connsiteY260" fmla="*/ 54591 h 6168788"/>
              <a:gd name="connsiteX261" fmla="*/ 7670042 w 11751024"/>
              <a:gd name="connsiteY261" fmla="*/ 150125 h 6168788"/>
              <a:gd name="connsiteX262" fmla="*/ 7506269 w 11751024"/>
              <a:gd name="connsiteY262" fmla="*/ 504967 h 6168788"/>
              <a:gd name="connsiteX263" fmla="*/ 7369791 w 11751024"/>
              <a:gd name="connsiteY263" fmla="*/ 641445 h 6168788"/>
              <a:gd name="connsiteX264" fmla="*/ 7110484 w 11751024"/>
              <a:gd name="connsiteY264" fmla="*/ 777922 h 6168788"/>
              <a:gd name="connsiteX265" fmla="*/ 7083188 w 11751024"/>
              <a:gd name="connsiteY265" fmla="*/ 941695 h 6168788"/>
              <a:gd name="connsiteX266" fmla="*/ 7260609 w 11751024"/>
              <a:gd name="connsiteY266" fmla="*/ 1405719 h 6168788"/>
              <a:gd name="connsiteX267" fmla="*/ 7533564 w 11751024"/>
              <a:gd name="connsiteY267" fmla="*/ 1705970 h 6168788"/>
              <a:gd name="connsiteX268" fmla="*/ 7792872 w 11751024"/>
              <a:gd name="connsiteY268" fmla="*/ 1883391 h 6168788"/>
              <a:gd name="connsiteX269" fmla="*/ 8229600 w 11751024"/>
              <a:gd name="connsiteY269" fmla="*/ 2129051 h 6168788"/>
              <a:gd name="connsiteX270" fmla="*/ 8338782 w 11751024"/>
              <a:gd name="connsiteY270" fmla="*/ 2279176 h 6168788"/>
              <a:gd name="connsiteX271" fmla="*/ 8639033 w 11751024"/>
              <a:gd name="connsiteY271" fmla="*/ 2620370 h 6168788"/>
              <a:gd name="connsiteX272" fmla="*/ 8598090 w 11751024"/>
              <a:gd name="connsiteY272" fmla="*/ 2756848 h 6168788"/>
              <a:gd name="connsiteX273" fmla="*/ 8543499 w 11751024"/>
              <a:gd name="connsiteY273" fmla="*/ 2784143 h 6168788"/>
              <a:gd name="connsiteX274" fmla="*/ 8297839 w 11751024"/>
              <a:gd name="connsiteY274" fmla="*/ 2756848 h 6168788"/>
              <a:gd name="connsiteX275" fmla="*/ 8256896 w 11751024"/>
              <a:gd name="connsiteY275" fmla="*/ 2729552 h 6168788"/>
              <a:gd name="connsiteX276" fmla="*/ 8093122 w 11751024"/>
              <a:gd name="connsiteY276" fmla="*/ 2429301 h 6168788"/>
              <a:gd name="connsiteX277" fmla="*/ 7902054 w 11751024"/>
              <a:gd name="connsiteY277" fmla="*/ 1801504 h 6168788"/>
              <a:gd name="connsiteX278" fmla="*/ 7888406 w 11751024"/>
              <a:gd name="connsiteY278" fmla="*/ 1596788 h 6168788"/>
              <a:gd name="connsiteX279" fmla="*/ 7956645 w 11751024"/>
              <a:gd name="connsiteY279" fmla="*/ 682388 h 6168788"/>
              <a:gd name="connsiteX280" fmla="*/ 8215952 w 11751024"/>
              <a:gd name="connsiteY280" fmla="*/ 450376 h 6168788"/>
              <a:gd name="connsiteX281" fmla="*/ 8748215 w 11751024"/>
              <a:gd name="connsiteY281" fmla="*/ 313898 h 6168788"/>
              <a:gd name="connsiteX282" fmla="*/ 9225887 w 11751024"/>
              <a:gd name="connsiteY282" fmla="*/ 245660 h 6168788"/>
              <a:gd name="connsiteX283" fmla="*/ 10112991 w 11751024"/>
              <a:gd name="connsiteY283" fmla="*/ 300251 h 6168788"/>
              <a:gd name="connsiteX284" fmla="*/ 10085696 w 11751024"/>
              <a:gd name="connsiteY284" fmla="*/ 450376 h 6168788"/>
              <a:gd name="connsiteX285" fmla="*/ 9662615 w 11751024"/>
              <a:gd name="connsiteY285" fmla="*/ 750627 h 6168788"/>
              <a:gd name="connsiteX286" fmla="*/ 9621672 w 11751024"/>
              <a:gd name="connsiteY286" fmla="*/ 764275 h 6168788"/>
              <a:gd name="connsiteX287" fmla="*/ 9294125 w 11751024"/>
              <a:gd name="connsiteY287" fmla="*/ 614149 h 6168788"/>
              <a:gd name="connsiteX288" fmla="*/ 8939284 w 11751024"/>
              <a:gd name="connsiteY288" fmla="*/ 423081 h 6168788"/>
              <a:gd name="connsiteX289" fmla="*/ 8966579 w 11751024"/>
              <a:gd name="connsiteY289" fmla="*/ 341194 h 6168788"/>
              <a:gd name="connsiteX290" fmla="*/ 9144000 w 11751024"/>
              <a:gd name="connsiteY290" fmla="*/ 232012 h 6168788"/>
              <a:gd name="connsiteX291" fmla="*/ 9526137 w 11751024"/>
              <a:gd name="connsiteY291" fmla="*/ 122830 h 6168788"/>
              <a:gd name="connsiteX292" fmla="*/ 11054687 w 11751024"/>
              <a:gd name="connsiteY292" fmla="*/ 109182 h 6168788"/>
              <a:gd name="connsiteX293" fmla="*/ 11177516 w 11751024"/>
              <a:gd name="connsiteY293" fmla="*/ 95534 h 6168788"/>
              <a:gd name="connsiteX294" fmla="*/ 11218460 w 11751024"/>
              <a:gd name="connsiteY294" fmla="*/ 191069 h 6168788"/>
              <a:gd name="connsiteX295" fmla="*/ 11150221 w 11751024"/>
              <a:gd name="connsiteY295" fmla="*/ 559558 h 6168788"/>
              <a:gd name="connsiteX296" fmla="*/ 10931857 w 11751024"/>
              <a:gd name="connsiteY296" fmla="*/ 818866 h 6168788"/>
              <a:gd name="connsiteX297" fmla="*/ 10536072 w 11751024"/>
              <a:gd name="connsiteY297" fmla="*/ 1105469 h 6168788"/>
              <a:gd name="connsiteX298" fmla="*/ 10481481 w 11751024"/>
              <a:gd name="connsiteY298" fmla="*/ 1201003 h 6168788"/>
              <a:gd name="connsiteX299" fmla="*/ 10563367 w 11751024"/>
              <a:gd name="connsiteY299" fmla="*/ 1528549 h 6168788"/>
              <a:gd name="connsiteX300" fmla="*/ 11136573 w 11751024"/>
              <a:gd name="connsiteY300" fmla="*/ 2402006 h 6168788"/>
              <a:gd name="connsiteX301" fmla="*/ 11354937 w 11751024"/>
              <a:gd name="connsiteY301" fmla="*/ 2770495 h 6168788"/>
              <a:gd name="connsiteX302" fmla="*/ 10658902 w 11751024"/>
              <a:gd name="connsiteY302" fmla="*/ 3493827 h 6168788"/>
              <a:gd name="connsiteX303" fmla="*/ 10358651 w 11751024"/>
              <a:gd name="connsiteY303" fmla="*/ 3725839 h 6168788"/>
              <a:gd name="connsiteX304" fmla="*/ 10263116 w 11751024"/>
              <a:gd name="connsiteY304" fmla="*/ 3807725 h 6168788"/>
              <a:gd name="connsiteX305" fmla="*/ 10194878 w 11751024"/>
              <a:gd name="connsiteY305" fmla="*/ 3821373 h 6168788"/>
              <a:gd name="connsiteX306" fmla="*/ 9840036 w 11751024"/>
              <a:gd name="connsiteY306" fmla="*/ 3657600 h 6168788"/>
              <a:gd name="connsiteX307" fmla="*/ 9826388 w 11751024"/>
              <a:gd name="connsiteY307" fmla="*/ 3507475 h 6168788"/>
              <a:gd name="connsiteX308" fmla="*/ 11136573 w 11751024"/>
              <a:gd name="connsiteY308" fmla="*/ 4148919 h 6168788"/>
              <a:gd name="connsiteX309" fmla="*/ 11259403 w 11751024"/>
              <a:gd name="connsiteY309" fmla="*/ 4203510 h 6168788"/>
              <a:gd name="connsiteX310" fmla="*/ 11286699 w 11751024"/>
              <a:gd name="connsiteY310" fmla="*/ 4285397 h 6168788"/>
              <a:gd name="connsiteX311" fmla="*/ 11191164 w 11751024"/>
              <a:gd name="connsiteY311" fmla="*/ 4735773 h 6168788"/>
              <a:gd name="connsiteX312" fmla="*/ 11068334 w 11751024"/>
              <a:gd name="connsiteY312" fmla="*/ 4872251 h 6168788"/>
              <a:gd name="connsiteX313" fmla="*/ 10986448 w 11751024"/>
              <a:gd name="connsiteY313" fmla="*/ 5022376 h 6168788"/>
              <a:gd name="connsiteX314" fmla="*/ 10972800 w 11751024"/>
              <a:gd name="connsiteY314" fmla="*/ 5063319 h 6168788"/>
              <a:gd name="connsiteX315" fmla="*/ 10945505 w 11751024"/>
              <a:gd name="connsiteY315" fmla="*/ 5104263 h 6168788"/>
              <a:gd name="connsiteX316" fmla="*/ 10931857 w 11751024"/>
              <a:gd name="connsiteY316" fmla="*/ 5158854 h 6168788"/>
              <a:gd name="connsiteX317" fmla="*/ 10822675 w 11751024"/>
              <a:gd name="connsiteY317" fmla="*/ 5254388 h 6168788"/>
              <a:gd name="connsiteX318" fmla="*/ 10727140 w 11751024"/>
              <a:gd name="connsiteY318" fmla="*/ 5349922 h 6168788"/>
              <a:gd name="connsiteX319" fmla="*/ 10658902 w 11751024"/>
              <a:gd name="connsiteY319" fmla="*/ 5404513 h 6168788"/>
              <a:gd name="connsiteX320" fmla="*/ 10549719 w 11751024"/>
              <a:gd name="connsiteY320" fmla="*/ 5513695 h 6168788"/>
              <a:gd name="connsiteX321" fmla="*/ 10358651 w 11751024"/>
              <a:gd name="connsiteY321" fmla="*/ 5745707 h 6168788"/>
              <a:gd name="connsiteX322" fmla="*/ 9867331 w 11751024"/>
              <a:gd name="connsiteY322" fmla="*/ 6005015 h 6168788"/>
              <a:gd name="connsiteX323" fmla="*/ 9567081 w 11751024"/>
              <a:gd name="connsiteY323" fmla="*/ 6086901 h 6168788"/>
              <a:gd name="connsiteX324" fmla="*/ 9048466 w 11751024"/>
              <a:gd name="connsiteY324" fmla="*/ 6155140 h 6168788"/>
              <a:gd name="connsiteX325" fmla="*/ 8434316 w 11751024"/>
              <a:gd name="connsiteY325" fmla="*/ 6127845 h 6168788"/>
              <a:gd name="connsiteX326" fmla="*/ 8120418 w 11751024"/>
              <a:gd name="connsiteY326" fmla="*/ 5977719 h 6168788"/>
              <a:gd name="connsiteX327" fmla="*/ 7287905 w 11751024"/>
              <a:gd name="connsiteY327" fmla="*/ 5390866 h 6168788"/>
              <a:gd name="connsiteX328" fmla="*/ 7178722 w 11751024"/>
              <a:gd name="connsiteY328" fmla="*/ 5240740 h 6168788"/>
              <a:gd name="connsiteX329" fmla="*/ 7151427 w 11751024"/>
              <a:gd name="connsiteY329" fmla="*/ 4858603 h 6168788"/>
              <a:gd name="connsiteX330" fmla="*/ 7233313 w 11751024"/>
              <a:gd name="connsiteY330" fmla="*/ 4694830 h 6168788"/>
              <a:gd name="connsiteX331" fmla="*/ 7274257 w 11751024"/>
              <a:gd name="connsiteY331" fmla="*/ 4585648 h 6168788"/>
              <a:gd name="connsiteX332" fmla="*/ 7246961 w 11751024"/>
              <a:gd name="connsiteY332" fmla="*/ 4476466 h 6168788"/>
              <a:gd name="connsiteX333" fmla="*/ 7124131 w 11751024"/>
              <a:gd name="connsiteY333" fmla="*/ 4503761 h 6168788"/>
              <a:gd name="connsiteX334" fmla="*/ 6960358 w 11751024"/>
              <a:gd name="connsiteY334" fmla="*/ 4626591 h 6168788"/>
              <a:gd name="connsiteX335" fmla="*/ 6974006 w 11751024"/>
              <a:gd name="connsiteY335" fmla="*/ 4776716 h 6168788"/>
              <a:gd name="connsiteX336" fmla="*/ 7124131 w 11751024"/>
              <a:gd name="connsiteY336" fmla="*/ 5022376 h 6168788"/>
              <a:gd name="connsiteX337" fmla="*/ 7219666 w 11751024"/>
              <a:gd name="connsiteY337" fmla="*/ 5199797 h 6168788"/>
              <a:gd name="connsiteX338" fmla="*/ 7151427 w 11751024"/>
              <a:gd name="connsiteY338" fmla="*/ 5172501 h 6168788"/>
              <a:gd name="connsiteX339" fmla="*/ 6892119 w 11751024"/>
              <a:gd name="connsiteY339" fmla="*/ 4899546 h 6168788"/>
              <a:gd name="connsiteX340" fmla="*/ 6482687 w 11751024"/>
              <a:gd name="connsiteY340" fmla="*/ 4380931 h 6168788"/>
              <a:gd name="connsiteX341" fmla="*/ 5800299 w 11751024"/>
              <a:gd name="connsiteY341" fmla="*/ 4053385 h 6168788"/>
              <a:gd name="connsiteX342" fmla="*/ 5691116 w 11751024"/>
              <a:gd name="connsiteY342" fmla="*/ 3971498 h 6168788"/>
              <a:gd name="connsiteX343" fmla="*/ 5363570 w 11751024"/>
              <a:gd name="connsiteY343" fmla="*/ 3766782 h 6168788"/>
              <a:gd name="connsiteX344" fmla="*/ 4790364 w 11751024"/>
              <a:gd name="connsiteY344" fmla="*/ 3507475 h 6168788"/>
              <a:gd name="connsiteX345" fmla="*/ 4681182 w 11751024"/>
              <a:gd name="connsiteY345" fmla="*/ 3807725 h 6168788"/>
              <a:gd name="connsiteX346" fmla="*/ 4435522 w 11751024"/>
              <a:gd name="connsiteY346" fmla="*/ 4449170 h 6168788"/>
              <a:gd name="connsiteX347" fmla="*/ 4326340 w 11751024"/>
              <a:gd name="connsiteY347" fmla="*/ 4844955 h 6168788"/>
              <a:gd name="connsiteX348" fmla="*/ 4230806 w 11751024"/>
              <a:gd name="connsiteY348" fmla="*/ 5322627 h 6168788"/>
              <a:gd name="connsiteX349" fmla="*/ 4312693 w 11751024"/>
              <a:gd name="connsiteY349" fmla="*/ 5786651 h 6168788"/>
              <a:gd name="connsiteX350" fmla="*/ 4408227 w 11751024"/>
              <a:gd name="connsiteY350" fmla="*/ 5923128 h 6168788"/>
              <a:gd name="connsiteX351" fmla="*/ 5036024 w 11751024"/>
              <a:gd name="connsiteY351" fmla="*/ 6073254 h 6168788"/>
              <a:gd name="connsiteX352" fmla="*/ 4258102 w 11751024"/>
              <a:gd name="connsiteY352" fmla="*/ 6018663 h 6168788"/>
              <a:gd name="connsiteX353" fmla="*/ 3807725 w 11751024"/>
              <a:gd name="connsiteY353" fmla="*/ 5950424 h 6168788"/>
              <a:gd name="connsiteX354" fmla="*/ 3671248 w 11751024"/>
              <a:gd name="connsiteY354" fmla="*/ 5936776 h 6168788"/>
              <a:gd name="connsiteX355" fmla="*/ 3234519 w 11751024"/>
              <a:gd name="connsiteY355" fmla="*/ 5732060 h 6168788"/>
              <a:gd name="connsiteX356" fmla="*/ 3016155 w 11751024"/>
              <a:gd name="connsiteY356" fmla="*/ 5554639 h 6168788"/>
              <a:gd name="connsiteX357" fmla="*/ 2961564 w 11751024"/>
              <a:gd name="connsiteY357" fmla="*/ 5513695 h 6168788"/>
              <a:gd name="connsiteX358" fmla="*/ 2852382 w 11751024"/>
              <a:gd name="connsiteY358" fmla="*/ 5418161 h 6168788"/>
              <a:gd name="connsiteX359" fmla="*/ 2661313 w 11751024"/>
              <a:gd name="connsiteY359" fmla="*/ 5227092 h 6168788"/>
              <a:gd name="connsiteX360" fmla="*/ 2251881 w 11751024"/>
              <a:gd name="connsiteY360" fmla="*/ 5240740 h 6168788"/>
              <a:gd name="connsiteX361" fmla="*/ 1542197 w 11751024"/>
              <a:gd name="connsiteY361" fmla="*/ 5131558 h 6168788"/>
              <a:gd name="connsiteX362" fmla="*/ 1378424 w 11751024"/>
              <a:gd name="connsiteY362" fmla="*/ 4722125 h 6168788"/>
              <a:gd name="connsiteX363" fmla="*/ 1241946 w 11751024"/>
              <a:gd name="connsiteY363" fmla="*/ 4244454 h 6168788"/>
              <a:gd name="connsiteX364" fmla="*/ 1201003 w 11751024"/>
              <a:gd name="connsiteY364" fmla="*/ 4148919 h 6168788"/>
              <a:gd name="connsiteX365" fmla="*/ 1119116 w 11751024"/>
              <a:gd name="connsiteY365" fmla="*/ 3916907 h 6168788"/>
              <a:gd name="connsiteX366" fmla="*/ 709684 w 11751024"/>
              <a:gd name="connsiteY366" fmla="*/ 3998794 h 6168788"/>
              <a:gd name="connsiteX367" fmla="*/ 627797 w 11751024"/>
              <a:gd name="connsiteY367" fmla="*/ 4039737 h 6168788"/>
              <a:gd name="connsiteX368" fmla="*/ 586854 w 11751024"/>
              <a:gd name="connsiteY368" fmla="*/ 4053385 h 6168788"/>
              <a:gd name="connsiteX369" fmla="*/ 436728 w 11751024"/>
              <a:gd name="connsiteY369" fmla="*/ 3725839 h 6168788"/>
              <a:gd name="connsiteX370" fmla="*/ 423081 w 11751024"/>
              <a:gd name="connsiteY370" fmla="*/ 3534770 h 6168788"/>
              <a:gd name="connsiteX371" fmla="*/ 368490 w 11751024"/>
              <a:gd name="connsiteY371" fmla="*/ 2661313 h 6168788"/>
              <a:gd name="connsiteX372" fmla="*/ 341194 w 11751024"/>
              <a:gd name="connsiteY372" fmla="*/ 2538484 h 6168788"/>
              <a:gd name="connsiteX373" fmla="*/ 313899 w 11751024"/>
              <a:gd name="connsiteY373" fmla="*/ 2292824 h 6168788"/>
              <a:gd name="connsiteX374" fmla="*/ 272955 w 11751024"/>
              <a:gd name="connsiteY374" fmla="*/ 2088107 h 6168788"/>
              <a:gd name="connsiteX375" fmla="*/ 122830 w 11751024"/>
              <a:gd name="connsiteY375" fmla="*/ 2197289 h 6168788"/>
              <a:gd name="connsiteX376" fmla="*/ 54591 w 11751024"/>
              <a:gd name="connsiteY376" fmla="*/ 2415654 h 6168788"/>
              <a:gd name="connsiteX377" fmla="*/ 0 w 11751024"/>
              <a:gd name="connsiteY377" fmla="*/ 2565779 h 6168788"/>
              <a:gd name="connsiteX378" fmla="*/ 13648 w 11751024"/>
              <a:gd name="connsiteY378" fmla="*/ 3357349 h 6168788"/>
              <a:gd name="connsiteX379" fmla="*/ 27296 w 11751024"/>
              <a:gd name="connsiteY379" fmla="*/ 3411940 h 6168788"/>
              <a:gd name="connsiteX380" fmla="*/ 54591 w 11751024"/>
              <a:gd name="connsiteY380" fmla="*/ 3466531 h 61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11751024" h="6168788">
                <a:moveTo>
                  <a:pt x="4885899" y="218364"/>
                </a:moveTo>
                <a:cubicBezTo>
                  <a:pt x="4958687" y="236561"/>
                  <a:pt x="5033752" y="247315"/>
                  <a:pt x="5104263" y="272955"/>
                </a:cubicBezTo>
                <a:cubicBezTo>
                  <a:pt x="5213423" y="312650"/>
                  <a:pt x="5179798" y="350361"/>
                  <a:pt x="5254388" y="436728"/>
                </a:cubicBezTo>
                <a:cubicBezTo>
                  <a:pt x="5313260" y="504896"/>
                  <a:pt x="5393805" y="554008"/>
                  <a:pt x="5445457" y="627797"/>
                </a:cubicBezTo>
                <a:cubicBezTo>
                  <a:pt x="5477302" y="673290"/>
                  <a:pt x="5505974" y="721177"/>
                  <a:pt x="5540991" y="764275"/>
                </a:cubicBezTo>
                <a:cubicBezTo>
                  <a:pt x="5565333" y="794234"/>
                  <a:pt x="5596794" y="817706"/>
                  <a:pt x="5622878" y="846161"/>
                </a:cubicBezTo>
                <a:cubicBezTo>
                  <a:pt x="5646887" y="872353"/>
                  <a:pt x="5667215" y="901757"/>
                  <a:pt x="5691116" y="928048"/>
                </a:cubicBezTo>
                <a:cubicBezTo>
                  <a:pt x="5712754" y="951850"/>
                  <a:pt x="5738172" y="972077"/>
                  <a:pt x="5759355" y="996286"/>
                </a:cubicBezTo>
                <a:cubicBezTo>
                  <a:pt x="5773232" y="1012146"/>
                  <a:pt x="5823708" y="1099424"/>
                  <a:pt x="5827594" y="1105469"/>
                </a:cubicBezTo>
                <a:cubicBezTo>
                  <a:pt x="5907809" y="1230247"/>
                  <a:pt x="5889297" y="1203067"/>
                  <a:pt x="5964072" y="1296537"/>
                </a:cubicBezTo>
                <a:cubicBezTo>
                  <a:pt x="5990277" y="1375157"/>
                  <a:pt x="5980039" y="1389921"/>
                  <a:pt x="6127845" y="1282889"/>
                </a:cubicBezTo>
                <a:cubicBezTo>
                  <a:pt x="6219072" y="1216828"/>
                  <a:pt x="6288867" y="1125194"/>
                  <a:pt x="6373505" y="1050878"/>
                </a:cubicBezTo>
                <a:cubicBezTo>
                  <a:pt x="6475488" y="961332"/>
                  <a:pt x="6581759" y="876767"/>
                  <a:pt x="6687403" y="791570"/>
                </a:cubicBezTo>
                <a:cubicBezTo>
                  <a:pt x="6722815" y="763012"/>
                  <a:pt x="6764417" y="741852"/>
                  <a:pt x="6796585" y="709684"/>
                </a:cubicBezTo>
                <a:cubicBezTo>
                  <a:pt x="6837528" y="668741"/>
                  <a:pt x="6877085" y="626362"/>
                  <a:pt x="6919415" y="586854"/>
                </a:cubicBezTo>
                <a:cubicBezTo>
                  <a:pt x="7044924" y="469712"/>
                  <a:pt x="6961003" y="570021"/>
                  <a:pt x="7083188" y="436728"/>
                </a:cubicBezTo>
                <a:cubicBezTo>
                  <a:pt x="7129833" y="385843"/>
                  <a:pt x="7239983" y="234338"/>
                  <a:pt x="7287905" y="218364"/>
                </a:cubicBezTo>
                <a:lnTo>
                  <a:pt x="7328848" y="204716"/>
                </a:lnTo>
                <a:cubicBezTo>
                  <a:pt x="7347045" y="213815"/>
                  <a:pt x="7372656" y="214760"/>
                  <a:pt x="7383439" y="232012"/>
                </a:cubicBezTo>
                <a:cubicBezTo>
                  <a:pt x="7398105" y="255478"/>
                  <a:pt x="7393655" y="286440"/>
                  <a:pt x="7397087" y="313898"/>
                </a:cubicBezTo>
                <a:cubicBezTo>
                  <a:pt x="7417068" y="473750"/>
                  <a:pt x="7383686" y="409805"/>
                  <a:pt x="7438030" y="491319"/>
                </a:cubicBezTo>
                <a:cubicBezTo>
                  <a:pt x="7442579" y="518615"/>
                  <a:pt x="7447470" y="545856"/>
                  <a:pt x="7451678" y="573206"/>
                </a:cubicBezTo>
                <a:cubicBezTo>
                  <a:pt x="7456569" y="605000"/>
                  <a:pt x="7458092" y="637396"/>
                  <a:pt x="7465325" y="668740"/>
                </a:cubicBezTo>
                <a:cubicBezTo>
                  <a:pt x="7471795" y="696775"/>
                  <a:pt x="7485643" y="722714"/>
                  <a:pt x="7492621" y="750627"/>
                </a:cubicBezTo>
                <a:cubicBezTo>
                  <a:pt x="7499333" y="777473"/>
                  <a:pt x="7502061" y="805163"/>
                  <a:pt x="7506269" y="832513"/>
                </a:cubicBezTo>
                <a:cubicBezTo>
                  <a:pt x="7511160" y="864307"/>
                  <a:pt x="7515665" y="896162"/>
                  <a:pt x="7519916" y="928048"/>
                </a:cubicBezTo>
                <a:cubicBezTo>
                  <a:pt x="7524763" y="964404"/>
                  <a:pt x="7527987" y="1000979"/>
                  <a:pt x="7533564" y="1037230"/>
                </a:cubicBezTo>
                <a:cubicBezTo>
                  <a:pt x="7537091" y="1060157"/>
                  <a:pt x="7542663" y="1082723"/>
                  <a:pt x="7547212" y="1105469"/>
                </a:cubicBezTo>
                <a:cubicBezTo>
                  <a:pt x="7574508" y="1069075"/>
                  <a:pt x="7602864" y="1033452"/>
                  <a:pt x="7629099" y="996286"/>
                </a:cubicBezTo>
                <a:cubicBezTo>
                  <a:pt x="7707745" y="884870"/>
                  <a:pt x="7696054" y="881671"/>
                  <a:pt x="7779224" y="791570"/>
                </a:cubicBezTo>
                <a:cubicBezTo>
                  <a:pt x="7835339" y="730778"/>
                  <a:pt x="7936164" y="636578"/>
                  <a:pt x="7997588" y="586854"/>
                </a:cubicBezTo>
                <a:cubicBezTo>
                  <a:pt x="8050626" y="543918"/>
                  <a:pt x="8107802" y="506308"/>
                  <a:pt x="8161361" y="464024"/>
                </a:cubicBezTo>
                <a:cubicBezTo>
                  <a:pt x="8285428" y="366076"/>
                  <a:pt x="8240581" y="379606"/>
                  <a:pt x="8393373" y="286603"/>
                </a:cubicBezTo>
                <a:cubicBezTo>
                  <a:pt x="8463004" y="244219"/>
                  <a:pt x="8607630" y="168726"/>
                  <a:pt x="8693624" y="136478"/>
                </a:cubicBezTo>
                <a:cubicBezTo>
                  <a:pt x="8760974" y="111222"/>
                  <a:pt x="8834004" y="100408"/>
                  <a:pt x="8898340" y="68239"/>
                </a:cubicBezTo>
                <a:cubicBezTo>
                  <a:pt x="8965798" y="34509"/>
                  <a:pt x="8933630" y="47377"/>
                  <a:pt x="8993875" y="27295"/>
                </a:cubicBezTo>
                <a:cubicBezTo>
                  <a:pt x="9025720" y="40943"/>
                  <a:pt x="9062520" y="46391"/>
                  <a:pt x="9089409" y="68239"/>
                </a:cubicBezTo>
                <a:cubicBezTo>
                  <a:pt x="9196011" y="154853"/>
                  <a:pt x="9211313" y="210150"/>
                  <a:pt x="9280478" y="313898"/>
                </a:cubicBezTo>
                <a:cubicBezTo>
                  <a:pt x="9302186" y="346460"/>
                  <a:pt x="9324856" y="378414"/>
                  <a:pt x="9348716" y="409433"/>
                </a:cubicBezTo>
                <a:cubicBezTo>
                  <a:pt x="9370379" y="437596"/>
                  <a:pt x="9396731" y="462106"/>
                  <a:pt x="9416955" y="491319"/>
                </a:cubicBezTo>
                <a:cubicBezTo>
                  <a:pt x="9469310" y="566943"/>
                  <a:pt x="9480020" y="615331"/>
                  <a:pt x="9526137" y="696036"/>
                </a:cubicBezTo>
                <a:cubicBezTo>
                  <a:pt x="9542413" y="724519"/>
                  <a:pt x="9563535" y="749983"/>
                  <a:pt x="9580728" y="777922"/>
                </a:cubicBezTo>
                <a:cubicBezTo>
                  <a:pt x="9599951" y="809159"/>
                  <a:pt x="9617122" y="841612"/>
                  <a:pt x="9635319" y="873457"/>
                </a:cubicBezTo>
                <a:cubicBezTo>
                  <a:pt x="9644227" y="917996"/>
                  <a:pt x="9637510" y="983481"/>
                  <a:pt x="9717206" y="968991"/>
                </a:cubicBezTo>
                <a:cubicBezTo>
                  <a:pt x="9749482" y="963123"/>
                  <a:pt x="9772849" y="934083"/>
                  <a:pt x="9799093" y="914400"/>
                </a:cubicBezTo>
                <a:cubicBezTo>
                  <a:pt x="9921984" y="822232"/>
                  <a:pt x="9841144" y="860709"/>
                  <a:pt x="9990161" y="777922"/>
                </a:cubicBezTo>
                <a:cubicBezTo>
                  <a:pt x="10125687" y="702630"/>
                  <a:pt x="10209215" y="661571"/>
                  <a:pt x="10331355" y="600501"/>
                </a:cubicBezTo>
                <a:cubicBezTo>
                  <a:pt x="10367749" y="582304"/>
                  <a:pt x="10401935" y="558777"/>
                  <a:pt x="10440537" y="545910"/>
                </a:cubicBezTo>
                <a:cubicBezTo>
                  <a:pt x="10467833" y="536812"/>
                  <a:pt x="10494865" y="526883"/>
                  <a:pt x="10522424" y="518615"/>
                </a:cubicBezTo>
                <a:cubicBezTo>
                  <a:pt x="10693743" y="467220"/>
                  <a:pt x="10480399" y="537173"/>
                  <a:pt x="10617958" y="491319"/>
                </a:cubicBezTo>
                <a:cubicBezTo>
                  <a:pt x="10663451" y="582304"/>
                  <a:pt x="10740050" y="663573"/>
                  <a:pt x="10754436" y="764275"/>
                </a:cubicBezTo>
                <a:cubicBezTo>
                  <a:pt x="10755853" y="774195"/>
                  <a:pt x="10776684" y="925291"/>
                  <a:pt x="10781731" y="941695"/>
                </a:cubicBezTo>
                <a:cubicBezTo>
                  <a:pt x="10847802" y="1156427"/>
                  <a:pt x="10803066" y="911889"/>
                  <a:pt x="10849970" y="1146412"/>
                </a:cubicBezTo>
                <a:cubicBezTo>
                  <a:pt x="10856279" y="1177955"/>
                  <a:pt x="10857690" y="1210329"/>
                  <a:pt x="10863618" y="1241946"/>
                </a:cubicBezTo>
                <a:cubicBezTo>
                  <a:pt x="10871347" y="1283170"/>
                  <a:pt x="10882273" y="1323734"/>
                  <a:pt x="10890913" y="1364776"/>
                </a:cubicBezTo>
                <a:cubicBezTo>
                  <a:pt x="10900471" y="1410174"/>
                  <a:pt x="10909110" y="1455761"/>
                  <a:pt x="10918209" y="1501254"/>
                </a:cubicBezTo>
                <a:cubicBezTo>
                  <a:pt x="10922758" y="1569493"/>
                  <a:pt x="10921191" y="1638417"/>
                  <a:pt x="10931857" y="1705970"/>
                </a:cubicBezTo>
                <a:cubicBezTo>
                  <a:pt x="10935030" y="1726066"/>
                  <a:pt x="10954218" y="1740824"/>
                  <a:pt x="10959152" y="1760561"/>
                </a:cubicBezTo>
                <a:cubicBezTo>
                  <a:pt x="10975874" y="1827448"/>
                  <a:pt x="10965483" y="1875086"/>
                  <a:pt x="10986448" y="1937982"/>
                </a:cubicBezTo>
                <a:cubicBezTo>
                  <a:pt x="10992882" y="1957283"/>
                  <a:pt x="11006600" y="1973524"/>
                  <a:pt x="11013743" y="1992573"/>
                </a:cubicBezTo>
                <a:cubicBezTo>
                  <a:pt x="11020329" y="2010136"/>
                  <a:pt x="11018085" y="2030878"/>
                  <a:pt x="11027391" y="2047164"/>
                </a:cubicBezTo>
                <a:cubicBezTo>
                  <a:pt x="11036967" y="2063922"/>
                  <a:pt x="11054686" y="2074459"/>
                  <a:pt x="11068334" y="2088107"/>
                </a:cubicBezTo>
                <a:cubicBezTo>
                  <a:pt x="11081982" y="2129050"/>
                  <a:pt x="11102183" y="2168366"/>
                  <a:pt x="11109278" y="2210937"/>
                </a:cubicBezTo>
                <a:cubicBezTo>
                  <a:pt x="11128213" y="2324554"/>
                  <a:pt x="11119011" y="2265430"/>
                  <a:pt x="11136573" y="2388358"/>
                </a:cubicBezTo>
                <a:cubicBezTo>
                  <a:pt x="11132024" y="2456597"/>
                  <a:pt x="11130477" y="2525103"/>
                  <a:pt x="11122925" y="2593075"/>
                </a:cubicBezTo>
                <a:cubicBezTo>
                  <a:pt x="11121336" y="2607373"/>
                  <a:pt x="11117258" y="2622048"/>
                  <a:pt x="11109278" y="2634018"/>
                </a:cubicBezTo>
                <a:cubicBezTo>
                  <a:pt x="11098572" y="2650077"/>
                  <a:pt x="11082859" y="2662251"/>
                  <a:pt x="11068334" y="2674961"/>
                </a:cubicBezTo>
                <a:cubicBezTo>
                  <a:pt x="11046412" y="2694143"/>
                  <a:pt x="11020693" y="2708955"/>
                  <a:pt x="11000096" y="2729552"/>
                </a:cubicBezTo>
                <a:cubicBezTo>
                  <a:pt x="10988498" y="2741150"/>
                  <a:pt x="10984398" y="2758897"/>
                  <a:pt x="10972800" y="2770495"/>
                </a:cubicBezTo>
                <a:cubicBezTo>
                  <a:pt x="10863618" y="2879677"/>
                  <a:pt x="10968251" y="2738652"/>
                  <a:pt x="10877266" y="2866030"/>
                </a:cubicBezTo>
                <a:cubicBezTo>
                  <a:pt x="10867732" y="2879377"/>
                  <a:pt x="10838372" y="2918572"/>
                  <a:pt x="10849970" y="2906973"/>
                </a:cubicBezTo>
                <a:cubicBezTo>
                  <a:pt x="10914711" y="2842230"/>
                  <a:pt x="10921119" y="2815553"/>
                  <a:pt x="10972800" y="2743200"/>
                </a:cubicBezTo>
                <a:cubicBezTo>
                  <a:pt x="10999242" y="2706181"/>
                  <a:pt x="11031894" y="2673389"/>
                  <a:pt x="11054687" y="2634018"/>
                </a:cubicBezTo>
                <a:cubicBezTo>
                  <a:pt x="11082228" y="2586446"/>
                  <a:pt x="11094644" y="2531027"/>
                  <a:pt x="11122925" y="2483892"/>
                </a:cubicBezTo>
                <a:cubicBezTo>
                  <a:pt x="11149612" y="2439414"/>
                  <a:pt x="11190613" y="2404823"/>
                  <a:pt x="11218460" y="2361063"/>
                </a:cubicBezTo>
                <a:cubicBezTo>
                  <a:pt x="11338260" y="2172806"/>
                  <a:pt x="11287668" y="2214050"/>
                  <a:pt x="11382233" y="2033516"/>
                </a:cubicBezTo>
                <a:cubicBezTo>
                  <a:pt x="11483408" y="1840363"/>
                  <a:pt x="11519405" y="1867430"/>
                  <a:pt x="11600597" y="1596788"/>
                </a:cubicBezTo>
                <a:cubicBezTo>
                  <a:pt x="11614245" y="1551295"/>
                  <a:pt x="11627237" y="1505601"/>
                  <a:pt x="11641540" y="1460310"/>
                </a:cubicBezTo>
                <a:cubicBezTo>
                  <a:pt x="11654536" y="1419155"/>
                  <a:pt x="11670933" y="1379064"/>
                  <a:pt x="11682484" y="1337481"/>
                </a:cubicBezTo>
                <a:cubicBezTo>
                  <a:pt x="11693710" y="1297069"/>
                  <a:pt x="11699607" y="1255341"/>
                  <a:pt x="11709779" y="1214651"/>
                </a:cubicBezTo>
                <a:cubicBezTo>
                  <a:pt x="11717812" y="1182521"/>
                  <a:pt x="11727976" y="1150961"/>
                  <a:pt x="11737075" y="1119116"/>
                </a:cubicBezTo>
                <a:cubicBezTo>
                  <a:pt x="11741624" y="1082722"/>
                  <a:pt x="11750722" y="1046611"/>
                  <a:pt x="11750722" y="1009934"/>
                </a:cubicBezTo>
                <a:cubicBezTo>
                  <a:pt x="11750722" y="588552"/>
                  <a:pt x="11780633" y="755467"/>
                  <a:pt x="11245755" y="696036"/>
                </a:cubicBezTo>
                <a:cubicBezTo>
                  <a:pt x="11055280" y="641614"/>
                  <a:pt x="10952228" y="605231"/>
                  <a:pt x="10768084" y="573206"/>
                </a:cubicBezTo>
                <a:cubicBezTo>
                  <a:pt x="10727498" y="566148"/>
                  <a:pt x="10686131" y="564668"/>
                  <a:pt x="10645254" y="559558"/>
                </a:cubicBezTo>
                <a:cubicBezTo>
                  <a:pt x="10613334" y="555568"/>
                  <a:pt x="10581564" y="550459"/>
                  <a:pt x="10549719" y="545910"/>
                </a:cubicBezTo>
                <a:cubicBezTo>
                  <a:pt x="10517874" y="532262"/>
                  <a:pt x="10487053" y="515923"/>
                  <a:pt x="10454185" y="504967"/>
                </a:cubicBezTo>
                <a:cubicBezTo>
                  <a:pt x="10432179" y="497632"/>
                  <a:pt x="10369543" y="474916"/>
                  <a:pt x="10385946" y="491319"/>
                </a:cubicBezTo>
                <a:cubicBezTo>
                  <a:pt x="10419065" y="524438"/>
                  <a:pt x="10467833" y="536812"/>
                  <a:pt x="10508776" y="559558"/>
                </a:cubicBezTo>
                <a:cubicBezTo>
                  <a:pt x="10513325" y="655092"/>
                  <a:pt x="10514695" y="750831"/>
                  <a:pt x="10522424" y="846161"/>
                </a:cubicBezTo>
                <a:cubicBezTo>
                  <a:pt x="10528352" y="919275"/>
                  <a:pt x="10549719" y="1064525"/>
                  <a:pt x="10549719" y="1064525"/>
                </a:cubicBezTo>
                <a:cubicBezTo>
                  <a:pt x="10554268" y="1314734"/>
                  <a:pt x="10546440" y="1565475"/>
                  <a:pt x="10563367" y="1815152"/>
                </a:cubicBezTo>
                <a:cubicBezTo>
                  <a:pt x="10564906" y="1837846"/>
                  <a:pt x="10596740" y="1848294"/>
                  <a:pt x="10604310" y="1869743"/>
                </a:cubicBezTo>
                <a:cubicBezTo>
                  <a:pt x="10624511" y="1926977"/>
                  <a:pt x="10623943" y="1990334"/>
                  <a:pt x="10645254" y="2047164"/>
                </a:cubicBezTo>
                <a:cubicBezTo>
                  <a:pt x="10665269" y="2100536"/>
                  <a:pt x="10702633" y="2145824"/>
                  <a:pt x="10727140" y="2197289"/>
                </a:cubicBezTo>
                <a:cubicBezTo>
                  <a:pt x="10789201" y="2327617"/>
                  <a:pt x="10768125" y="2306583"/>
                  <a:pt x="10809027" y="2415654"/>
                </a:cubicBezTo>
                <a:cubicBezTo>
                  <a:pt x="10826231" y="2461531"/>
                  <a:pt x="10848536" y="2505513"/>
                  <a:pt x="10863618" y="2552131"/>
                </a:cubicBezTo>
                <a:cubicBezTo>
                  <a:pt x="10898627" y="2660340"/>
                  <a:pt x="10932610" y="2769087"/>
                  <a:pt x="10959152" y="2879678"/>
                </a:cubicBezTo>
                <a:lnTo>
                  <a:pt x="11041039" y="3220872"/>
                </a:lnTo>
                <a:cubicBezTo>
                  <a:pt x="11072442" y="3534895"/>
                  <a:pt x="11070820" y="3453140"/>
                  <a:pt x="11027391" y="3985146"/>
                </a:cubicBezTo>
                <a:cubicBezTo>
                  <a:pt x="11026056" y="4001494"/>
                  <a:pt x="11007431" y="4011418"/>
                  <a:pt x="11000096" y="4026089"/>
                </a:cubicBezTo>
                <a:cubicBezTo>
                  <a:pt x="10995624" y="4035033"/>
                  <a:pt x="10958527" y="4137344"/>
                  <a:pt x="10945505" y="4148919"/>
                </a:cubicBezTo>
                <a:cubicBezTo>
                  <a:pt x="10918092" y="4173286"/>
                  <a:pt x="10879497" y="4181753"/>
                  <a:pt x="10849970" y="4203510"/>
                </a:cubicBezTo>
                <a:cubicBezTo>
                  <a:pt x="10792761" y="4245664"/>
                  <a:pt x="10749757" y="4308209"/>
                  <a:pt x="10686197" y="4339988"/>
                </a:cubicBezTo>
                <a:cubicBezTo>
                  <a:pt x="10658901" y="4353636"/>
                  <a:pt x="10630478" y="4365230"/>
                  <a:pt x="10604310" y="4380931"/>
                </a:cubicBezTo>
                <a:cubicBezTo>
                  <a:pt x="10501029" y="4442900"/>
                  <a:pt x="10594814" y="4406844"/>
                  <a:pt x="10508776" y="4435522"/>
                </a:cubicBezTo>
                <a:cubicBezTo>
                  <a:pt x="10413919" y="4498762"/>
                  <a:pt x="10533143" y="4423338"/>
                  <a:pt x="10399594" y="4490113"/>
                </a:cubicBezTo>
                <a:cubicBezTo>
                  <a:pt x="10305878" y="4536971"/>
                  <a:pt x="10422072" y="4504725"/>
                  <a:pt x="10290412" y="4531057"/>
                </a:cubicBezTo>
                <a:cubicBezTo>
                  <a:pt x="10141008" y="4524832"/>
                  <a:pt x="10012062" y="4549696"/>
                  <a:pt x="9880979" y="4490113"/>
                </a:cubicBezTo>
                <a:cubicBezTo>
                  <a:pt x="9856830" y="4479136"/>
                  <a:pt x="9835054" y="4463514"/>
                  <a:pt x="9812740" y="4449170"/>
                </a:cubicBezTo>
                <a:cubicBezTo>
                  <a:pt x="9771347" y="4422561"/>
                  <a:pt x="9689910" y="4367284"/>
                  <a:pt x="9689910" y="4367284"/>
                </a:cubicBezTo>
                <a:cubicBezTo>
                  <a:pt x="9782645" y="4320917"/>
                  <a:pt x="9777371" y="4319814"/>
                  <a:pt x="9921922" y="4285397"/>
                </a:cubicBezTo>
                <a:cubicBezTo>
                  <a:pt x="9957602" y="4276902"/>
                  <a:pt x="9994711" y="4276298"/>
                  <a:pt x="10031105" y="4271749"/>
                </a:cubicBezTo>
                <a:cubicBezTo>
                  <a:pt x="10235821" y="4276298"/>
                  <a:pt x="10441225" y="4268033"/>
                  <a:pt x="10645254" y="4285397"/>
                </a:cubicBezTo>
                <a:cubicBezTo>
                  <a:pt x="10661597" y="4286788"/>
                  <a:pt x="10664411" y="4312099"/>
                  <a:pt x="10672549" y="4326340"/>
                </a:cubicBezTo>
                <a:cubicBezTo>
                  <a:pt x="10682643" y="4344004"/>
                  <a:pt x="10689965" y="4363146"/>
                  <a:pt x="10699845" y="4380931"/>
                </a:cubicBezTo>
                <a:cubicBezTo>
                  <a:pt x="10712727" y="4404119"/>
                  <a:pt x="10729570" y="4425132"/>
                  <a:pt x="10740788" y="4449170"/>
                </a:cubicBezTo>
                <a:cubicBezTo>
                  <a:pt x="10761508" y="4493570"/>
                  <a:pt x="10775272" y="4540967"/>
                  <a:pt x="10795379" y="4585648"/>
                </a:cubicBezTo>
                <a:cubicBezTo>
                  <a:pt x="10816251" y="4632030"/>
                  <a:pt x="10840872" y="4676633"/>
                  <a:pt x="10863618" y="4722125"/>
                </a:cubicBezTo>
                <a:cubicBezTo>
                  <a:pt x="10886364" y="4767618"/>
                  <a:pt x="10898756" y="4819985"/>
                  <a:pt x="10931857" y="4858603"/>
                </a:cubicBezTo>
                <a:cubicBezTo>
                  <a:pt x="10959152" y="4890448"/>
                  <a:pt x="10987542" y="4921386"/>
                  <a:pt x="11013743" y="4954137"/>
                </a:cubicBezTo>
                <a:cubicBezTo>
                  <a:pt x="11042162" y="4989661"/>
                  <a:pt x="11064773" y="5029891"/>
                  <a:pt x="11095630" y="5063319"/>
                </a:cubicBezTo>
                <a:cubicBezTo>
                  <a:pt x="11133426" y="5104265"/>
                  <a:pt x="11174124" y="5129297"/>
                  <a:pt x="11218460" y="5158854"/>
                </a:cubicBezTo>
                <a:cubicBezTo>
                  <a:pt x="11103978" y="5237183"/>
                  <a:pt x="10953416" y="5347762"/>
                  <a:pt x="10822675" y="5418161"/>
                </a:cubicBezTo>
                <a:cubicBezTo>
                  <a:pt x="10751022" y="5456743"/>
                  <a:pt x="10677098" y="5490949"/>
                  <a:pt x="10604310" y="5527343"/>
                </a:cubicBezTo>
                <a:cubicBezTo>
                  <a:pt x="10590662" y="5540991"/>
                  <a:pt x="10580630" y="5559654"/>
                  <a:pt x="10563367" y="5568286"/>
                </a:cubicBezTo>
                <a:cubicBezTo>
                  <a:pt x="10438082" y="5630929"/>
                  <a:pt x="10322355" y="5616364"/>
                  <a:pt x="10181230" y="5636525"/>
                </a:cubicBezTo>
                <a:cubicBezTo>
                  <a:pt x="10012423" y="5660640"/>
                  <a:pt x="9845635" y="5698652"/>
                  <a:pt x="9676263" y="5718412"/>
                </a:cubicBezTo>
                <a:cubicBezTo>
                  <a:pt x="9572237" y="5730548"/>
                  <a:pt x="9467009" y="5727789"/>
                  <a:pt x="9362364" y="5732060"/>
                </a:cubicBezTo>
                <a:lnTo>
                  <a:pt x="8611737" y="5759355"/>
                </a:lnTo>
                <a:cubicBezTo>
                  <a:pt x="8584442" y="5750257"/>
                  <a:pt x="8552706" y="5749537"/>
                  <a:pt x="8529851" y="5732060"/>
                </a:cubicBezTo>
                <a:cubicBezTo>
                  <a:pt x="8397550" y="5630889"/>
                  <a:pt x="8321999" y="5508957"/>
                  <a:pt x="8243248" y="5363570"/>
                </a:cubicBezTo>
                <a:cubicBezTo>
                  <a:pt x="8224736" y="5329393"/>
                  <a:pt x="8217104" y="5290329"/>
                  <a:pt x="8202305" y="5254388"/>
                </a:cubicBezTo>
                <a:cubicBezTo>
                  <a:pt x="8185245" y="5212958"/>
                  <a:pt x="8165910" y="5172501"/>
                  <a:pt x="8147713" y="5131558"/>
                </a:cubicBezTo>
                <a:cubicBezTo>
                  <a:pt x="8114119" y="4862795"/>
                  <a:pt x="8124945" y="5001452"/>
                  <a:pt x="8161361" y="4503761"/>
                </a:cubicBezTo>
                <a:cubicBezTo>
                  <a:pt x="8162411" y="4489413"/>
                  <a:pt x="8189199" y="4460453"/>
                  <a:pt x="8175009" y="4462818"/>
                </a:cubicBezTo>
                <a:cubicBezTo>
                  <a:pt x="7939179" y="4502123"/>
                  <a:pt x="7778548" y="4624388"/>
                  <a:pt x="7560860" y="4722125"/>
                </a:cubicBezTo>
                <a:cubicBezTo>
                  <a:pt x="7458359" y="4768146"/>
                  <a:pt x="7349248" y="4798461"/>
                  <a:pt x="7246961" y="4844955"/>
                </a:cubicBezTo>
                <a:cubicBezTo>
                  <a:pt x="7058890" y="4930442"/>
                  <a:pt x="6953849" y="5101966"/>
                  <a:pt x="6714699" y="5117910"/>
                </a:cubicBezTo>
                <a:lnTo>
                  <a:pt x="6509982" y="5131558"/>
                </a:lnTo>
                <a:cubicBezTo>
                  <a:pt x="6364406" y="5072418"/>
                  <a:pt x="6213242" y="5025504"/>
                  <a:pt x="6073254" y="4954137"/>
                </a:cubicBezTo>
                <a:cubicBezTo>
                  <a:pt x="5979948" y="4906569"/>
                  <a:pt x="5897965" y="4839242"/>
                  <a:pt x="5813946" y="4776716"/>
                </a:cubicBezTo>
                <a:cubicBezTo>
                  <a:pt x="5702231" y="4693580"/>
                  <a:pt x="5590891" y="4609461"/>
                  <a:pt x="5486400" y="4517409"/>
                </a:cubicBezTo>
                <a:cubicBezTo>
                  <a:pt x="5308500" y="4360687"/>
                  <a:pt x="5224058" y="4252287"/>
                  <a:pt x="5076967" y="4080681"/>
                </a:cubicBezTo>
                <a:cubicBezTo>
                  <a:pt x="5067829" y="4044130"/>
                  <a:pt x="5061831" y="3980348"/>
                  <a:pt x="5008728" y="3971498"/>
                </a:cubicBezTo>
                <a:cubicBezTo>
                  <a:pt x="4992548" y="3968802"/>
                  <a:pt x="4990030" y="3998473"/>
                  <a:pt x="4981433" y="4012442"/>
                </a:cubicBezTo>
                <a:cubicBezTo>
                  <a:pt x="4953628" y="4057625"/>
                  <a:pt x="4932688" y="4107492"/>
                  <a:pt x="4899546" y="4148919"/>
                </a:cubicBezTo>
                <a:cubicBezTo>
                  <a:pt x="4851825" y="4208571"/>
                  <a:pt x="4782433" y="4292328"/>
                  <a:pt x="4749421" y="4353636"/>
                </a:cubicBezTo>
                <a:cubicBezTo>
                  <a:pt x="4666980" y="4506741"/>
                  <a:pt x="4668291" y="4514387"/>
                  <a:pt x="4640239" y="4626591"/>
                </a:cubicBezTo>
                <a:cubicBezTo>
                  <a:pt x="4708224" y="5034508"/>
                  <a:pt x="4644343" y="4843578"/>
                  <a:pt x="5227093" y="5363570"/>
                </a:cubicBezTo>
                <a:cubicBezTo>
                  <a:pt x="5325002" y="5450935"/>
                  <a:pt x="5442937" y="5513076"/>
                  <a:pt x="5554639" y="5581934"/>
                </a:cubicBezTo>
                <a:cubicBezTo>
                  <a:pt x="5700991" y="5672151"/>
                  <a:pt x="6374704" y="6117708"/>
                  <a:pt x="6660107" y="6141492"/>
                </a:cubicBezTo>
                <a:lnTo>
                  <a:pt x="6987654" y="6168788"/>
                </a:lnTo>
                <a:cubicBezTo>
                  <a:pt x="7010400" y="6159689"/>
                  <a:pt x="7043053" y="6162356"/>
                  <a:pt x="7055893" y="6141492"/>
                </a:cubicBezTo>
                <a:cubicBezTo>
                  <a:pt x="7150330" y="5988032"/>
                  <a:pt x="7057858" y="5699030"/>
                  <a:pt x="7042245" y="5581934"/>
                </a:cubicBezTo>
                <a:cubicBezTo>
                  <a:pt x="6301859" y="5674482"/>
                  <a:pt x="6751640" y="5649611"/>
                  <a:pt x="5691116" y="5554639"/>
                </a:cubicBezTo>
                <a:cubicBezTo>
                  <a:pt x="4899463" y="5172461"/>
                  <a:pt x="5559466" y="5474683"/>
                  <a:pt x="5145206" y="5308979"/>
                </a:cubicBezTo>
                <a:cubicBezTo>
                  <a:pt x="5058129" y="5274148"/>
                  <a:pt x="4972753" y="5235182"/>
                  <a:pt x="4885899" y="5199797"/>
                </a:cubicBezTo>
                <a:cubicBezTo>
                  <a:pt x="4849903" y="5185132"/>
                  <a:pt x="4814273" y="5168869"/>
                  <a:pt x="4776716" y="5158854"/>
                </a:cubicBezTo>
                <a:cubicBezTo>
                  <a:pt x="4745634" y="5150566"/>
                  <a:pt x="4713027" y="5149755"/>
                  <a:pt x="4681182" y="5145206"/>
                </a:cubicBezTo>
                <a:cubicBezTo>
                  <a:pt x="4485564" y="5154304"/>
                  <a:pt x="4287779" y="5142071"/>
                  <a:pt x="4094328" y="5172501"/>
                </a:cubicBezTo>
                <a:cubicBezTo>
                  <a:pt x="3655129" y="5241589"/>
                  <a:pt x="3330749" y="5401265"/>
                  <a:pt x="2906973" y="5513695"/>
                </a:cubicBezTo>
                <a:cubicBezTo>
                  <a:pt x="2319536" y="5669545"/>
                  <a:pt x="2295153" y="5666200"/>
                  <a:pt x="1856096" y="5732060"/>
                </a:cubicBezTo>
                <a:cubicBezTo>
                  <a:pt x="1651379" y="5686567"/>
                  <a:pt x="1441596" y="5659755"/>
                  <a:pt x="1241946" y="5595582"/>
                </a:cubicBezTo>
                <a:cubicBezTo>
                  <a:pt x="1183038" y="5576647"/>
                  <a:pt x="1138580" y="5526925"/>
                  <a:pt x="1091821" y="5486400"/>
                </a:cubicBezTo>
                <a:cubicBezTo>
                  <a:pt x="1046128" y="5446799"/>
                  <a:pt x="975651" y="5315530"/>
                  <a:pt x="955343" y="5281684"/>
                </a:cubicBezTo>
                <a:cubicBezTo>
                  <a:pt x="946245" y="5199797"/>
                  <a:pt x="945021" y="5116647"/>
                  <a:pt x="928048" y="5036024"/>
                </a:cubicBezTo>
                <a:cubicBezTo>
                  <a:pt x="890315" y="4856792"/>
                  <a:pt x="791570" y="4503761"/>
                  <a:pt x="791570" y="4503761"/>
                </a:cubicBezTo>
                <a:lnTo>
                  <a:pt x="450376" y="4531057"/>
                </a:lnTo>
                <a:cubicBezTo>
                  <a:pt x="427294" y="4533365"/>
                  <a:pt x="392511" y="4523956"/>
                  <a:pt x="382137" y="4544704"/>
                </a:cubicBezTo>
                <a:cubicBezTo>
                  <a:pt x="351015" y="4606948"/>
                  <a:pt x="363200" y="4683402"/>
                  <a:pt x="341194" y="4749421"/>
                </a:cubicBezTo>
                <a:cubicBezTo>
                  <a:pt x="326383" y="4793855"/>
                  <a:pt x="290023" y="4828634"/>
                  <a:pt x="272955" y="4872251"/>
                </a:cubicBezTo>
                <a:cubicBezTo>
                  <a:pt x="87831" y="5345345"/>
                  <a:pt x="337490" y="4825067"/>
                  <a:pt x="150125" y="5199797"/>
                </a:cubicBezTo>
                <a:cubicBezTo>
                  <a:pt x="190953" y="5485589"/>
                  <a:pt x="146751" y="5352712"/>
                  <a:pt x="341194" y="5663821"/>
                </a:cubicBezTo>
                <a:cubicBezTo>
                  <a:pt x="413535" y="5779567"/>
                  <a:pt x="472522" y="5871133"/>
                  <a:pt x="573206" y="5964072"/>
                </a:cubicBezTo>
                <a:cubicBezTo>
                  <a:pt x="609710" y="5997768"/>
                  <a:pt x="722563" y="6012426"/>
                  <a:pt x="750627" y="6018663"/>
                </a:cubicBezTo>
                <a:cubicBezTo>
                  <a:pt x="905302" y="6009564"/>
                  <a:pt x="1061722" y="6016263"/>
                  <a:pt x="1214651" y="5991367"/>
                </a:cubicBezTo>
                <a:cubicBezTo>
                  <a:pt x="1260729" y="5983866"/>
                  <a:pt x="1447659" y="5846004"/>
                  <a:pt x="1473958" y="5827594"/>
                </a:cubicBezTo>
                <a:cubicBezTo>
                  <a:pt x="1492155" y="5800298"/>
                  <a:pt x="1515932" y="5775989"/>
                  <a:pt x="1528549" y="5745707"/>
                </a:cubicBezTo>
                <a:cubicBezTo>
                  <a:pt x="1539192" y="5720164"/>
                  <a:pt x="1542197" y="5691493"/>
                  <a:pt x="1542197" y="5663821"/>
                </a:cubicBezTo>
                <a:cubicBezTo>
                  <a:pt x="1542197" y="5254513"/>
                  <a:pt x="1591660" y="5292557"/>
                  <a:pt x="1446663" y="5036024"/>
                </a:cubicBezTo>
                <a:cubicBezTo>
                  <a:pt x="1358363" y="4879801"/>
                  <a:pt x="1277563" y="4718344"/>
                  <a:pt x="1173707" y="4572000"/>
                </a:cubicBezTo>
                <a:cubicBezTo>
                  <a:pt x="1073624" y="4430973"/>
                  <a:pt x="972042" y="4290997"/>
                  <a:pt x="873457" y="4148919"/>
                </a:cubicBezTo>
                <a:cubicBezTo>
                  <a:pt x="817352" y="4068062"/>
                  <a:pt x="756343" y="3989912"/>
                  <a:pt x="709684" y="3903260"/>
                </a:cubicBezTo>
                <a:cubicBezTo>
                  <a:pt x="677839" y="3844120"/>
                  <a:pt x="642903" y="3786542"/>
                  <a:pt x="614149" y="3725839"/>
                </a:cubicBezTo>
                <a:cubicBezTo>
                  <a:pt x="601832" y="3699837"/>
                  <a:pt x="598188" y="3670398"/>
                  <a:pt x="586854" y="3643952"/>
                </a:cubicBezTo>
                <a:cubicBezTo>
                  <a:pt x="357325" y="3108379"/>
                  <a:pt x="731643" y="4033222"/>
                  <a:pt x="477672" y="3398292"/>
                </a:cubicBezTo>
                <a:cubicBezTo>
                  <a:pt x="491320" y="3239068"/>
                  <a:pt x="483663" y="3076559"/>
                  <a:pt x="518615" y="2920621"/>
                </a:cubicBezTo>
                <a:cubicBezTo>
                  <a:pt x="543569" y="2809288"/>
                  <a:pt x="603030" y="2708246"/>
                  <a:pt x="655093" y="2606722"/>
                </a:cubicBezTo>
                <a:cubicBezTo>
                  <a:pt x="694261" y="2530345"/>
                  <a:pt x="742839" y="2459018"/>
                  <a:pt x="791570" y="2388358"/>
                </a:cubicBezTo>
                <a:cubicBezTo>
                  <a:pt x="907829" y="2219783"/>
                  <a:pt x="969994" y="2158223"/>
                  <a:pt x="1132764" y="2019869"/>
                </a:cubicBezTo>
                <a:cubicBezTo>
                  <a:pt x="1152976" y="2002689"/>
                  <a:pt x="1178257" y="1992573"/>
                  <a:pt x="1201003" y="1978925"/>
                </a:cubicBezTo>
                <a:cubicBezTo>
                  <a:pt x="1294853" y="1997695"/>
                  <a:pt x="1292935" y="1974769"/>
                  <a:pt x="1282890" y="2115403"/>
                </a:cubicBezTo>
                <a:cubicBezTo>
                  <a:pt x="1248502" y="2596842"/>
                  <a:pt x="1368876" y="2530634"/>
                  <a:pt x="1119116" y="2593075"/>
                </a:cubicBezTo>
                <a:cubicBezTo>
                  <a:pt x="1064525" y="2556681"/>
                  <a:pt x="1004720" y="2527097"/>
                  <a:pt x="955343" y="2483892"/>
                </a:cubicBezTo>
                <a:cubicBezTo>
                  <a:pt x="861149" y="2401472"/>
                  <a:pt x="665384" y="2159341"/>
                  <a:pt x="614149" y="2060812"/>
                </a:cubicBezTo>
                <a:cubicBezTo>
                  <a:pt x="541656" y="1921403"/>
                  <a:pt x="489951" y="1771926"/>
                  <a:pt x="436728" y="1624084"/>
                </a:cubicBezTo>
                <a:cubicBezTo>
                  <a:pt x="395785" y="1510352"/>
                  <a:pt x="358281" y="1395323"/>
                  <a:pt x="313899" y="1282889"/>
                </a:cubicBezTo>
                <a:cubicBezTo>
                  <a:pt x="289984" y="1222303"/>
                  <a:pt x="253186" y="1167066"/>
                  <a:pt x="232012" y="1105469"/>
                </a:cubicBezTo>
                <a:cubicBezTo>
                  <a:pt x="202957" y="1020945"/>
                  <a:pt x="187541" y="932322"/>
                  <a:pt x="163773" y="846161"/>
                </a:cubicBezTo>
                <a:cubicBezTo>
                  <a:pt x="151143" y="800376"/>
                  <a:pt x="136478" y="755176"/>
                  <a:pt x="122830" y="709684"/>
                </a:cubicBezTo>
                <a:cubicBezTo>
                  <a:pt x="118281" y="673290"/>
                  <a:pt x="109182" y="637179"/>
                  <a:pt x="109182" y="600501"/>
                </a:cubicBezTo>
                <a:cubicBezTo>
                  <a:pt x="109182" y="542120"/>
                  <a:pt x="145616" y="434285"/>
                  <a:pt x="177421" y="395785"/>
                </a:cubicBezTo>
                <a:cubicBezTo>
                  <a:pt x="236869" y="323821"/>
                  <a:pt x="316134" y="270719"/>
                  <a:pt x="382137" y="204716"/>
                </a:cubicBezTo>
                <a:cubicBezTo>
                  <a:pt x="420872" y="165980"/>
                  <a:pt x="449032" y="116710"/>
                  <a:pt x="491319" y="81886"/>
                </a:cubicBezTo>
                <a:cubicBezTo>
                  <a:pt x="565492" y="20803"/>
                  <a:pt x="594762" y="18495"/>
                  <a:pt x="668740" y="0"/>
                </a:cubicBezTo>
                <a:cubicBezTo>
                  <a:pt x="878006" y="40943"/>
                  <a:pt x="1089878" y="70290"/>
                  <a:pt x="1296537" y="122830"/>
                </a:cubicBezTo>
                <a:cubicBezTo>
                  <a:pt x="1480227" y="169531"/>
                  <a:pt x="1461259" y="153921"/>
                  <a:pt x="1487606" y="259307"/>
                </a:cubicBezTo>
                <a:cubicBezTo>
                  <a:pt x="1502138" y="491812"/>
                  <a:pt x="1542111" y="914891"/>
                  <a:pt x="1501254" y="1146412"/>
                </a:cubicBezTo>
                <a:cubicBezTo>
                  <a:pt x="1497223" y="1169256"/>
                  <a:pt x="1455761" y="1155511"/>
                  <a:pt x="1433015" y="1160060"/>
                </a:cubicBezTo>
                <a:cubicBezTo>
                  <a:pt x="1301087" y="1146412"/>
                  <a:pt x="1164269" y="1157228"/>
                  <a:pt x="1037230" y="1119116"/>
                </a:cubicBezTo>
                <a:cubicBezTo>
                  <a:pt x="887168" y="1074098"/>
                  <a:pt x="748930" y="994270"/>
                  <a:pt x="614149" y="914400"/>
                </a:cubicBezTo>
                <a:cubicBezTo>
                  <a:pt x="483427" y="836935"/>
                  <a:pt x="325722" y="734372"/>
                  <a:pt x="232012" y="600501"/>
                </a:cubicBezTo>
                <a:cubicBezTo>
                  <a:pt x="220345" y="583834"/>
                  <a:pt x="213815" y="564107"/>
                  <a:pt x="204716" y="545910"/>
                </a:cubicBezTo>
                <a:cubicBezTo>
                  <a:pt x="209265" y="514065"/>
                  <a:pt x="207069" y="480496"/>
                  <a:pt x="218364" y="450376"/>
                </a:cubicBezTo>
                <a:cubicBezTo>
                  <a:pt x="264534" y="327258"/>
                  <a:pt x="289044" y="325454"/>
                  <a:pt x="382137" y="245660"/>
                </a:cubicBezTo>
                <a:cubicBezTo>
                  <a:pt x="827964" y="268406"/>
                  <a:pt x="1277602" y="251439"/>
                  <a:pt x="1719618" y="313898"/>
                </a:cubicBezTo>
                <a:cubicBezTo>
                  <a:pt x="2118387" y="370246"/>
                  <a:pt x="2497249" y="527591"/>
                  <a:pt x="2893325" y="600501"/>
                </a:cubicBezTo>
                <a:cubicBezTo>
                  <a:pt x="3412801" y="696126"/>
                  <a:pt x="3939304" y="748638"/>
                  <a:pt x="4462818" y="818866"/>
                </a:cubicBezTo>
                <a:cubicBezTo>
                  <a:pt x="5109170" y="905572"/>
                  <a:pt x="4949031" y="891145"/>
                  <a:pt x="5390866" y="914400"/>
                </a:cubicBezTo>
                <a:cubicBezTo>
                  <a:pt x="5177051" y="978090"/>
                  <a:pt x="4966182" y="1052668"/>
                  <a:pt x="4749421" y="1105469"/>
                </a:cubicBezTo>
                <a:cubicBezTo>
                  <a:pt x="4427967" y="1183772"/>
                  <a:pt x="4108834" y="1187284"/>
                  <a:pt x="3780430" y="1214651"/>
                </a:cubicBezTo>
                <a:cubicBezTo>
                  <a:pt x="3689307" y="1222245"/>
                  <a:pt x="3598460" y="1232848"/>
                  <a:pt x="3507475" y="1241946"/>
                </a:cubicBezTo>
                <a:cubicBezTo>
                  <a:pt x="3425588" y="1201003"/>
                  <a:pt x="3338827" y="1168623"/>
                  <a:pt x="3261815" y="1119116"/>
                </a:cubicBezTo>
                <a:cubicBezTo>
                  <a:pt x="3210331" y="1086019"/>
                  <a:pt x="3167758" y="1040404"/>
                  <a:pt x="3125337" y="996286"/>
                </a:cubicBezTo>
                <a:cubicBezTo>
                  <a:pt x="3103412" y="973484"/>
                  <a:pt x="2874755" y="720914"/>
                  <a:pt x="2825087" y="641445"/>
                </a:cubicBezTo>
                <a:cubicBezTo>
                  <a:pt x="2806724" y="612065"/>
                  <a:pt x="2797791" y="577755"/>
                  <a:pt x="2784143" y="545910"/>
                </a:cubicBezTo>
                <a:cubicBezTo>
                  <a:pt x="2788692" y="473122"/>
                  <a:pt x="2776556" y="397316"/>
                  <a:pt x="2797791" y="327546"/>
                </a:cubicBezTo>
                <a:cubicBezTo>
                  <a:pt x="2810003" y="287421"/>
                  <a:pt x="2845548" y="256390"/>
                  <a:pt x="2879678" y="232012"/>
                </a:cubicBezTo>
                <a:cubicBezTo>
                  <a:pt x="2942610" y="187061"/>
                  <a:pt x="3012588" y="151552"/>
                  <a:pt x="3084394" y="122830"/>
                </a:cubicBezTo>
                <a:cubicBezTo>
                  <a:pt x="3127469" y="105600"/>
                  <a:pt x="3175184" y="103597"/>
                  <a:pt x="3220872" y="95534"/>
                </a:cubicBezTo>
                <a:lnTo>
                  <a:pt x="3548418" y="40943"/>
                </a:lnTo>
                <a:cubicBezTo>
                  <a:pt x="4351283" y="62940"/>
                  <a:pt x="4376043" y="-20267"/>
                  <a:pt x="4967785" y="191069"/>
                </a:cubicBezTo>
                <a:cubicBezTo>
                  <a:pt x="5148384" y="255569"/>
                  <a:pt x="5500048" y="409433"/>
                  <a:pt x="5500048" y="409433"/>
                </a:cubicBezTo>
                <a:cubicBezTo>
                  <a:pt x="5513168" y="803026"/>
                  <a:pt x="5533533" y="1120065"/>
                  <a:pt x="5486400" y="1528549"/>
                </a:cubicBezTo>
                <a:cubicBezTo>
                  <a:pt x="5472359" y="1650234"/>
                  <a:pt x="5425018" y="1765756"/>
                  <a:pt x="5390866" y="1883391"/>
                </a:cubicBezTo>
                <a:cubicBezTo>
                  <a:pt x="5384036" y="1906918"/>
                  <a:pt x="5375725" y="1930359"/>
                  <a:pt x="5363570" y="1951630"/>
                </a:cubicBezTo>
                <a:cubicBezTo>
                  <a:pt x="5320984" y="2026156"/>
                  <a:pt x="5227093" y="2169994"/>
                  <a:pt x="5227093" y="2169994"/>
                </a:cubicBezTo>
                <a:cubicBezTo>
                  <a:pt x="5224960" y="2178525"/>
                  <a:pt x="5203991" y="2279176"/>
                  <a:pt x="5186149" y="2279176"/>
                </a:cubicBezTo>
                <a:cubicBezTo>
                  <a:pt x="5157020" y="2279176"/>
                  <a:pt x="5140656" y="2242782"/>
                  <a:pt x="5117910" y="2224585"/>
                </a:cubicBezTo>
                <a:cubicBezTo>
                  <a:pt x="5104262" y="2197289"/>
                  <a:pt x="5087231" y="2171438"/>
                  <a:pt x="5076967" y="2142698"/>
                </a:cubicBezTo>
                <a:cubicBezTo>
                  <a:pt x="5049129" y="2064750"/>
                  <a:pt x="5046159" y="2005415"/>
                  <a:pt x="5036024" y="1924334"/>
                </a:cubicBezTo>
                <a:cubicBezTo>
                  <a:pt x="5045122" y="1837898"/>
                  <a:pt x="5035835" y="1747480"/>
                  <a:pt x="5063319" y="1665027"/>
                </a:cubicBezTo>
                <a:cubicBezTo>
                  <a:pt x="5074555" y="1631319"/>
                  <a:pt x="5111498" y="1608024"/>
                  <a:pt x="5145206" y="1596788"/>
                </a:cubicBezTo>
                <a:cubicBezTo>
                  <a:pt x="5544047" y="1463841"/>
                  <a:pt x="5585940" y="1487950"/>
                  <a:pt x="5977719" y="1473958"/>
                </a:cubicBezTo>
                <a:cubicBezTo>
                  <a:pt x="6232477" y="1478507"/>
                  <a:pt x="6487493" y="1475292"/>
                  <a:pt x="6741994" y="1487606"/>
                </a:cubicBezTo>
                <a:cubicBezTo>
                  <a:pt x="6770732" y="1488997"/>
                  <a:pt x="6800310" y="1498401"/>
                  <a:pt x="6823881" y="1514901"/>
                </a:cubicBezTo>
                <a:cubicBezTo>
                  <a:pt x="6847745" y="1531606"/>
                  <a:pt x="6860275" y="1560394"/>
                  <a:pt x="6878472" y="1583140"/>
                </a:cubicBezTo>
                <a:cubicBezTo>
                  <a:pt x="6873923" y="1628633"/>
                  <a:pt x="6887861" y="1680126"/>
                  <a:pt x="6864824" y="1719618"/>
                </a:cubicBezTo>
                <a:cubicBezTo>
                  <a:pt x="6816257" y="1802875"/>
                  <a:pt x="6625684" y="1681392"/>
                  <a:pt x="6619164" y="1678675"/>
                </a:cubicBezTo>
                <a:cubicBezTo>
                  <a:pt x="6560024" y="1614985"/>
                  <a:pt x="6494735" y="1556496"/>
                  <a:pt x="6441743" y="1487606"/>
                </a:cubicBezTo>
                <a:cubicBezTo>
                  <a:pt x="6347493" y="1365081"/>
                  <a:pt x="6305786" y="1219888"/>
                  <a:pt x="6250675" y="1078173"/>
                </a:cubicBezTo>
                <a:cubicBezTo>
                  <a:pt x="6241576" y="996286"/>
                  <a:pt x="6231857" y="914466"/>
                  <a:pt x="6223379" y="832513"/>
                </a:cubicBezTo>
                <a:cubicBezTo>
                  <a:pt x="6218208" y="782532"/>
                  <a:pt x="6208336" y="732617"/>
                  <a:pt x="6209731" y="682388"/>
                </a:cubicBezTo>
                <a:cubicBezTo>
                  <a:pt x="6212899" y="568337"/>
                  <a:pt x="6221437" y="454219"/>
                  <a:pt x="6237027" y="341194"/>
                </a:cubicBezTo>
                <a:cubicBezTo>
                  <a:pt x="6244359" y="288040"/>
                  <a:pt x="6370523" y="166009"/>
                  <a:pt x="6373505" y="163773"/>
                </a:cubicBezTo>
                <a:cubicBezTo>
                  <a:pt x="6422333" y="127152"/>
                  <a:pt x="6479375" y="101187"/>
                  <a:pt x="6537278" y="81886"/>
                </a:cubicBezTo>
                <a:cubicBezTo>
                  <a:pt x="6630443" y="50831"/>
                  <a:pt x="6726711" y="27868"/>
                  <a:pt x="6823881" y="13648"/>
                </a:cubicBezTo>
                <a:cubicBezTo>
                  <a:pt x="6914020" y="457"/>
                  <a:pt x="7005851" y="4549"/>
                  <a:pt x="7096836" y="0"/>
                </a:cubicBezTo>
                <a:cubicBezTo>
                  <a:pt x="7256060" y="9098"/>
                  <a:pt x="7415777" y="11809"/>
                  <a:pt x="7574507" y="27295"/>
                </a:cubicBezTo>
                <a:cubicBezTo>
                  <a:pt x="7603143" y="30089"/>
                  <a:pt x="7638730" y="31880"/>
                  <a:pt x="7656394" y="54591"/>
                </a:cubicBezTo>
                <a:cubicBezTo>
                  <a:pt x="7676143" y="79983"/>
                  <a:pt x="7665493" y="118280"/>
                  <a:pt x="7670042" y="150125"/>
                </a:cubicBezTo>
                <a:cubicBezTo>
                  <a:pt x="7615451" y="268406"/>
                  <a:pt x="7574199" y="393809"/>
                  <a:pt x="7506269" y="504967"/>
                </a:cubicBezTo>
                <a:cubicBezTo>
                  <a:pt x="7472721" y="559864"/>
                  <a:pt x="7419216" y="600258"/>
                  <a:pt x="7369791" y="641445"/>
                </a:cubicBezTo>
                <a:cubicBezTo>
                  <a:pt x="7299681" y="699870"/>
                  <a:pt x="7189934" y="741809"/>
                  <a:pt x="7110484" y="777922"/>
                </a:cubicBezTo>
                <a:cubicBezTo>
                  <a:pt x="7101385" y="832513"/>
                  <a:pt x="7081281" y="886384"/>
                  <a:pt x="7083188" y="941695"/>
                </a:cubicBezTo>
                <a:cubicBezTo>
                  <a:pt x="7089872" y="1135539"/>
                  <a:pt x="7141271" y="1250579"/>
                  <a:pt x="7260609" y="1405719"/>
                </a:cubicBezTo>
                <a:cubicBezTo>
                  <a:pt x="7343078" y="1512929"/>
                  <a:pt x="7432899" y="1615629"/>
                  <a:pt x="7533564" y="1705970"/>
                </a:cubicBezTo>
                <a:cubicBezTo>
                  <a:pt x="7611510" y="1775921"/>
                  <a:pt x="7704774" y="1826756"/>
                  <a:pt x="7792872" y="1883391"/>
                </a:cubicBezTo>
                <a:cubicBezTo>
                  <a:pt x="8084411" y="2070809"/>
                  <a:pt x="8017013" y="2034568"/>
                  <a:pt x="8229600" y="2129051"/>
                </a:cubicBezTo>
                <a:cubicBezTo>
                  <a:pt x="8379331" y="2278782"/>
                  <a:pt x="8172791" y="2062666"/>
                  <a:pt x="8338782" y="2279176"/>
                </a:cubicBezTo>
                <a:cubicBezTo>
                  <a:pt x="8568848" y="2579262"/>
                  <a:pt x="8489962" y="2520991"/>
                  <a:pt x="8639033" y="2620370"/>
                </a:cubicBezTo>
                <a:cubicBezTo>
                  <a:pt x="8625385" y="2665863"/>
                  <a:pt x="8622022" y="2715822"/>
                  <a:pt x="8598090" y="2756848"/>
                </a:cubicBezTo>
                <a:cubicBezTo>
                  <a:pt x="8587839" y="2774421"/>
                  <a:pt x="8563844" y="2784143"/>
                  <a:pt x="8543499" y="2784143"/>
                </a:cubicBezTo>
                <a:cubicBezTo>
                  <a:pt x="8461108" y="2784143"/>
                  <a:pt x="8379726" y="2765946"/>
                  <a:pt x="8297839" y="2756848"/>
                </a:cubicBezTo>
                <a:cubicBezTo>
                  <a:pt x="8284191" y="2747749"/>
                  <a:pt x="8266897" y="2742553"/>
                  <a:pt x="8256896" y="2729552"/>
                </a:cubicBezTo>
                <a:cubicBezTo>
                  <a:pt x="8185162" y="2636298"/>
                  <a:pt x="8136499" y="2537744"/>
                  <a:pt x="8093122" y="2429301"/>
                </a:cubicBezTo>
                <a:cubicBezTo>
                  <a:pt x="7948192" y="2066974"/>
                  <a:pt x="7983869" y="2161489"/>
                  <a:pt x="7902054" y="1801504"/>
                </a:cubicBezTo>
                <a:cubicBezTo>
                  <a:pt x="7897505" y="1733265"/>
                  <a:pt x="7885074" y="1665097"/>
                  <a:pt x="7888406" y="1596788"/>
                </a:cubicBezTo>
                <a:cubicBezTo>
                  <a:pt x="7903298" y="1291503"/>
                  <a:pt x="7902648" y="983228"/>
                  <a:pt x="7956645" y="682388"/>
                </a:cubicBezTo>
                <a:cubicBezTo>
                  <a:pt x="7973534" y="588293"/>
                  <a:pt x="8138526" y="485863"/>
                  <a:pt x="8215952" y="450376"/>
                </a:cubicBezTo>
                <a:cubicBezTo>
                  <a:pt x="8384905" y="372939"/>
                  <a:pt x="8565954" y="344275"/>
                  <a:pt x="8748215" y="313898"/>
                </a:cubicBezTo>
                <a:cubicBezTo>
                  <a:pt x="8906867" y="287456"/>
                  <a:pt x="9066663" y="268406"/>
                  <a:pt x="9225887" y="245660"/>
                </a:cubicBezTo>
                <a:cubicBezTo>
                  <a:pt x="9521588" y="263857"/>
                  <a:pt x="9824787" y="231631"/>
                  <a:pt x="10112991" y="300251"/>
                </a:cubicBezTo>
                <a:cubicBezTo>
                  <a:pt x="10162470" y="312032"/>
                  <a:pt x="10114967" y="408781"/>
                  <a:pt x="10085696" y="450376"/>
                </a:cubicBezTo>
                <a:cubicBezTo>
                  <a:pt x="9944897" y="650459"/>
                  <a:pt x="9858867" y="669817"/>
                  <a:pt x="9662615" y="750627"/>
                </a:cubicBezTo>
                <a:cubicBezTo>
                  <a:pt x="9649313" y="756104"/>
                  <a:pt x="9635320" y="759726"/>
                  <a:pt x="9621672" y="764275"/>
                </a:cubicBezTo>
                <a:cubicBezTo>
                  <a:pt x="9512490" y="714233"/>
                  <a:pt x="9401549" y="667861"/>
                  <a:pt x="9294125" y="614149"/>
                </a:cubicBezTo>
                <a:cubicBezTo>
                  <a:pt x="9173970" y="554071"/>
                  <a:pt x="8939284" y="423081"/>
                  <a:pt x="8939284" y="423081"/>
                </a:cubicBezTo>
                <a:cubicBezTo>
                  <a:pt x="8948382" y="395785"/>
                  <a:pt x="8945545" y="360826"/>
                  <a:pt x="8966579" y="341194"/>
                </a:cubicBezTo>
                <a:cubicBezTo>
                  <a:pt x="9017344" y="293813"/>
                  <a:pt x="9081492" y="262258"/>
                  <a:pt x="9144000" y="232012"/>
                </a:cubicBezTo>
                <a:cubicBezTo>
                  <a:pt x="9296743" y="158104"/>
                  <a:pt x="9372758" y="125344"/>
                  <a:pt x="9526137" y="122830"/>
                </a:cubicBezTo>
                <a:lnTo>
                  <a:pt x="11054687" y="109182"/>
                </a:lnTo>
                <a:cubicBezTo>
                  <a:pt x="11095630" y="104633"/>
                  <a:pt x="11140670" y="77111"/>
                  <a:pt x="11177516" y="95534"/>
                </a:cubicBezTo>
                <a:cubicBezTo>
                  <a:pt x="11208505" y="111028"/>
                  <a:pt x="11220494" y="156482"/>
                  <a:pt x="11218460" y="191069"/>
                </a:cubicBezTo>
                <a:cubicBezTo>
                  <a:pt x="11211125" y="315772"/>
                  <a:pt x="11184539" y="439446"/>
                  <a:pt x="11150221" y="559558"/>
                </a:cubicBezTo>
                <a:cubicBezTo>
                  <a:pt x="11128263" y="636411"/>
                  <a:pt x="10974164" y="790662"/>
                  <a:pt x="10931857" y="818866"/>
                </a:cubicBezTo>
                <a:cubicBezTo>
                  <a:pt x="10875901" y="856170"/>
                  <a:pt x="10617571" y="1010387"/>
                  <a:pt x="10536072" y="1105469"/>
                </a:cubicBezTo>
                <a:cubicBezTo>
                  <a:pt x="10512203" y="1133316"/>
                  <a:pt x="10499678" y="1169158"/>
                  <a:pt x="10481481" y="1201003"/>
                </a:cubicBezTo>
                <a:cubicBezTo>
                  <a:pt x="10508776" y="1310185"/>
                  <a:pt x="10509476" y="1429749"/>
                  <a:pt x="10563367" y="1528549"/>
                </a:cubicBezTo>
                <a:cubicBezTo>
                  <a:pt x="10730126" y="1834275"/>
                  <a:pt x="10955502" y="2104533"/>
                  <a:pt x="11136573" y="2402006"/>
                </a:cubicBezTo>
                <a:cubicBezTo>
                  <a:pt x="11338220" y="2733282"/>
                  <a:pt x="11272863" y="2606343"/>
                  <a:pt x="11354937" y="2770495"/>
                </a:cubicBezTo>
                <a:cubicBezTo>
                  <a:pt x="11320765" y="3248924"/>
                  <a:pt x="11391514" y="2924017"/>
                  <a:pt x="10658902" y="3493827"/>
                </a:cubicBezTo>
                <a:cubicBezTo>
                  <a:pt x="10559063" y="3571480"/>
                  <a:pt x="10454684" y="3643526"/>
                  <a:pt x="10358651" y="3725839"/>
                </a:cubicBezTo>
                <a:cubicBezTo>
                  <a:pt x="10326806" y="3753134"/>
                  <a:pt x="10299345" y="3786592"/>
                  <a:pt x="10263116" y="3807725"/>
                </a:cubicBezTo>
                <a:cubicBezTo>
                  <a:pt x="10243079" y="3819413"/>
                  <a:pt x="10217624" y="3816824"/>
                  <a:pt x="10194878" y="3821373"/>
                </a:cubicBezTo>
                <a:cubicBezTo>
                  <a:pt x="10076597" y="3766782"/>
                  <a:pt x="9949502" y="3728223"/>
                  <a:pt x="9840036" y="3657600"/>
                </a:cubicBezTo>
                <a:cubicBezTo>
                  <a:pt x="9704789" y="3570344"/>
                  <a:pt x="9766588" y="3552325"/>
                  <a:pt x="9826388" y="3507475"/>
                </a:cubicBezTo>
                <a:cubicBezTo>
                  <a:pt x="11179786" y="4204076"/>
                  <a:pt x="10314301" y="3786151"/>
                  <a:pt x="11136573" y="4148919"/>
                </a:cubicBezTo>
                <a:cubicBezTo>
                  <a:pt x="11283007" y="4213522"/>
                  <a:pt x="11165147" y="4172093"/>
                  <a:pt x="11259403" y="4203510"/>
                </a:cubicBezTo>
                <a:cubicBezTo>
                  <a:pt x="11268502" y="4230806"/>
                  <a:pt x="11286699" y="4256625"/>
                  <a:pt x="11286699" y="4285397"/>
                </a:cubicBezTo>
                <a:cubicBezTo>
                  <a:pt x="11286699" y="4468735"/>
                  <a:pt x="11291020" y="4593121"/>
                  <a:pt x="11191164" y="4735773"/>
                </a:cubicBezTo>
                <a:cubicBezTo>
                  <a:pt x="11156066" y="4785913"/>
                  <a:pt x="11105512" y="4823633"/>
                  <a:pt x="11068334" y="4872251"/>
                </a:cubicBezTo>
                <a:cubicBezTo>
                  <a:pt x="11057144" y="4886884"/>
                  <a:pt x="11000472" y="4989654"/>
                  <a:pt x="10986448" y="5022376"/>
                </a:cubicBezTo>
                <a:cubicBezTo>
                  <a:pt x="10980781" y="5035599"/>
                  <a:pt x="10979234" y="5050452"/>
                  <a:pt x="10972800" y="5063319"/>
                </a:cubicBezTo>
                <a:cubicBezTo>
                  <a:pt x="10965465" y="5077990"/>
                  <a:pt x="10954603" y="5090615"/>
                  <a:pt x="10945505" y="5104263"/>
                </a:cubicBezTo>
                <a:cubicBezTo>
                  <a:pt x="10940956" y="5122460"/>
                  <a:pt x="10939246" y="5141614"/>
                  <a:pt x="10931857" y="5158854"/>
                </a:cubicBezTo>
                <a:cubicBezTo>
                  <a:pt x="10906091" y="5218973"/>
                  <a:pt x="10878754" y="5206936"/>
                  <a:pt x="10822675" y="5254388"/>
                </a:cubicBezTo>
                <a:cubicBezTo>
                  <a:pt x="10788296" y="5283478"/>
                  <a:pt x="10760338" y="5319491"/>
                  <a:pt x="10727140" y="5349922"/>
                </a:cubicBezTo>
                <a:cubicBezTo>
                  <a:pt x="10705667" y="5369605"/>
                  <a:pt x="10680306" y="5384755"/>
                  <a:pt x="10658902" y="5404513"/>
                </a:cubicBezTo>
                <a:cubicBezTo>
                  <a:pt x="10621082" y="5439423"/>
                  <a:pt x="10583772" y="5475102"/>
                  <a:pt x="10549719" y="5513695"/>
                </a:cubicBezTo>
                <a:cubicBezTo>
                  <a:pt x="10500926" y="5568993"/>
                  <a:pt x="10417083" y="5696040"/>
                  <a:pt x="10358651" y="5745707"/>
                </a:cubicBezTo>
                <a:cubicBezTo>
                  <a:pt x="10212298" y="5870107"/>
                  <a:pt x="10049117" y="5940380"/>
                  <a:pt x="9867331" y="6005015"/>
                </a:cubicBezTo>
                <a:cubicBezTo>
                  <a:pt x="9769587" y="6039768"/>
                  <a:pt x="9669119" y="6068194"/>
                  <a:pt x="9567081" y="6086901"/>
                </a:cubicBezTo>
                <a:cubicBezTo>
                  <a:pt x="9395578" y="6118343"/>
                  <a:pt x="9221338" y="6132394"/>
                  <a:pt x="9048466" y="6155140"/>
                </a:cubicBezTo>
                <a:cubicBezTo>
                  <a:pt x="8843749" y="6146042"/>
                  <a:pt x="8635590" y="6166324"/>
                  <a:pt x="8434316" y="6127845"/>
                </a:cubicBezTo>
                <a:cubicBezTo>
                  <a:pt x="8320396" y="6106066"/>
                  <a:pt x="8219995" y="6037189"/>
                  <a:pt x="8120418" y="5977719"/>
                </a:cubicBezTo>
                <a:cubicBezTo>
                  <a:pt x="7942800" y="5871641"/>
                  <a:pt x="7494080" y="5617658"/>
                  <a:pt x="7287905" y="5390866"/>
                </a:cubicBezTo>
                <a:cubicBezTo>
                  <a:pt x="7246282" y="5345081"/>
                  <a:pt x="7215116" y="5290782"/>
                  <a:pt x="7178722" y="5240740"/>
                </a:cubicBezTo>
                <a:cubicBezTo>
                  <a:pt x="7131186" y="5082285"/>
                  <a:pt x="7105836" y="5053992"/>
                  <a:pt x="7151427" y="4858603"/>
                </a:cubicBezTo>
                <a:cubicBezTo>
                  <a:pt x="7165296" y="4799165"/>
                  <a:pt x="7208267" y="4750489"/>
                  <a:pt x="7233313" y="4694830"/>
                </a:cubicBezTo>
                <a:cubicBezTo>
                  <a:pt x="7249263" y="4659385"/>
                  <a:pt x="7260609" y="4622042"/>
                  <a:pt x="7274257" y="4585648"/>
                </a:cubicBezTo>
                <a:cubicBezTo>
                  <a:pt x="7265158" y="4549254"/>
                  <a:pt x="7279894" y="4494430"/>
                  <a:pt x="7246961" y="4476466"/>
                </a:cubicBezTo>
                <a:cubicBezTo>
                  <a:pt x="7210140" y="4456382"/>
                  <a:pt x="7162458" y="4486727"/>
                  <a:pt x="7124131" y="4503761"/>
                </a:cubicBezTo>
                <a:cubicBezTo>
                  <a:pt x="7040802" y="4540796"/>
                  <a:pt x="7014305" y="4572645"/>
                  <a:pt x="6960358" y="4626591"/>
                </a:cubicBezTo>
                <a:cubicBezTo>
                  <a:pt x="6964907" y="4676633"/>
                  <a:pt x="6954794" y="4730286"/>
                  <a:pt x="6974006" y="4776716"/>
                </a:cubicBezTo>
                <a:cubicBezTo>
                  <a:pt x="7010699" y="4865391"/>
                  <a:pt x="7075943" y="4939385"/>
                  <a:pt x="7124131" y="5022376"/>
                </a:cubicBezTo>
                <a:cubicBezTo>
                  <a:pt x="7157859" y="5080463"/>
                  <a:pt x="7207650" y="5133711"/>
                  <a:pt x="7219666" y="5199797"/>
                </a:cubicBezTo>
                <a:cubicBezTo>
                  <a:pt x="7224049" y="5223900"/>
                  <a:pt x="7174173" y="5181600"/>
                  <a:pt x="7151427" y="5172501"/>
                </a:cubicBezTo>
                <a:cubicBezTo>
                  <a:pt x="7064991" y="5081516"/>
                  <a:pt x="6969882" y="4998046"/>
                  <a:pt x="6892119" y="4899546"/>
                </a:cubicBezTo>
                <a:cubicBezTo>
                  <a:pt x="6665491" y="4612485"/>
                  <a:pt x="6822557" y="4637568"/>
                  <a:pt x="6482687" y="4380931"/>
                </a:cubicBezTo>
                <a:cubicBezTo>
                  <a:pt x="6218848" y="4181705"/>
                  <a:pt x="6080307" y="4151388"/>
                  <a:pt x="5800299" y="4053385"/>
                </a:cubicBezTo>
                <a:cubicBezTo>
                  <a:pt x="5763905" y="4026089"/>
                  <a:pt x="5729150" y="3996458"/>
                  <a:pt x="5691116" y="3971498"/>
                </a:cubicBezTo>
                <a:cubicBezTo>
                  <a:pt x="5583473" y="3900857"/>
                  <a:pt x="5475788" y="3829904"/>
                  <a:pt x="5363570" y="3766782"/>
                </a:cubicBezTo>
                <a:cubicBezTo>
                  <a:pt x="5183921" y="3665730"/>
                  <a:pt x="4987242" y="3573098"/>
                  <a:pt x="4790364" y="3507475"/>
                </a:cubicBezTo>
                <a:cubicBezTo>
                  <a:pt x="4762589" y="3701898"/>
                  <a:pt x="4798460" y="3516876"/>
                  <a:pt x="4681182" y="3807725"/>
                </a:cubicBezTo>
                <a:cubicBezTo>
                  <a:pt x="4595559" y="4020071"/>
                  <a:pt x="4496409" y="4228455"/>
                  <a:pt x="4435522" y="4449170"/>
                </a:cubicBezTo>
                <a:cubicBezTo>
                  <a:pt x="4399128" y="4581098"/>
                  <a:pt x="4356317" y="4711422"/>
                  <a:pt x="4326340" y="4844955"/>
                </a:cubicBezTo>
                <a:cubicBezTo>
                  <a:pt x="4113472" y="5793188"/>
                  <a:pt x="4433035" y="4564267"/>
                  <a:pt x="4230806" y="5322627"/>
                </a:cubicBezTo>
                <a:cubicBezTo>
                  <a:pt x="4258102" y="5477302"/>
                  <a:pt x="4275475" y="5634060"/>
                  <a:pt x="4312693" y="5786651"/>
                </a:cubicBezTo>
                <a:cubicBezTo>
                  <a:pt x="4314333" y="5793375"/>
                  <a:pt x="4374253" y="5911803"/>
                  <a:pt x="4408227" y="5923128"/>
                </a:cubicBezTo>
                <a:cubicBezTo>
                  <a:pt x="4669330" y="6010162"/>
                  <a:pt x="4794120" y="6027896"/>
                  <a:pt x="5036024" y="6073254"/>
                </a:cubicBezTo>
                <a:cubicBezTo>
                  <a:pt x="4749925" y="6144775"/>
                  <a:pt x="4955660" y="6099774"/>
                  <a:pt x="4258102" y="6018663"/>
                </a:cubicBezTo>
                <a:cubicBezTo>
                  <a:pt x="4107279" y="6001126"/>
                  <a:pt x="3958107" y="5971408"/>
                  <a:pt x="3807725" y="5950424"/>
                </a:cubicBezTo>
                <a:cubicBezTo>
                  <a:pt x="3762444" y="5944106"/>
                  <a:pt x="3716740" y="5941325"/>
                  <a:pt x="3671248" y="5936776"/>
                </a:cubicBezTo>
                <a:cubicBezTo>
                  <a:pt x="3446344" y="5856453"/>
                  <a:pt x="3463971" y="5874478"/>
                  <a:pt x="3234519" y="5732060"/>
                </a:cubicBezTo>
                <a:cubicBezTo>
                  <a:pt x="3039139" y="5610790"/>
                  <a:pt x="3138149" y="5663079"/>
                  <a:pt x="3016155" y="5554639"/>
                </a:cubicBezTo>
                <a:cubicBezTo>
                  <a:pt x="2999154" y="5539527"/>
                  <a:pt x="2979038" y="5528257"/>
                  <a:pt x="2961564" y="5513695"/>
                </a:cubicBezTo>
                <a:cubicBezTo>
                  <a:pt x="2924414" y="5482736"/>
                  <a:pt x="2887363" y="5451552"/>
                  <a:pt x="2852382" y="5418161"/>
                </a:cubicBezTo>
                <a:cubicBezTo>
                  <a:pt x="2787229" y="5355969"/>
                  <a:pt x="2661313" y="5227092"/>
                  <a:pt x="2661313" y="5227092"/>
                </a:cubicBezTo>
                <a:cubicBezTo>
                  <a:pt x="2524836" y="5231641"/>
                  <a:pt x="2388434" y="5240740"/>
                  <a:pt x="2251881" y="5240740"/>
                </a:cubicBezTo>
                <a:cubicBezTo>
                  <a:pt x="1594632" y="5240740"/>
                  <a:pt x="1757804" y="5383098"/>
                  <a:pt x="1542197" y="5131558"/>
                </a:cubicBezTo>
                <a:cubicBezTo>
                  <a:pt x="1487606" y="4995080"/>
                  <a:pt x="1410311" y="4865616"/>
                  <a:pt x="1378424" y="4722125"/>
                </a:cubicBezTo>
                <a:cubicBezTo>
                  <a:pt x="1341706" y="4556897"/>
                  <a:pt x="1312051" y="4408035"/>
                  <a:pt x="1241946" y="4244454"/>
                </a:cubicBezTo>
                <a:cubicBezTo>
                  <a:pt x="1228298" y="4212609"/>
                  <a:pt x="1213870" y="4181087"/>
                  <a:pt x="1201003" y="4148919"/>
                </a:cubicBezTo>
                <a:cubicBezTo>
                  <a:pt x="1163607" y="4055428"/>
                  <a:pt x="1151587" y="4014319"/>
                  <a:pt x="1119116" y="3916907"/>
                </a:cubicBezTo>
                <a:cubicBezTo>
                  <a:pt x="982639" y="3944203"/>
                  <a:pt x="844709" y="3965038"/>
                  <a:pt x="709684" y="3998794"/>
                </a:cubicBezTo>
                <a:cubicBezTo>
                  <a:pt x="680078" y="4006196"/>
                  <a:pt x="655684" y="4027343"/>
                  <a:pt x="627797" y="4039737"/>
                </a:cubicBezTo>
                <a:cubicBezTo>
                  <a:pt x="614651" y="4045580"/>
                  <a:pt x="600502" y="4048836"/>
                  <a:pt x="586854" y="4053385"/>
                </a:cubicBezTo>
                <a:cubicBezTo>
                  <a:pt x="350496" y="4006113"/>
                  <a:pt x="456022" y="4073143"/>
                  <a:pt x="436728" y="3725839"/>
                </a:cubicBezTo>
                <a:cubicBezTo>
                  <a:pt x="433186" y="3662085"/>
                  <a:pt x="426437" y="3598534"/>
                  <a:pt x="423081" y="3534770"/>
                </a:cubicBezTo>
                <a:cubicBezTo>
                  <a:pt x="408839" y="3264172"/>
                  <a:pt x="405769" y="2940904"/>
                  <a:pt x="368490" y="2661313"/>
                </a:cubicBezTo>
                <a:cubicBezTo>
                  <a:pt x="362947" y="2619739"/>
                  <a:pt x="350293" y="2579427"/>
                  <a:pt x="341194" y="2538484"/>
                </a:cubicBezTo>
                <a:cubicBezTo>
                  <a:pt x="332096" y="2456597"/>
                  <a:pt x="325157" y="2374442"/>
                  <a:pt x="313899" y="2292824"/>
                </a:cubicBezTo>
                <a:cubicBezTo>
                  <a:pt x="299753" y="2190262"/>
                  <a:pt x="292852" y="2167695"/>
                  <a:pt x="272955" y="2088107"/>
                </a:cubicBezTo>
                <a:cubicBezTo>
                  <a:pt x="222913" y="2124501"/>
                  <a:pt x="157153" y="2145805"/>
                  <a:pt x="122830" y="2197289"/>
                </a:cubicBezTo>
                <a:cubicBezTo>
                  <a:pt x="80529" y="2260741"/>
                  <a:pt x="78706" y="2343308"/>
                  <a:pt x="54591" y="2415654"/>
                </a:cubicBezTo>
                <a:cubicBezTo>
                  <a:pt x="37753" y="2466169"/>
                  <a:pt x="18197" y="2515737"/>
                  <a:pt x="0" y="2565779"/>
                </a:cubicBezTo>
                <a:cubicBezTo>
                  <a:pt x="4549" y="2829636"/>
                  <a:pt x="5140" y="3093590"/>
                  <a:pt x="13648" y="3357349"/>
                </a:cubicBezTo>
                <a:cubicBezTo>
                  <a:pt x="14253" y="3376096"/>
                  <a:pt x="20710" y="3394377"/>
                  <a:pt x="27296" y="3411940"/>
                </a:cubicBezTo>
                <a:cubicBezTo>
                  <a:pt x="34439" y="3430989"/>
                  <a:pt x="54591" y="3466531"/>
                  <a:pt x="54591" y="34665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r="436" b="1610"/>
          <a:stretch/>
        </p:blipFill>
        <p:spPr>
          <a:xfrm>
            <a:off x="444019" y="382140"/>
            <a:ext cx="11101987" cy="6013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3884165"/>
              </p:ext>
            </p:extLst>
          </p:nvPr>
        </p:nvGraphicFramePr>
        <p:xfrm>
          <a:off x="968992" y="191069"/>
          <a:ext cx="10713492" cy="645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2"/>
          <p:cNvSpPr>
            <a:spLocks noGrp="1"/>
          </p:cNvSpPr>
          <p:nvPr/>
        </p:nvSpPr>
        <p:spPr>
          <a:xfrm>
            <a:off x="10323395" y="6273422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B75BB9-9AEA-420C-95B2-2D98506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B75BB9-9AEA-420C-95B2-2D9850659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2637C-2FDF-483B-88F0-7BA90941A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2637C-2FDF-483B-88F0-7BA90941A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B82D65-0284-4998-A193-0C09E412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B82D65-0284-4998-A193-0C09E4126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E7E868-76F5-4F25-9D72-101FF98E5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FE7E868-76F5-4F25-9D72-101FF98E5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BBB454-402A-41E2-A872-355570EB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BBBB454-402A-41E2-A872-355570EBF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DA7B1-CD3B-4DD9-9F03-3A4A245EB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3FDA7B1-CD3B-4DD9-9F03-3A4A245EB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D1C471-110C-4D87-AF18-B36FB185F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9D1C471-110C-4D87-AF18-B36FB185F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F9E36C-5710-46D2-BECD-D229D09ED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45F9E36C-5710-46D2-BECD-D229D09ED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3DF322-9972-4155-9668-26E9D06F2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F3DF322-9972-4155-9668-26E9D06F2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264" r="17925" b="1424"/>
          <a:stretch/>
        </p:blipFill>
        <p:spPr>
          <a:xfrm>
            <a:off x="382136" y="382137"/>
            <a:ext cx="11300347" cy="6112792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" b="6760"/>
          <a:stretch/>
        </p:blipFill>
        <p:spPr>
          <a:xfrm>
            <a:off x="178706" y="344036"/>
            <a:ext cx="11710725" cy="6165946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548" y="1651380"/>
            <a:ext cx="1015393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cÖwkÿY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cÖvß</a:t>
            </a:r>
            <a:r>
              <a:rPr lang="en-US" sz="3600" dirty="0" smtClean="0">
                <a:latin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</a:rPr>
              <a:t>AvBwmwU‡Z</a:t>
            </a:r>
            <a:r>
              <a:rPr lang="en-US" sz="3600" dirty="0" smtClean="0">
                <a:latin typeface="SutonnyMJ" pitchFamily="2" charset="0"/>
              </a:rPr>
              <a:t> `ÿ </a:t>
            </a:r>
            <a:r>
              <a:rPr lang="en-US" sz="3600" dirty="0" err="1" smtClean="0">
                <a:latin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wbev©Pb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BDRvi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AvBwW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Ly‡j</a:t>
            </a:r>
            <a:r>
              <a:rPr lang="en-US" sz="3600" dirty="0" smtClean="0">
                <a:latin typeface="SutonnyMJ" pitchFamily="2" charset="0"/>
              </a:rPr>
              <a:t> w`‡</a:t>
            </a:r>
            <a:r>
              <a:rPr lang="en-US" sz="3600" dirty="0" err="1" smtClean="0">
                <a:latin typeface="SutonnyMJ" pitchFamily="2" charset="0"/>
              </a:rPr>
              <a:t>eb</a:t>
            </a:r>
            <a:r>
              <a:rPr lang="en-US" sz="3600" dirty="0" smtClean="0">
                <a:latin typeface="SutonnyMJ" pitchFamily="2" charset="0"/>
              </a:rPr>
              <a:t>|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901" y="3343701"/>
            <a:ext cx="10112992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wbev©wPZ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WvUv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Gw›Uªi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</a:rPr>
              <a:t>¨ †</a:t>
            </a:r>
            <a:r>
              <a:rPr lang="en-US" sz="3600" dirty="0" err="1" smtClean="0">
                <a:latin typeface="SutonnyMJ" pitchFamily="2" charset="0"/>
              </a:rPr>
              <a:t>kÖwY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wfwËK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di‡gi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dvBj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n¯ÍvšÍi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WvUv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Gw›Uªi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wb</a:t>
            </a:r>
            <a:r>
              <a:rPr lang="en-US" sz="3600" dirty="0" smtClean="0">
                <a:latin typeface="SutonnyMJ" pitchFamily="2" charset="0"/>
              </a:rPr>
              <a:t>‡`©k w`‡</a:t>
            </a:r>
            <a:r>
              <a:rPr lang="en-US" sz="3600" dirty="0" err="1" smtClean="0">
                <a:latin typeface="SutonnyMJ" pitchFamily="2" charset="0"/>
              </a:rPr>
              <a:t>eb</a:t>
            </a:r>
            <a:r>
              <a:rPr lang="en-US" sz="3600" dirty="0" smtClean="0">
                <a:latin typeface="SutonnyMJ" pitchFamily="2" charset="0"/>
              </a:rPr>
              <a:t>|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7" y="4844956"/>
            <a:ext cx="101539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g‡b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ivLZ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,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Ae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¯’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v‡ZB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†`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vKv‡b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/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mvBevi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m›Uv‡i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hvIqv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hv‡ebv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| 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435100">
            <a:off x="736979" y="1624084"/>
            <a:ext cx="627797" cy="1173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015382">
            <a:off x="668741" y="3316407"/>
            <a:ext cx="627797" cy="11737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840055">
            <a:off x="736979" y="4899547"/>
            <a:ext cx="627797" cy="11873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668" r="1276" b="3059"/>
          <a:stretch/>
        </p:blipFill>
        <p:spPr>
          <a:xfrm>
            <a:off x="504967" y="382585"/>
            <a:ext cx="11081981" cy="611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451322"/>
            <a:ext cx="11109278" cy="6087496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573206"/>
            <a:ext cx="11546006" cy="606319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MYcÖRvZš¿x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evsjv</a:t>
            </a:r>
            <a:r>
              <a:rPr lang="en-US" sz="4000" dirty="0" smtClean="0">
                <a:latin typeface="SutonnyMJ" pitchFamily="2" charset="0"/>
              </a:rPr>
              <a:t>‡`k </a:t>
            </a:r>
            <a:r>
              <a:rPr lang="en-US" sz="4000" dirty="0" err="1" smtClean="0">
                <a:latin typeface="SutonnyMJ" pitchFamily="2" charset="0"/>
              </a:rPr>
              <a:t>miKvi</a:t>
            </a:r>
            <a:endParaRPr lang="en-US" sz="2800" dirty="0">
              <a:latin typeface="SutonnyMJ" pitchFamily="2" charset="0"/>
            </a:endParaRPr>
          </a:p>
          <a:p>
            <a:pPr algn="ctr"/>
            <a:r>
              <a:rPr lang="en-US" sz="2800" dirty="0" err="1">
                <a:latin typeface="SutonnyMJ" pitchFamily="2" charset="0"/>
              </a:rPr>
              <a:t>wkÿv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gš¿bvjq</a:t>
            </a:r>
            <a:endParaRPr lang="en-US" sz="2800" dirty="0">
              <a:latin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evsjv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‡`k 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wkÿvZ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_¨ I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cwimsL¨vb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e¨y‡iv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(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e¨vb‡eBm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) </a:t>
            </a:r>
          </a:p>
          <a:p>
            <a:pPr algn="ctr"/>
            <a:endParaRPr lang="en-US" sz="24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</a:t>
            </a:r>
            <a:r>
              <a:rPr lang="en-US" sz="2400" dirty="0" err="1" smtClean="0">
                <a:latin typeface="SutonnyMJ" pitchFamily="2" charset="0"/>
              </a:rPr>
              <a:t>BDwbK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AvBwW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cÖ`vb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msµvšÍ</a:t>
            </a:r>
            <a:r>
              <a:rPr lang="en-US" sz="2400" dirty="0" smtClean="0">
                <a:latin typeface="SutonnyMJ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</a:rPr>
              <a:t>wkÿv_x</a:t>
            </a:r>
            <a:r>
              <a:rPr lang="en-US" sz="2400" dirty="0" smtClean="0">
                <a:latin typeface="SutonnyMJ" pitchFamily="2" charset="0"/>
              </a:rPr>
              <a:t>© †</a:t>
            </a:r>
            <a:r>
              <a:rPr lang="en-US" sz="2400" dirty="0" err="1" smtClean="0">
                <a:latin typeface="SutonnyMJ" pitchFamily="2" charset="0"/>
              </a:rPr>
              <a:t>cÖvdvBj</a:t>
            </a:r>
            <a:r>
              <a:rPr lang="en-US" sz="2400" dirty="0" smtClean="0">
                <a:latin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</a:rPr>
              <a:t>WvUv†eR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cÖYq‡bi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wbwg‡Ë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cÖwZôvb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cÖavb</a:t>
            </a:r>
            <a:r>
              <a:rPr lang="en-US" sz="2400" dirty="0" smtClean="0">
                <a:latin typeface="SutonnyMJ" pitchFamily="2" charset="0"/>
              </a:rPr>
              <a:t>  I </a:t>
            </a:r>
            <a:r>
              <a:rPr lang="en-US" sz="2400" dirty="0" err="1" smtClean="0">
                <a:latin typeface="SutonnyMJ" pitchFamily="2" charset="0"/>
              </a:rPr>
              <a:t>AvBwmwU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</a:rPr>
              <a:t> </a:t>
            </a:r>
          </a:p>
          <a:p>
            <a:pPr algn="ctr"/>
            <a:endParaRPr lang="en-US" sz="2400" dirty="0">
              <a:latin typeface="SutonnyMJ" pitchFamily="2" charset="0"/>
            </a:endParaRPr>
          </a:p>
          <a:p>
            <a:pPr algn="ctr"/>
            <a:r>
              <a:rPr lang="en-US" sz="6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cÖwkÿY</a:t>
            </a:r>
            <a:r>
              <a:rPr lang="en-US" sz="6000" b="1" dirty="0" smtClean="0">
                <a:ln w="0"/>
                <a:solidFill>
                  <a:srgbClr val="FF0000"/>
                </a:solidFill>
                <a:latin typeface="ChandrabatiMJ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Kg©kvjv</a:t>
            </a:r>
            <a:endParaRPr lang="en-US" sz="6000" b="1" dirty="0">
              <a:solidFill>
                <a:srgbClr val="FF0000"/>
              </a:solidFill>
              <a:latin typeface="ChandrabatiMJ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</a:rPr>
              <a:t>cÖavb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AwZw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_ t 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Rbve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gv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t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Qv‡jn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DwÏb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PŠayix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</a:rPr>
              <a:t>, 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Rjv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wkÿv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Awdmvi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K·evRvi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</a:rPr>
              <a:t>mfvcwZ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     t 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Rbve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gvnv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¤§`  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†</a:t>
            </a:r>
            <a:r>
              <a:rPr lang="en-US" sz="2800" b="1" dirty="0" err="1">
                <a:solidFill>
                  <a:srgbClr val="006600"/>
                </a:solidFill>
                <a:latin typeface="SutonnyMJ" pitchFamily="2" charset="0"/>
              </a:rPr>
              <a:t>mwjg</a:t>
            </a:r>
            <a:r>
              <a:rPr lang="en-US" sz="2800" b="1" dirty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SutonnyMJ" pitchFamily="2" charset="0"/>
              </a:rPr>
              <a:t>DÏxb</a:t>
            </a:r>
            <a:r>
              <a:rPr lang="en-US" sz="2800" b="1" dirty="0" smtClean="0">
                <a:solidFill>
                  <a:srgbClr val="006600"/>
                </a:solidFill>
                <a:latin typeface="SutonnyMJ" pitchFamily="2" charset="0"/>
              </a:rPr>
              <a:t> </a:t>
            </a:r>
            <a:r>
              <a:rPr lang="en-US" sz="2800" dirty="0">
                <a:solidFill>
                  <a:srgbClr val="00660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Dc‡Rjv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gva¨wgK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wkÿv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Awdmvi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m`i,K·evRvi</a:t>
            </a:r>
            <a:endParaRPr lang="en-US" sz="2400" spc="-15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      ¯’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      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t</a:t>
            </a:r>
            <a:r>
              <a:rPr lang="en-US" sz="2800" dirty="0" smtClean="0">
                <a:solidFill>
                  <a:srgbClr val="000099"/>
                </a:solidFill>
                <a:latin typeface="SutonnyMJ" pitchFamily="2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K·evRvi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g‡Wj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SutonnyMJ" pitchFamily="2" charset="0"/>
              </a:rPr>
              <a:t>nvB</a:t>
            </a:r>
            <a:r>
              <a:rPr lang="en-US" sz="2800" b="1" dirty="0">
                <a:solidFill>
                  <a:srgbClr val="000099"/>
                </a:solidFill>
                <a:latin typeface="SutonnyMJ" pitchFamily="2" charset="0"/>
              </a:rPr>
              <a:t> ¯‹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zj</a:t>
            </a:r>
            <a:endParaRPr lang="en-US" sz="2800" b="1" dirty="0">
              <a:solidFill>
                <a:srgbClr val="000099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   </a:t>
            </a:r>
            <a:r>
              <a:rPr lang="en-US" sz="2800" b="1" dirty="0" err="1" smtClean="0">
                <a:solidFill>
                  <a:srgbClr val="000099"/>
                </a:solidFill>
                <a:latin typeface="SutonnyMJ" pitchFamily="2" charset="0"/>
              </a:rPr>
              <a:t>Av‡qvR‡b</a:t>
            </a:r>
            <a:r>
              <a:rPr lang="en-US" sz="2800" b="1" dirty="0" smtClean="0">
                <a:solidFill>
                  <a:srgbClr val="000099"/>
                </a:solidFill>
                <a:latin typeface="SutonnyMJ" pitchFamily="2" charset="0"/>
              </a:rPr>
              <a:t>     t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Dc‡Rjv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gva¨wgK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wkÿv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Awdm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m`i,K·evRvi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</a:rPr>
              <a:t> |                           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</a:rPr>
              <a:t>ZvwiL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 :- 18,19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AvM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</a:rPr>
              <a:t>÷ 2021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572784" y="4278678"/>
            <a:ext cx="177421" cy="21836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2784" y="4688111"/>
            <a:ext cx="177421" cy="2183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" t="23732" r="90174" b="29376"/>
          <a:stretch/>
        </p:blipFill>
        <p:spPr>
          <a:xfrm>
            <a:off x="791570" y="777922"/>
            <a:ext cx="736979" cy="765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7" t="15047" r="11723" b="29376"/>
          <a:stretch/>
        </p:blipFill>
        <p:spPr>
          <a:xfrm>
            <a:off x="10495129" y="723331"/>
            <a:ext cx="968991" cy="873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" y="3087248"/>
            <a:ext cx="1866900" cy="10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1" y="429691"/>
            <a:ext cx="11405548" cy="6219561"/>
          </a:xfrm>
          <a:prstGeom prst="rect">
            <a:avLst/>
          </a:prstGeom>
        </p:spPr>
      </p:pic>
      <p:sp>
        <p:nvSpPr>
          <p:cNvPr id="4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26724"/>
            <a:ext cx="11395881" cy="6360680"/>
          </a:xfrm>
          <a:prstGeom prst="rect">
            <a:avLst/>
          </a:prstGeom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4" y="791569"/>
            <a:ext cx="107953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wkÿv_x©i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gŠwjK</a:t>
            </a:r>
            <a:r>
              <a:rPr lang="en-US" sz="4000" dirty="0">
                <a:latin typeface="SutonnyMJ" pitchFamily="2" charset="0"/>
              </a:rPr>
              <a:t> Z_¨ </a:t>
            </a:r>
            <a:r>
              <a:rPr lang="en-US" sz="4000" dirty="0">
                <a:latin typeface="+mj-lt"/>
              </a:rPr>
              <a:t>(CCDS  </a:t>
            </a:r>
            <a:r>
              <a:rPr lang="en-US" sz="4000" dirty="0" err="1">
                <a:latin typeface="SutonnyMJ" pitchFamily="2" charset="0"/>
              </a:rPr>
              <a:t>Abymv‡i</a:t>
            </a:r>
            <a:r>
              <a:rPr lang="en-US" sz="4000" dirty="0">
                <a:latin typeface="SutonnyMJ" pitchFamily="2" charset="0"/>
              </a:rPr>
              <a:t>)</a:t>
            </a:r>
          </a:p>
          <a:p>
            <a:r>
              <a:rPr lang="en-US" sz="3600" dirty="0">
                <a:latin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</a:rPr>
              <a:t>wkÿv_x©i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evsjv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Bs‡iwR</a:t>
            </a:r>
            <a:r>
              <a:rPr lang="en-US" sz="3600" dirty="0">
                <a:latin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3</a:t>
            </a:r>
            <a:r>
              <a:rPr lang="en-US" sz="3600" dirty="0">
                <a:latin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</a:rPr>
              <a:t>¥ </a:t>
            </a:r>
            <a:r>
              <a:rPr lang="en-US" sz="3600" dirty="0" err="1">
                <a:latin typeface="SutonnyMJ" pitchFamily="2" charset="0"/>
              </a:rPr>
              <a:t>wbeÜb</a:t>
            </a:r>
            <a:r>
              <a:rPr lang="en-US" sz="3600" dirty="0">
                <a:latin typeface="SutonnyMJ" pitchFamily="2" charset="0"/>
              </a:rPr>
              <a:t> b¤^</a:t>
            </a:r>
            <a:r>
              <a:rPr lang="en-US" sz="3600" dirty="0" err="1">
                <a:latin typeface="SutonnyMJ" pitchFamily="2" charset="0"/>
              </a:rPr>
              <a:t>i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4| </a:t>
            </a:r>
            <a:r>
              <a:rPr lang="en-US" sz="3600" dirty="0" err="1">
                <a:latin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</a:rPr>
              <a:t>¥ ¯’</a:t>
            </a:r>
            <a:r>
              <a:rPr lang="en-US" sz="3600" dirty="0" err="1">
                <a:latin typeface="SutonnyMJ" pitchFamily="2" charset="0"/>
              </a:rPr>
              <a:t>vb</a:t>
            </a:r>
            <a:r>
              <a:rPr lang="en-US" sz="3600" dirty="0">
                <a:latin typeface="SutonnyMJ" pitchFamily="2" charset="0"/>
              </a:rPr>
              <a:t> 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5</a:t>
            </a:r>
            <a:r>
              <a:rPr lang="en-US" sz="3600" dirty="0">
                <a:latin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</a:rPr>
              <a:t>wbR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Rjv</a:t>
            </a:r>
            <a:r>
              <a:rPr lang="en-US" sz="3600" dirty="0">
                <a:latin typeface="SutonnyMJ" pitchFamily="2" charset="0"/>
              </a:rPr>
              <a:t>    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6</a:t>
            </a:r>
            <a:r>
              <a:rPr lang="en-US" sz="3600" dirty="0">
                <a:latin typeface="SutonnyMJ" pitchFamily="2" charset="0"/>
              </a:rPr>
              <a:t>| ‡</a:t>
            </a:r>
            <a:r>
              <a:rPr lang="en-US" sz="3600" dirty="0" err="1">
                <a:latin typeface="SutonnyMJ" pitchFamily="2" charset="0"/>
              </a:rPr>
              <a:t>RÛvi</a:t>
            </a:r>
            <a:r>
              <a:rPr lang="en-US" sz="3600" dirty="0">
                <a:latin typeface="SutonnyMJ" pitchFamily="2" charset="0"/>
              </a:rPr>
              <a:t>  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7</a:t>
            </a:r>
            <a:r>
              <a:rPr lang="en-US" sz="3600" dirty="0">
                <a:latin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</a:rPr>
              <a:t>RvZxqZv</a:t>
            </a:r>
            <a:r>
              <a:rPr lang="en-US" sz="3600" dirty="0">
                <a:latin typeface="SutonnyMJ" pitchFamily="2" charset="0"/>
              </a:rPr>
              <a:t> 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8</a:t>
            </a:r>
            <a:r>
              <a:rPr lang="en-US" sz="3600" dirty="0">
                <a:latin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</a:rPr>
              <a:t>ag</a:t>
            </a:r>
            <a:r>
              <a:rPr lang="en-US" sz="3600" dirty="0">
                <a:latin typeface="SutonnyMJ" pitchFamily="2" charset="0"/>
              </a:rPr>
              <a:t>© 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9</a:t>
            </a:r>
            <a:r>
              <a:rPr lang="en-US" sz="3600" dirty="0">
                <a:latin typeface="SutonnyMJ" pitchFamily="2" charset="0"/>
              </a:rPr>
              <a:t>| †</a:t>
            </a:r>
            <a:r>
              <a:rPr lang="en-US" sz="3600" dirty="0" err="1">
                <a:latin typeface="SutonnyMJ" pitchFamily="2" charset="0"/>
              </a:rPr>
              <a:t>kÖwj</a:t>
            </a:r>
            <a:r>
              <a:rPr lang="en-US" sz="3600" dirty="0">
                <a:latin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10</a:t>
            </a:r>
            <a:r>
              <a:rPr lang="en-US" sz="3600" dirty="0">
                <a:latin typeface="SutonnyMJ" pitchFamily="2" charset="0"/>
              </a:rPr>
              <a:t>|  †</a:t>
            </a:r>
            <a:r>
              <a:rPr lang="en-US" sz="3600" dirty="0" err="1">
                <a:latin typeface="SutonnyMJ" pitchFamily="2" charset="0"/>
              </a:rPr>
              <a:t>ivj</a:t>
            </a:r>
            <a:r>
              <a:rPr lang="en-US" sz="3600" dirty="0">
                <a:latin typeface="SutonnyMJ" pitchFamily="2" charset="0"/>
              </a:rPr>
              <a:t> b</a:t>
            </a:r>
            <a:r>
              <a:rPr lang="en-US" sz="3600" dirty="0" smtClean="0">
                <a:latin typeface="SutonnyMJ" pitchFamily="2" charset="0"/>
              </a:rPr>
              <a:t>¤^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 </a:t>
            </a:r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409433"/>
            <a:ext cx="110683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</a:rPr>
              <a:t>11| ˆ</a:t>
            </a:r>
            <a:r>
              <a:rPr lang="en-US" sz="2800" dirty="0" err="1">
                <a:latin typeface="SutonnyMJ" pitchFamily="2" charset="0"/>
              </a:rPr>
              <a:t>eevwnK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Ae</a:t>
            </a:r>
            <a:r>
              <a:rPr lang="en-US" sz="2800" dirty="0">
                <a:latin typeface="SutonnyMJ" pitchFamily="2" charset="0"/>
              </a:rPr>
              <a:t>¯’v  </a:t>
            </a:r>
          </a:p>
          <a:p>
            <a:r>
              <a:rPr lang="en-US" sz="2800" dirty="0">
                <a:latin typeface="SutonnyMJ" pitchFamily="2" charset="0"/>
              </a:rPr>
              <a:t>12| </a:t>
            </a:r>
            <a:r>
              <a:rPr lang="en-US" sz="2800" dirty="0" err="1" smtClean="0">
                <a:latin typeface="SutonnyMJ" pitchFamily="2" charset="0"/>
              </a:rPr>
              <a:t>cÖwZewÜZvi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weeiY</a:t>
            </a:r>
            <a:r>
              <a:rPr lang="en-US" sz="2800" dirty="0">
                <a:latin typeface="SutonnyMJ" pitchFamily="2" charset="0"/>
              </a:rPr>
              <a:t>  </a:t>
            </a:r>
          </a:p>
          <a:p>
            <a:r>
              <a:rPr lang="en-US" sz="2800" dirty="0">
                <a:latin typeface="SutonnyMJ" pitchFamily="2" charset="0"/>
              </a:rPr>
              <a:t>13| i‡³i </a:t>
            </a:r>
            <a:r>
              <a:rPr lang="en-US" sz="2800" dirty="0" err="1">
                <a:latin typeface="SutonnyMJ" pitchFamily="2" charset="0"/>
              </a:rPr>
              <a:t>M~c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14| b„ †</a:t>
            </a:r>
            <a:r>
              <a:rPr lang="en-US" sz="2800" dirty="0" err="1">
                <a:latin typeface="SutonnyMJ" pitchFamily="2" charset="0"/>
              </a:rPr>
              <a:t>Mvwô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wKbv</a:t>
            </a:r>
            <a:r>
              <a:rPr lang="en-US" sz="2800" dirty="0">
                <a:latin typeface="SutonnyMJ" pitchFamily="2" charset="0"/>
              </a:rPr>
              <a:t>   </a:t>
            </a:r>
          </a:p>
          <a:p>
            <a:r>
              <a:rPr lang="en-US" sz="3200" b="1" dirty="0">
                <a:latin typeface="SutonnyMJ" pitchFamily="2" charset="0"/>
              </a:rPr>
              <a:t>15| </a:t>
            </a:r>
            <a:r>
              <a:rPr lang="en-US" sz="3200" b="1" dirty="0" err="1">
                <a:latin typeface="SutonnyMJ" pitchFamily="2" charset="0"/>
              </a:rPr>
              <a:t>gvZvi</a:t>
            </a:r>
            <a:r>
              <a:rPr lang="en-US" sz="3200" b="1" dirty="0">
                <a:latin typeface="SutonnyMJ" pitchFamily="2" charset="0"/>
              </a:rPr>
              <a:t> Z_¨( Gb </a:t>
            </a:r>
            <a:r>
              <a:rPr lang="en-US" sz="3200" b="1" dirty="0" err="1">
                <a:latin typeface="SutonnyMJ" pitchFamily="2" charset="0"/>
              </a:rPr>
              <a:t>AvB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wW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Abyhvqx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) </a:t>
            </a: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K)  </a:t>
            </a:r>
            <a:r>
              <a:rPr lang="en-US" sz="3200" b="1" dirty="0" err="1">
                <a:latin typeface="SutonnyMJ" pitchFamily="2" charset="0"/>
              </a:rPr>
              <a:t>bvg</a:t>
            </a:r>
            <a:r>
              <a:rPr lang="en-US" sz="3200" b="1" dirty="0">
                <a:latin typeface="SutonnyMJ" pitchFamily="2" charset="0"/>
              </a:rPr>
              <a:t> 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L) </a:t>
            </a:r>
            <a:r>
              <a:rPr lang="en-US" sz="3200" b="1" dirty="0" err="1">
                <a:latin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</a:rPr>
              <a:t>¥ </a:t>
            </a:r>
            <a:r>
              <a:rPr lang="en-US" sz="3200" b="1" dirty="0" err="1">
                <a:latin typeface="SutonnyMJ" pitchFamily="2" charset="0"/>
              </a:rPr>
              <a:t>ZvwiL</a:t>
            </a:r>
            <a:r>
              <a:rPr lang="en-US" sz="3200" b="1" dirty="0">
                <a:latin typeface="SutonnyMJ" pitchFamily="2" charset="0"/>
              </a:rPr>
              <a:t> 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	             (</a:t>
            </a:r>
            <a:r>
              <a:rPr lang="en-US" sz="3200" b="1" dirty="0">
                <a:latin typeface="SutonnyMJ" pitchFamily="2" charset="0"/>
              </a:rPr>
              <a:t>M) Gb </a:t>
            </a:r>
            <a:r>
              <a:rPr lang="en-US" sz="3200" b="1" dirty="0" err="1">
                <a:latin typeface="SutonnyMJ" pitchFamily="2" charset="0"/>
              </a:rPr>
              <a:t>AvBwW</a:t>
            </a:r>
            <a:r>
              <a:rPr lang="en-US" sz="3200" b="1" dirty="0">
                <a:latin typeface="SutonnyMJ" pitchFamily="2" charset="0"/>
              </a:rPr>
              <a:t> 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N) </a:t>
            </a:r>
            <a:r>
              <a:rPr lang="en-US" sz="3200" b="1" dirty="0" err="1">
                <a:latin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</a:rPr>
              <a:t>¥ </a:t>
            </a:r>
            <a:r>
              <a:rPr lang="en-US" sz="3200" b="1" dirty="0" err="1">
                <a:latin typeface="SutonnyMJ" pitchFamily="2" charset="0"/>
              </a:rPr>
              <a:t>wbeÜb</a:t>
            </a:r>
            <a:r>
              <a:rPr lang="en-US" sz="3200" b="1" dirty="0">
                <a:latin typeface="SutonnyMJ" pitchFamily="2" charset="0"/>
              </a:rPr>
              <a:t>  b</a:t>
            </a:r>
            <a:r>
              <a:rPr lang="en-US" sz="3200" b="1" dirty="0" smtClean="0">
                <a:latin typeface="SutonnyMJ" pitchFamily="2" charset="0"/>
              </a:rPr>
              <a:t>¤^</a:t>
            </a:r>
            <a:r>
              <a:rPr lang="en-US" sz="3200" b="1" dirty="0" err="1" smtClean="0">
                <a:latin typeface="SutonnyMJ" pitchFamily="2" charset="0"/>
              </a:rPr>
              <a:t>i</a:t>
            </a:r>
            <a:r>
              <a:rPr lang="en-US" sz="3200" b="1" dirty="0" smtClean="0">
                <a:latin typeface="SutonnyMJ" pitchFamily="2" charset="0"/>
              </a:rPr>
              <a:t> </a:t>
            </a: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O) †</a:t>
            </a:r>
            <a:r>
              <a:rPr lang="en-US" sz="3200" b="1" dirty="0" err="1">
                <a:latin typeface="SutonnyMJ" pitchFamily="2" charset="0"/>
              </a:rPr>
              <a:t>gvevBj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b¤^</a:t>
            </a:r>
            <a:r>
              <a:rPr lang="en-US" sz="3200" b="1" dirty="0" err="1" smtClean="0">
                <a:latin typeface="SutonnyMJ" pitchFamily="2" charset="0"/>
              </a:rPr>
              <a:t>i</a:t>
            </a:r>
            <a:r>
              <a:rPr lang="en-US" sz="3200" b="1" dirty="0" smtClean="0">
                <a:latin typeface="SutonnyMJ" pitchFamily="2" charset="0"/>
              </a:rPr>
              <a:t> </a:t>
            </a: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P)‡</a:t>
            </a:r>
            <a:r>
              <a:rPr lang="en-US" sz="3200" b="1" dirty="0" err="1">
                <a:latin typeface="SutonnyMJ" pitchFamily="2" charset="0"/>
              </a:rPr>
              <a:t>ckv</a:t>
            </a:r>
            <a:r>
              <a:rPr lang="en-US" sz="3200" b="1" dirty="0">
                <a:latin typeface="SutonnyMJ" pitchFamily="2" charset="0"/>
              </a:rPr>
              <a:t> (</a:t>
            </a:r>
            <a:r>
              <a:rPr lang="en-US" sz="3200" b="1" dirty="0" err="1" smtClean="0">
                <a:latin typeface="SutonnyMJ" pitchFamily="2" charset="0"/>
              </a:rPr>
              <a:t>GbAvBwW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g‡Z</a:t>
            </a:r>
            <a:r>
              <a:rPr lang="en-US" sz="3200" b="1" dirty="0">
                <a:latin typeface="SutonnyMJ" pitchFamily="2" charset="0"/>
              </a:rPr>
              <a:t>)  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Q) </a:t>
            </a:r>
            <a:r>
              <a:rPr lang="en-US" sz="3200" b="1" dirty="0" err="1">
                <a:latin typeface="SutonnyMJ" pitchFamily="2" charset="0"/>
              </a:rPr>
              <a:t>g„Z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n‡j</a:t>
            </a:r>
            <a:r>
              <a:rPr lang="en-US" sz="3200" b="1" dirty="0">
                <a:latin typeface="SutonnyMJ" pitchFamily="2" charset="0"/>
              </a:rPr>
              <a:t>  </a:t>
            </a:r>
            <a:r>
              <a:rPr lang="en-US" sz="3200" b="1" dirty="0" err="1">
                <a:latin typeface="SutonnyMJ" pitchFamily="2" charset="0"/>
              </a:rPr>
              <a:t>g„Z</a:t>
            </a:r>
            <a:r>
              <a:rPr lang="en-US" sz="3200" b="1" dirty="0">
                <a:latin typeface="SutonnyMJ" pitchFamily="2" charset="0"/>
              </a:rPr>
              <a:t>¨~ </a:t>
            </a:r>
            <a:r>
              <a:rPr lang="en-US" sz="3200" b="1" dirty="0" err="1">
                <a:latin typeface="SutonnyMJ" pitchFamily="2" charset="0"/>
              </a:rPr>
              <a:t>mvj</a:t>
            </a:r>
            <a:r>
              <a:rPr lang="en-US" sz="3200" b="1" dirty="0">
                <a:latin typeface="SutonnyMJ" pitchFamily="2" charset="0"/>
              </a:rPr>
              <a:t> 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                   (</a:t>
            </a:r>
            <a:r>
              <a:rPr lang="en-US" sz="3200" b="1" dirty="0">
                <a:latin typeface="SutonnyMJ" pitchFamily="2" charset="0"/>
              </a:rPr>
              <a:t>R) </a:t>
            </a:r>
            <a:r>
              <a:rPr lang="en-US" sz="3200" b="1" dirty="0" err="1" smtClean="0">
                <a:latin typeface="SutonnyMJ" pitchFamily="2" charset="0"/>
              </a:rPr>
              <a:t>g„Z</a:t>
            </a:r>
            <a:r>
              <a:rPr lang="en-US" sz="3200" b="1" dirty="0" smtClean="0">
                <a:latin typeface="SutonnyMJ" pitchFamily="2" charset="0"/>
              </a:rPr>
              <a:t>¨~ </a:t>
            </a:r>
            <a:r>
              <a:rPr lang="en-US" sz="3200" b="1" dirty="0" err="1" smtClean="0">
                <a:latin typeface="SutonnyMJ" pitchFamily="2" charset="0"/>
              </a:rPr>
              <a:t>mb</a:t>
            </a:r>
            <a:r>
              <a:rPr lang="en-US" sz="3200" b="1" dirty="0" smtClean="0">
                <a:latin typeface="SutonnyMJ" pitchFamily="2" charset="0"/>
              </a:rPr>
              <a:t>` **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313899"/>
            <a:ext cx="110546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</a:rPr>
              <a:t>15| </a:t>
            </a:r>
            <a:r>
              <a:rPr lang="en-US" sz="2800" dirty="0" err="1">
                <a:latin typeface="SutonnyMJ" pitchFamily="2" charset="0"/>
              </a:rPr>
              <a:t>gvZvi</a:t>
            </a:r>
            <a:r>
              <a:rPr lang="en-US" sz="2800" dirty="0">
                <a:latin typeface="SutonnyMJ" pitchFamily="2" charset="0"/>
              </a:rPr>
              <a:t> Z_¨( Gb </a:t>
            </a:r>
            <a:r>
              <a:rPr lang="en-US" sz="2800" dirty="0" err="1">
                <a:latin typeface="SutonnyMJ" pitchFamily="2" charset="0"/>
              </a:rPr>
              <a:t>AvB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wW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</a:rPr>
              <a:t> ) :- </a:t>
            </a:r>
          </a:p>
          <a:p>
            <a:r>
              <a:rPr lang="en-US" sz="2800" dirty="0">
                <a:latin typeface="SutonnyMJ" pitchFamily="2" charset="0"/>
              </a:rPr>
              <a:t>                      (K)  </a:t>
            </a:r>
            <a:r>
              <a:rPr lang="en-US" sz="2800" dirty="0" err="1">
                <a:latin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                    (L) </a:t>
            </a:r>
            <a:r>
              <a:rPr lang="en-US" sz="2800" dirty="0" err="1">
                <a:latin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</a:rPr>
              <a:t>¥ </a:t>
            </a:r>
            <a:r>
              <a:rPr lang="en-US" sz="2800" dirty="0" err="1">
                <a:latin typeface="SutonnyMJ" pitchFamily="2" charset="0"/>
              </a:rPr>
              <a:t>ZvwiL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	             (M) Gb </a:t>
            </a:r>
            <a:r>
              <a:rPr lang="en-US" sz="2800" dirty="0" err="1">
                <a:latin typeface="SutonnyMJ" pitchFamily="2" charset="0"/>
              </a:rPr>
              <a:t>AvBwW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                    (N) </a:t>
            </a:r>
            <a:r>
              <a:rPr lang="en-US" sz="2800" dirty="0" err="1">
                <a:latin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</a:rPr>
              <a:t>¥ </a:t>
            </a:r>
            <a:r>
              <a:rPr lang="en-US" sz="2800" dirty="0" err="1">
                <a:latin typeface="SutonnyMJ" pitchFamily="2" charset="0"/>
              </a:rPr>
              <a:t>wbeÜb</a:t>
            </a:r>
            <a:r>
              <a:rPr lang="en-US" sz="2800" dirty="0">
                <a:latin typeface="SutonnyMJ" pitchFamily="2" charset="0"/>
              </a:rPr>
              <a:t>  b¤^</a:t>
            </a:r>
            <a:r>
              <a:rPr lang="en-US" sz="2800" dirty="0" err="1">
                <a:latin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                    (O) †</a:t>
            </a:r>
            <a:r>
              <a:rPr lang="en-US" sz="2800" dirty="0" err="1">
                <a:latin typeface="SutonnyMJ" pitchFamily="2" charset="0"/>
              </a:rPr>
              <a:t>gvevBj</a:t>
            </a:r>
            <a:r>
              <a:rPr lang="en-US" sz="2800" dirty="0">
                <a:latin typeface="SutonnyMJ" pitchFamily="2" charset="0"/>
              </a:rPr>
              <a:t> b¤^</a:t>
            </a:r>
            <a:r>
              <a:rPr lang="en-US" sz="2800" dirty="0" err="1">
                <a:latin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                    (P)‡</a:t>
            </a:r>
            <a:r>
              <a:rPr lang="en-US" sz="2800" dirty="0" err="1">
                <a:latin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</a:rPr>
              <a:t> (</a:t>
            </a:r>
            <a:r>
              <a:rPr lang="en-US" sz="2800" dirty="0" err="1">
                <a:latin typeface="SutonnyMJ" pitchFamily="2" charset="0"/>
              </a:rPr>
              <a:t>GbAvBwW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g‡Z</a:t>
            </a:r>
            <a:r>
              <a:rPr lang="en-US" sz="2800" dirty="0">
                <a:latin typeface="SutonnyMJ" pitchFamily="2" charset="0"/>
              </a:rPr>
              <a:t>)  </a:t>
            </a:r>
          </a:p>
          <a:p>
            <a:r>
              <a:rPr lang="en-US" sz="2800" dirty="0">
                <a:latin typeface="SutonnyMJ" pitchFamily="2" charset="0"/>
              </a:rPr>
              <a:t>                      (Q) </a:t>
            </a:r>
            <a:r>
              <a:rPr lang="en-US" sz="2800" dirty="0" err="1">
                <a:latin typeface="SutonnyMJ" pitchFamily="2" charset="0"/>
              </a:rPr>
              <a:t>g„Z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</a:rPr>
              <a:t>g„Z</a:t>
            </a:r>
            <a:r>
              <a:rPr lang="en-US" sz="2800" dirty="0">
                <a:latin typeface="SutonnyMJ" pitchFamily="2" charset="0"/>
              </a:rPr>
              <a:t>¨~ </a:t>
            </a:r>
            <a:r>
              <a:rPr lang="en-US" sz="2800" dirty="0" err="1">
                <a:latin typeface="SutonnyMJ" pitchFamily="2" charset="0"/>
              </a:rPr>
              <a:t>mvj</a:t>
            </a:r>
            <a:r>
              <a:rPr lang="en-US" sz="2800" dirty="0">
                <a:latin typeface="SutonnyMJ" pitchFamily="2" charset="0"/>
              </a:rPr>
              <a:t> </a:t>
            </a:r>
          </a:p>
          <a:p>
            <a:r>
              <a:rPr lang="en-US" sz="2800" dirty="0">
                <a:latin typeface="SutonnyMJ" pitchFamily="2" charset="0"/>
              </a:rPr>
              <a:t>                      (R) </a:t>
            </a:r>
            <a:r>
              <a:rPr lang="en-US" sz="2800" dirty="0" err="1">
                <a:latin typeface="SutonnyMJ" pitchFamily="2" charset="0"/>
              </a:rPr>
              <a:t>g„Z</a:t>
            </a:r>
            <a:r>
              <a:rPr lang="en-US" sz="2800" dirty="0">
                <a:latin typeface="SutonnyMJ" pitchFamily="2" charset="0"/>
              </a:rPr>
              <a:t>¨~ </a:t>
            </a:r>
            <a:r>
              <a:rPr lang="en-US" sz="2800" dirty="0" err="1">
                <a:latin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</a:rPr>
              <a:t>` **</a:t>
            </a:r>
          </a:p>
          <a:p>
            <a:r>
              <a:rPr lang="en-US" sz="2800" dirty="0" smtClean="0">
                <a:latin typeface="SutonnyMJ" pitchFamily="2" charset="0"/>
              </a:rPr>
              <a:t>17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eZ©gvb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wVKvbv</a:t>
            </a:r>
            <a:r>
              <a:rPr lang="en-US" sz="2800" dirty="0">
                <a:latin typeface="SutonnyMJ" pitchFamily="2" charset="0"/>
              </a:rPr>
              <a:t> :- </a:t>
            </a:r>
            <a:endParaRPr lang="en-US" sz="2800" dirty="0" smtClean="0">
              <a:latin typeface="SutonnyMJ" pitchFamily="2" charset="0"/>
            </a:endParaRPr>
          </a:p>
          <a:p>
            <a:r>
              <a:rPr lang="en-US" sz="2800" dirty="0">
                <a:latin typeface="SutonnyMJ" pitchFamily="2" charset="0"/>
              </a:rPr>
              <a:t>	</a:t>
            </a:r>
            <a:r>
              <a:rPr lang="en-US" sz="2800" dirty="0" smtClean="0">
                <a:latin typeface="SutonnyMJ" pitchFamily="2" charset="0"/>
              </a:rPr>
              <a:t>(</a:t>
            </a:r>
            <a:r>
              <a:rPr lang="en-US" sz="2800" dirty="0">
                <a:latin typeface="SutonnyMJ" pitchFamily="2" charset="0"/>
              </a:rPr>
              <a:t>K) </a:t>
            </a:r>
            <a:r>
              <a:rPr lang="en-US" sz="2800" dirty="0" err="1">
                <a:latin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</a:rPr>
              <a:t>	(</a:t>
            </a:r>
            <a:r>
              <a:rPr lang="en-US" sz="2800" dirty="0">
                <a:latin typeface="SutonnyMJ" pitchFamily="2" charset="0"/>
              </a:rPr>
              <a:t>L) †</a:t>
            </a:r>
            <a:r>
              <a:rPr lang="en-US" sz="2800" dirty="0" err="1">
                <a:latin typeface="SutonnyMJ" pitchFamily="2" charset="0"/>
              </a:rPr>
              <a:t>Rjv</a:t>
            </a:r>
            <a:r>
              <a:rPr lang="en-US" sz="2800" dirty="0">
                <a:latin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</a:rPr>
              <a:t>	(</a:t>
            </a:r>
            <a:r>
              <a:rPr lang="en-US" sz="2800" dirty="0">
                <a:latin typeface="SutonnyMJ" pitchFamily="2" charset="0"/>
              </a:rPr>
              <a:t>M) </a:t>
            </a:r>
            <a:r>
              <a:rPr lang="en-US" sz="2800" dirty="0" err="1">
                <a:latin typeface="SutonnyMJ" pitchFamily="2" charset="0"/>
              </a:rPr>
              <a:t>Dc‡Rjv</a:t>
            </a:r>
            <a:r>
              <a:rPr lang="en-US" sz="2800" dirty="0">
                <a:latin typeface="SutonnyMJ" pitchFamily="2" charset="0"/>
              </a:rPr>
              <a:t>/_</a:t>
            </a:r>
            <a:r>
              <a:rPr lang="en-US" sz="2800" dirty="0" err="1">
                <a:latin typeface="SutonnyMJ" pitchFamily="2" charset="0"/>
              </a:rPr>
              <a:t>vbv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	(</a:t>
            </a:r>
            <a:r>
              <a:rPr lang="en-US" sz="2800" dirty="0">
                <a:latin typeface="SutonnyMJ" pitchFamily="2" charset="0"/>
              </a:rPr>
              <a:t>N)</a:t>
            </a:r>
            <a:r>
              <a:rPr lang="en-US" sz="2800" dirty="0" err="1">
                <a:latin typeface="SutonnyMJ" pitchFamily="2" charset="0"/>
              </a:rPr>
              <a:t>wmwU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K‡c©v</a:t>
            </a:r>
            <a:r>
              <a:rPr lang="en-US" sz="2800" dirty="0">
                <a:latin typeface="SutonnyMJ" pitchFamily="2" charset="0"/>
              </a:rPr>
              <a:t>/‡</a:t>
            </a:r>
            <a:r>
              <a:rPr lang="en-US" sz="2800" dirty="0" err="1">
                <a:latin typeface="SutonnyMJ" pitchFamily="2" charset="0"/>
              </a:rPr>
              <a:t>cŠi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mfv</a:t>
            </a:r>
            <a:r>
              <a:rPr lang="en-US" sz="2800" dirty="0">
                <a:latin typeface="SutonnyMJ" pitchFamily="2" charset="0"/>
              </a:rPr>
              <a:t>  </a:t>
            </a:r>
            <a:endParaRPr lang="en-US" sz="2800" dirty="0" smtClean="0">
              <a:latin typeface="SutonnyMJ" pitchFamily="2" charset="0"/>
            </a:endParaRPr>
          </a:p>
          <a:p>
            <a:r>
              <a:rPr lang="en-US" sz="2800" dirty="0">
                <a:latin typeface="SutonnyMJ" pitchFamily="2" charset="0"/>
              </a:rPr>
              <a:t>	</a:t>
            </a:r>
            <a:r>
              <a:rPr lang="en-US" sz="2800" dirty="0" smtClean="0">
                <a:latin typeface="SutonnyMJ" pitchFamily="2" charset="0"/>
              </a:rPr>
              <a:t>(</a:t>
            </a:r>
            <a:r>
              <a:rPr lang="en-US" sz="2800" dirty="0">
                <a:latin typeface="SutonnyMJ" pitchFamily="2" charset="0"/>
              </a:rPr>
              <a:t>O) </a:t>
            </a:r>
            <a:r>
              <a:rPr lang="en-US" sz="2800" dirty="0" err="1">
                <a:latin typeface="SutonnyMJ" pitchFamily="2" charset="0"/>
              </a:rPr>
              <a:t>BDwbqb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	(</a:t>
            </a:r>
            <a:r>
              <a:rPr lang="en-US" sz="2800" dirty="0">
                <a:latin typeface="SutonnyMJ" pitchFamily="2" charset="0"/>
              </a:rPr>
              <a:t>P) </a:t>
            </a:r>
            <a:r>
              <a:rPr lang="en-US" sz="2800" dirty="0" err="1">
                <a:latin typeface="SutonnyMJ" pitchFamily="2" charset="0"/>
              </a:rPr>
              <a:t>IqvW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en-US" sz="2800" dirty="0" smtClean="0">
                <a:latin typeface="SutonnyMJ" pitchFamily="2" charset="0"/>
              </a:rPr>
              <a:t>       (Q) </a:t>
            </a:r>
            <a:r>
              <a:rPr lang="en-US" sz="2800" dirty="0">
                <a:latin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</a:rPr>
              <a:t>gŠRv</a:t>
            </a:r>
            <a:r>
              <a:rPr lang="en-US" sz="2800" dirty="0">
                <a:latin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</a:rPr>
              <a:t>              (</a:t>
            </a:r>
            <a:r>
              <a:rPr lang="en-US" sz="2800" dirty="0">
                <a:latin typeface="SutonnyMJ" pitchFamily="2" charset="0"/>
              </a:rPr>
              <a:t>R)</a:t>
            </a:r>
            <a:r>
              <a:rPr lang="en-US" sz="2800" dirty="0" err="1">
                <a:latin typeface="SutonnyMJ" pitchFamily="2" charset="0"/>
              </a:rPr>
              <a:t>MÖvg</a:t>
            </a:r>
            <a:r>
              <a:rPr lang="en-US" sz="2800" dirty="0">
                <a:latin typeface="SutonnyMJ" pitchFamily="2" charset="0"/>
              </a:rPr>
              <a:t>/</a:t>
            </a:r>
            <a:r>
              <a:rPr lang="en-US" sz="2800" dirty="0" err="1">
                <a:latin typeface="SutonnyMJ" pitchFamily="2" charset="0"/>
              </a:rPr>
              <a:t>gnjøv</a:t>
            </a:r>
            <a:r>
              <a:rPr lang="en-US" sz="2800" dirty="0">
                <a:latin typeface="SutonnyMJ" pitchFamily="2" charset="0"/>
              </a:rPr>
              <a:t>/</a:t>
            </a:r>
            <a:r>
              <a:rPr lang="en-US" sz="2800" dirty="0" err="1">
                <a:latin typeface="SutonnyMJ" pitchFamily="2" charset="0"/>
              </a:rPr>
              <a:t>iv¯Ívi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I </a:t>
            </a:r>
            <a:r>
              <a:rPr lang="en-US" sz="2800" dirty="0" smtClean="0">
                <a:latin typeface="SutonnyMJ" pitchFamily="2" charset="0"/>
              </a:rPr>
              <a:t>   </a:t>
            </a:r>
          </a:p>
          <a:p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        b¤^</a:t>
            </a:r>
            <a:r>
              <a:rPr lang="en-US" sz="2800" dirty="0" err="1" smtClean="0">
                <a:latin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</a:rPr>
              <a:t>              (</a:t>
            </a:r>
            <a:r>
              <a:rPr lang="en-US" sz="2800" dirty="0">
                <a:latin typeface="SutonnyMJ" pitchFamily="2" charset="0"/>
              </a:rPr>
              <a:t>S) </a:t>
            </a:r>
            <a:r>
              <a:rPr lang="en-US" sz="2800" dirty="0" err="1">
                <a:latin typeface="SutonnyMJ" pitchFamily="2" charset="0"/>
              </a:rPr>
              <a:t>evmvi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</a:rPr>
              <a:t>nvwìs</a:t>
            </a:r>
            <a:r>
              <a:rPr lang="en-US" sz="2800" dirty="0">
                <a:latin typeface="SutonnyMJ" pitchFamily="2" charset="0"/>
              </a:rPr>
              <a:t> b</a:t>
            </a:r>
            <a:r>
              <a:rPr lang="en-US" sz="2800" dirty="0" smtClean="0">
                <a:latin typeface="SutonnyMJ" pitchFamily="2" charset="0"/>
              </a:rPr>
              <a:t>¤^</a:t>
            </a:r>
            <a:r>
              <a:rPr lang="en-US" sz="2800" dirty="0" err="1" smtClean="0">
                <a:latin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</a:rPr>
              <a:t>      (</a:t>
            </a:r>
            <a:r>
              <a:rPr lang="en-US" sz="2800" dirty="0">
                <a:latin typeface="SutonnyMJ" pitchFamily="2" charset="0"/>
              </a:rPr>
              <a:t>T) </a:t>
            </a:r>
            <a:r>
              <a:rPr lang="en-US" sz="2800" dirty="0" err="1">
                <a:latin typeface="SutonnyMJ" pitchFamily="2" charset="0"/>
              </a:rPr>
              <a:t>WvKNi</a:t>
            </a:r>
            <a:r>
              <a:rPr lang="en-US" sz="2800" dirty="0">
                <a:latin typeface="SutonnyMJ" pitchFamily="2" charset="0"/>
              </a:rPr>
              <a:t> (U)‡cv÷ †</a:t>
            </a:r>
            <a:r>
              <a:rPr lang="en-US" sz="2800" dirty="0" err="1" smtClean="0">
                <a:latin typeface="SutonnyMJ" pitchFamily="2" charset="0"/>
              </a:rPr>
              <a:t>KvW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41194"/>
            <a:ext cx="110000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18|  ¯’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vqx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wVKvbv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: (K) </a:t>
            </a:r>
            <a:r>
              <a:rPr lang="en-US" sz="3600" dirty="0" err="1">
                <a:latin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</a:rPr>
              <a:t>  (L) †</a:t>
            </a:r>
            <a:r>
              <a:rPr lang="en-US" sz="3600" dirty="0" err="1">
                <a:latin typeface="SutonnyMJ" pitchFamily="2" charset="0"/>
              </a:rPr>
              <a:t>Rjv</a:t>
            </a:r>
            <a:r>
              <a:rPr lang="en-US" sz="3600" dirty="0">
                <a:latin typeface="SutonnyMJ" pitchFamily="2" charset="0"/>
              </a:rPr>
              <a:t>  (M) </a:t>
            </a:r>
            <a:r>
              <a:rPr lang="en-US" sz="3600" dirty="0" err="1">
                <a:latin typeface="SutonnyMJ" pitchFamily="2" charset="0"/>
              </a:rPr>
              <a:t>Dc‡Rjv</a:t>
            </a:r>
            <a:r>
              <a:rPr lang="en-US" sz="3600" dirty="0">
                <a:latin typeface="SutonnyMJ" pitchFamily="2" charset="0"/>
              </a:rPr>
              <a:t>/_</a:t>
            </a:r>
            <a:r>
              <a:rPr lang="en-US" sz="3600" dirty="0" err="1">
                <a:latin typeface="SutonnyMJ" pitchFamily="2" charset="0"/>
              </a:rPr>
              <a:t>vbv</a:t>
            </a:r>
            <a:r>
              <a:rPr lang="en-US" sz="3600" dirty="0">
                <a:latin typeface="SutonnyMJ" pitchFamily="2" charset="0"/>
              </a:rPr>
              <a:t> (N)</a:t>
            </a:r>
            <a:r>
              <a:rPr lang="en-US" sz="3600" dirty="0" err="1">
                <a:latin typeface="SutonnyMJ" pitchFamily="2" charset="0"/>
              </a:rPr>
              <a:t>wmwU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K‡c©v</a:t>
            </a:r>
            <a:r>
              <a:rPr lang="en-US" sz="3600" dirty="0">
                <a:latin typeface="SutonnyMJ" pitchFamily="2" charset="0"/>
              </a:rPr>
              <a:t>/‡</a:t>
            </a:r>
            <a:r>
              <a:rPr lang="en-US" sz="3600" dirty="0" err="1">
                <a:latin typeface="SutonnyMJ" pitchFamily="2" charset="0"/>
              </a:rPr>
              <a:t>cŠi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mfv</a:t>
            </a:r>
            <a:r>
              <a:rPr lang="en-US" sz="3600" dirty="0">
                <a:latin typeface="SutonnyMJ" pitchFamily="2" charset="0"/>
              </a:rPr>
              <a:t>  (O) </a:t>
            </a:r>
            <a:r>
              <a:rPr lang="en-US" sz="3600" dirty="0" err="1">
                <a:latin typeface="SutonnyMJ" pitchFamily="2" charset="0"/>
              </a:rPr>
              <a:t>BDwbqb</a:t>
            </a:r>
            <a:r>
              <a:rPr lang="en-US" sz="3600" dirty="0">
                <a:latin typeface="SutonnyMJ" pitchFamily="2" charset="0"/>
              </a:rPr>
              <a:t> (P) </a:t>
            </a:r>
            <a:r>
              <a:rPr lang="en-US" sz="3600" dirty="0" err="1">
                <a:latin typeface="SutonnyMJ" pitchFamily="2" charset="0"/>
              </a:rPr>
              <a:t>IqvW</a:t>
            </a:r>
            <a:r>
              <a:rPr lang="en-US" sz="3600" dirty="0">
                <a:latin typeface="SutonnyMJ" pitchFamily="2" charset="0"/>
              </a:rPr>
              <a:t>© (Q †</a:t>
            </a:r>
            <a:r>
              <a:rPr lang="en-US" sz="3600" dirty="0" err="1">
                <a:latin typeface="SutonnyMJ" pitchFamily="2" charset="0"/>
              </a:rPr>
              <a:t>gŠRv</a:t>
            </a:r>
            <a:r>
              <a:rPr lang="en-US" sz="3600" dirty="0">
                <a:latin typeface="SutonnyMJ" pitchFamily="2" charset="0"/>
              </a:rPr>
              <a:t>  (R)</a:t>
            </a:r>
            <a:r>
              <a:rPr lang="en-US" sz="3600" dirty="0" err="1">
                <a:latin typeface="SutonnyMJ" pitchFamily="2" charset="0"/>
              </a:rPr>
              <a:t>MÖvg</a:t>
            </a:r>
            <a:r>
              <a:rPr lang="en-US" sz="3600" dirty="0">
                <a:latin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</a:rPr>
              <a:t>gnjøv</a:t>
            </a:r>
            <a:r>
              <a:rPr lang="en-US" sz="3600" dirty="0">
                <a:latin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</a:rPr>
              <a:t>iv¯Ívi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bvgg</a:t>
            </a:r>
            <a:r>
              <a:rPr lang="en-US" sz="3600" dirty="0">
                <a:latin typeface="SutonnyMJ" pitchFamily="2" charset="0"/>
              </a:rPr>
              <a:t> I b</a:t>
            </a:r>
            <a:r>
              <a:rPr lang="en-US" sz="3600" dirty="0" smtClean="0">
                <a:latin typeface="SutonnyMJ" pitchFamily="2" charset="0"/>
              </a:rPr>
              <a:t>¤^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>
                <a:latin typeface="SutonnyMJ" pitchFamily="2" charset="0"/>
              </a:rPr>
              <a:t>(S) </a:t>
            </a:r>
            <a:r>
              <a:rPr lang="en-US" sz="3600" dirty="0" err="1">
                <a:latin typeface="SutonnyMJ" pitchFamily="2" charset="0"/>
              </a:rPr>
              <a:t>evmvi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nvwìs</a:t>
            </a:r>
            <a:r>
              <a:rPr lang="en-US" sz="3600" dirty="0">
                <a:latin typeface="SutonnyMJ" pitchFamily="2" charset="0"/>
              </a:rPr>
              <a:t> b</a:t>
            </a:r>
            <a:r>
              <a:rPr lang="en-US" sz="3600" dirty="0" smtClean="0">
                <a:latin typeface="SutonnyMJ" pitchFamily="2" charset="0"/>
              </a:rPr>
              <a:t>¤^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(T) </a:t>
            </a:r>
            <a:r>
              <a:rPr lang="en-US" sz="3600" dirty="0" err="1">
                <a:latin typeface="SutonnyMJ" pitchFamily="2" charset="0"/>
              </a:rPr>
              <a:t>WvKNi</a:t>
            </a:r>
            <a:r>
              <a:rPr lang="en-US" sz="3600" dirty="0">
                <a:latin typeface="SutonnyMJ" pitchFamily="2" charset="0"/>
              </a:rPr>
              <a:t> (U)‡cv÷ †</a:t>
            </a:r>
            <a:r>
              <a:rPr lang="en-US" sz="3600" dirty="0" err="1">
                <a:latin typeface="SutonnyMJ" pitchFamily="2" charset="0"/>
              </a:rPr>
              <a:t>KvW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19|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AwffveK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wcZv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gvZv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Dfq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B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g„Z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n‡j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)   </a:t>
            </a:r>
          </a:p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      (K) 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(L)  Gb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AvBwW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(M)  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ckv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(N)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Awffve‡Ki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mv‡_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m¤úK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©  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  </a:t>
            </a:r>
          </a:p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     (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N)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Awffve‡Ki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gvevBj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¤^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20|  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wcZv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/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gvZv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/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Awffve‡Ki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cÖZ¨qb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 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(†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h †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Kvb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GKwU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)  [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bvg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¯^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vÿi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ZvwiL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/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wUK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w`‡Z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SutonnyMJ" pitchFamily="2" charset="0"/>
              </a:rPr>
              <a:t>n‡e</a:t>
            </a:r>
            <a:r>
              <a:rPr lang="en-US" sz="3600" dirty="0">
                <a:solidFill>
                  <a:srgbClr val="000066"/>
                </a:solidFill>
                <a:latin typeface="SutonnyMJ" pitchFamily="2" charset="0"/>
              </a:rPr>
              <a:t>] </a:t>
            </a:r>
          </a:p>
          <a:p>
            <a:r>
              <a:rPr lang="en-US" sz="3600" dirty="0">
                <a:latin typeface="SutonnyMJ" pitchFamily="2" charset="0"/>
              </a:rPr>
              <a:t>21|   </a:t>
            </a:r>
            <a:r>
              <a:rPr lang="en-US" sz="3600" dirty="0" err="1" smtClean="0">
                <a:latin typeface="SutonnyMJ" pitchFamily="2" charset="0"/>
              </a:rPr>
              <a:t>wkÿv_x©i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>
                <a:latin typeface="SutonnyMJ" pitchFamily="2" charset="0"/>
              </a:rPr>
              <a:t>AvBwW</a:t>
            </a:r>
            <a:r>
              <a:rPr lang="en-US" sz="3600" dirty="0">
                <a:latin typeface="SutonnyMJ" pitchFamily="2" charset="0"/>
              </a:rPr>
              <a:t> [ </a:t>
            </a:r>
            <a:r>
              <a:rPr lang="en-US" sz="3600" dirty="0" err="1">
                <a:latin typeface="SutonnyMJ" pitchFamily="2" charset="0"/>
              </a:rPr>
              <a:t>Awdm</a:t>
            </a:r>
            <a:r>
              <a:rPr lang="en-US" sz="3600" dirty="0">
                <a:latin typeface="SutonnyMJ" pitchFamily="2" charset="0"/>
              </a:rPr>
              <a:t> KZ©„K </a:t>
            </a:r>
            <a:r>
              <a:rPr lang="en-US" sz="3600" dirty="0" err="1">
                <a:latin typeface="SutonnyMJ" pitchFamily="2" charset="0"/>
              </a:rPr>
              <a:t>cyiYxq</a:t>
            </a:r>
            <a:r>
              <a:rPr lang="en-US" sz="3600" dirty="0">
                <a:latin typeface="SutonnyMJ" pitchFamily="2" charset="0"/>
              </a:rPr>
              <a:t>)</a:t>
            </a:r>
          </a:p>
          <a:p>
            <a:r>
              <a:rPr lang="en-US" sz="3600" dirty="0">
                <a:latin typeface="SutonnyMJ" pitchFamily="2" charset="0"/>
              </a:rPr>
              <a:t>22|  </a:t>
            </a:r>
            <a:r>
              <a:rPr lang="en-US" sz="3600" dirty="0" err="1">
                <a:latin typeface="SutonnyMJ" pitchFamily="2" charset="0"/>
              </a:rPr>
              <a:t>wkÿv_x©i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BDAvBwW</a:t>
            </a:r>
            <a:r>
              <a:rPr lang="en-US" sz="3600" dirty="0">
                <a:latin typeface="SutonnyMJ" pitchFamily="2" charset="0"/>
              </a:rPr>
              <a:t> [</a:t>
            </a:r>
            <a:r>
              <a:rPr lang="en-US" sz="3600" dirty="0" err="1">
                <a:latin typeface="SutonnyMJ" pitchFamily="2" charset="0"/>
              </a:rPr>
              <a:t>Awdm</a:t>
            </a:r>
            <a:r>
              <a:rPr lang="en-US" sz="3600" dirty="0">
                <a:latin typeface="SutonnyMJ" pitchFamily="2" charset="0"/>
              </a:rPr>
              <a:t> KZ©„K </a:t>
            </a:r>
            <a:r>
              <a:rPr lang="en-US" sz="3600" dirty="0" err="1">
                <a:latin typeface="SutonnyMJ" pitchFamily="2" charset="0"/>
              </a:rPr>
              <a:t>cyiYxq</a:t>
            </a:r>
            <a:r>
              <a:rPr lang="en-US" sz="3600" dirty="0">
                <a:latin typeface="SutonnyMJ" pitchFamily="2" charset="0"/>
              </a:rPr>
              <a:t>)</a:t>
            </a:r>
          </a:p>
          <a:p>
            <a:r>
              <a:rPr lang="en-US" sz="3600" dirty="0">
                <a:latin typeface="SutonnyMJ" pitchFamily="2" charset="0"/>
              </a:rPr>
              <a:t>     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Kbdvi‡gkb</a:t>
            </a:r>
            <a:r>
              <a:rPr lang="en-US" sz="3600" dirty="0" smtClean="0">
                <a:latin typeface="SutonnyMJ" pitchFamily="2" charset="0"/>
              </a:rPr>
              <a:t> b¤^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[</a:t>
            </a:r>
            <a:r>
              <a:rPr lang="en-US" sz="3600" dirty="0" err="1">
                <a:latin typeface="SutonnyMJ" pitchFamily="2" charset="0"/>
              </a:rPr>
              <a:t>Awdm</a:t>
            </a:r>
            <a:r>
              <a:rPr lang="en-US" sz="3600" dirty="0">
                <a:latin typeface="SutonnyMJ" pitchFamily="2" charset="0"/>
              </a:rPr>
              <a:t> KZ©„K </a:t>
            </a:r>
            <a:r>
              <a:rPr lang="en-US" sz="3600" dirty="0" err="1">
                <a:latin typeface="SutonnyMJ" pitchFamily="2" charset="0"/>
              </a:rPr>
              <a:t>cyiYxq</a:t>
            </a:r>
            <a:r>
              <a:rPr lang="en-US" sz="3600" dirty="0" smtClean="0">
                <a:latin typeface="SutonnyMJ" pitchFamily="2" charset="0"/>
              </a:rPr>
              <a:t>]</a:t>
            </a:r>
            <a:endParaRPr lang="en-US" sz="3600" dirty="0"/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382137"/>
            <a:ext cx="112184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L Ask  (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</a:rPr>
              <a:t>wkÿv_x©i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</a:rPr>
              <a:t>Aa¨qb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</a:rPr>
              <a:t>m¤úwK©Z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)</a:t>
            </a:r>
            <a:endParaRPr lang="en-US" sz="3200" dirty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3600" b="1" dirty="0">
                <a:latin typeface="SutonnyMJ" pitchFamily="2" charset="0"/>
              </a:rPr>
              <a:t>1| </a:t>
            </a:r>
            <a:r>
              <a:rPr lang="en-US" sz="3600" b="1" dirty="0" err="1">
                <a:latin typeface="SutonnyMJ" pitchFamily="2" charset="0"/>
              </a:rPr>
              <a:t>wkÿv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cÖwZôv‡bi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bvg</a:t>
            </a:r>
            <a:r>
              <a:rPr lang="en-US" sz="3600" b="1" dirty="0">
                <a:latin typeface="SutonnyMJ" pitchFamily="2" charset="0"/>
              </a:rPr>
              <a:t>: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b="1" dirty="0">
                <a:latin typeface="SutonnyMJ" pitchFamily="2" charset="0"/>
              </a:rPr>
              <a:t>2| </a:t>
            </a:r>
            <a:r>
              <a:rPr lang="en-US" sz="3600" b="1" dirty="0" err="1">
                <a:latin typeface="SutonnyMJ" pitchFamily="2" charset="0"/>
              </a:rPr>
              <a:t>wkÿv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cÖwZôv‡bi</a:t>
            </a:r>
            <a:r>
              <a:rPr lang="en-US" sz="3600" b="1" dirty="0">
                <a:latin typeface="SutonnyMJ" pitchFamily="2" charset="0"/>
              </a:rPr>
              <a:t>  </a:t>
            </a:r>
            <a:r>
              <a:rPr lang="en-US" sz="3600" b="1" dirty="0" err="1">
                <a:latin typeface="SutonnyMJ" pitchFamily="2" charset="0"/>
              </a:rPr>
              <a:t>wVKvbv</a:t>
            </a:r>
            <a:r>
              <a:rPr lang="en-US" sz="3600" b="1" dirty="0">
                <a:latin typeface="SutonnyMJ" pitchFamily="2" charset="0"/>
              </a:rPr>
              <a:t>: 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b="1" dirty="0">
                <a:latin typeface="SutonnyMJ" pitchFamily="2" charset="0"/>
              </a:rPr>
              <a:t>  </a:t>
            </a:r>
            <a:r>
              <a:rPr lang="en-US" sz="3600" b="1" dirty="0" smtClean="0">
                <a:latin typeface="SutonnyMJ" pitchFamily="2" charset="0"/>
              </a:rPr>
              <a:t>   </a:t>
            </a:r>
            <a:r>
              <a:rPr lang="en-US" sz="3600" dirty="0" smtClean="0">
                <a:latin typeface="SutonnyMJ" pitchFamily="2" charset="0"/>
              </a:rPr>
              <a:t>(</a:t>
            </a:r>
            <a:r>
              <a:rPr lang="en-US" sz="3600" dirty="0">
                <a:latin typeface="SutonnyMJ" pitchFamily="2" charset="0"/>
              </a:rPr>
              <a:t>K) </a:t>
            </a:r>
            <a:r>
              <a:rPr lang="en-US" sz="3600" dirty="0" err="1">
                <a:latin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</a:rPr>
              <a:t>  (L) †</a:t>
            </a:r>
            <a:r>
              <a:rPr lang="en-US" sz="3600" dirty="0" err="1">
                <a:latin typeface="SutonnyMJ" pitchFamily="2" charset="0"/>
              </a:rPr>
              <a:t>Rjv</a:t>
            </a:r>
            <a:r>
              <a:rPr lang="en-US" sz="3600" dirty="0">
                <a:latin typeface="SutonnyMJ" pitchFamily="2" charset="0"/>
              </a:rPr>
              <a:t>  (M) </a:t>
            </a:r>
            <a:r>
              <a:rPr lang="en-US" sz="3600" dirty="0" err="1">
                <a:latin typeface="SutonnyMJ" pitchFamily="2" charset="0"/>
              </a:rPr>
              <a:t>Dc‡Rjv</a:t>
            </a:r>
            <a:r>
              <a:rPr lang="en-US" sz="3600" dirty="0">
                <a:latin typeface="SutonnyMJ" pitchFamily="2" charset="0"/>
              </a:rPr>
              <a:t>/_</a:t>
            </a:r>
            <a:r>
              <a:rPr lang="en-US" sz="3600" dirty="0" err="1">
                <a:latin typeface="SutonnyMJ" pitchFamily="2" charset="0"/>
              </a:rPr>
              <a:t>vbv</a:t>
            </a:r>
            <a:r>
              <a:rPr lang="en-US" sz="3600" dirty="0">
                <a:latin typeface="SutonnyMJ" pitchFamily="2" charset="0"/>
              </a:rPr>
              <a:t> (N)</a:t>
            </a:r>
            <a:r>
              <a:rPr lang="en-US" sz="3600" dirty="0" err="1">
                <a:latin typeface="SutonnyMJ" pitchFamily="2" charset="0"/>
              </a:rPr>
              <a:t>wmwU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K‡c©v</a:t>
            </a:r>
            <a:r>
              <a:rPr lang="en-US" sz="3600" dirty="0">
                <a:latin typeface="SutonnyMJ" pitchFamily="2" charset="0"/>
              </a:rPr>
              <a:t>/‡</a:t>
            </a:r>
            <a:r>
              <a:rPr lang="en-US" sz="3600" dirty="0" err="1">
                <a:latin typeface="SutonnyMJ" pitchFamily="2" charset="0"/>
              </a:rPr>
              <a:t>cŠi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mfv</a:t>
            </a:r>
            <a:r>
              <a:rPr lang="en-US" sz="3600" dirty="0">
                <a:latin typeface="SutonnyMJ" pitchFamily="2" charset="0"/>
              </a:rPr>
              <a:t>  </a:t>
            </a:r>
          </a:p>
          <a:p>
            <a:r>
              <a:rPr lang="en-US" sz="3600" dirty="0">
                <a:latin typeface="SutonnyMJ" pitchFamily="2" charset="0"/>
              </a:rPr>
              <a:t>3| </a:t>
            </a:r>
            <a:r>
              <a:rPr lang="en-US" sz="3600" dirty="0" err="1">
                <a:latin typeface="SutonnyMJ" pitchFamily="2" charset="0"/>
              </a:rPr>
              <a:t>eZ©gv‡b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Aa¨qb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m¤úwK©Z</a:t>
            </a:r>
            <a:r>
              <a:rPr lang="en-US" sz="3600" dirty="0">
                <a:latin typeface="SutonnyMJ" pitchFamily="2" charset="0"/>
              </a:rPr>
              <a:t>: </a:t>
            </a:r>
          </a:p>
          <a:p>
            <a:r>
              <a:rPr lang="en-US" sz="3600" dirty="0" smtClean="0">
                <a:latin typeface="SutonnyMJ" pitchFamily="2" charset="0"/>
              </a:rPr>
              <a:t>      (</a:t>
            </a:r>
            <a:r>
              <a:rPr lang="en-US" sz="3600" dirty="0">
                <a:latin typeface="SutonnyMJ" pitchFamily="2" charset="0"/>
              </a:rPr>
              <a:t>K) †</a:t>
            </a:r>
            <a:r>
              <a:rPr lang="en-US" sz="3600" dirty="0" err="1">
                <a:latin typeface="SutonnyMJ" pitchFamily="2" charset="0"/>
              </a:rPr>
              <a:t>kÖwY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     (</a:t>
            </a:r>
            <a:r>
              <a:rPr lang="en-US" sz="3600" dirty="0">
                <a:latin typeface="SutonnyMJ" pitchFamily="2" charset="0"/>
              </a:rPr>
              <a:t>L) †</a:t>
            </a:r>
            <a:r>
              <a:rPr lang="en-US" sz="3600" dirty="0" err="1">
                <a:latin typeface="SutonnyMJ" pitchFamily="2" charset="0"/>
              </a:rPr>
              <a:t>mKkvb</a:t>
            </a:r>
            <a:r>
              <a:rPr lang="en-US" sz="3600" dirty="0">
                <a:latin typeface="SutonnyMJ" pitchFamily="2" charset="0"/>
              </a:rPr>
              <a:t>  (M) †</a:t>
            </a:r>
            <a:r>
              <a:rPr lang="en-US" sz="3600" dirty="0" err="1">
                <a:latin typeface="SutonnyMJ" pitchFamily="2" charset="0"/>
              </a:rPr>
              <a:t>ivj</a:t>
            </a:r>
            <a:r>
              <a:rPr lang="en-US" sz="3600" dirty="0">
                <a:latin typeface="SutonnyMJ" pitchFamily="2" charset="0"/>
              </a:rPr>
              <a:t> (N) </a:t>
            </a:r>
            <a:r>
              <a:rPr lang="en-US" sz="3600" dirty="0" err="1">
                <a:latin typeface="SutonnyMJ" pitchFamily="2" charset="0"/>
              </a:rPr>
              <a:t>wkd&amp;U</a:t>
            </a:r>
            <a:r>
              <a:rPr lang="en-US" sz="3600" dirty="0">
                <a:latin typeface="SutonnyMJ" pitchFamily="2" charset="0"/>
              </a:rPr>
              <a:t> (O) </a:t>
            </a:r>
            <a:r>
              <a:rPr lang="en-US" sz="3600" dirty="0" err="1">
                <a:latin typeface="SutonnyMJ" pitchFamily="2" charset="0"/>
              </a:rPr>
              <a:t>MÖƒc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    (</a:t>
            </a:r>
            <a:r>
              <a:rPr lang="en-US" sz="3600" dirty="0">
                <a:latin typeface="SutonnyMJ" pitchFamily="2" charset="0"/>
              </a:rPr>
              <a:t>P) </a:t>
            </a:r>
            <a:r>
              <a:rPr lang="en-US" sz="3600" dirty="0" err="1">
                <a:latin typeface="SutonnyMJ" pitchFamily="2" charset="0"/>
              </a:rPr>
              <a:t>eZ©gvb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cÖ_g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fwZ©i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kÖwY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    (</a:t>
            </a:r>
            <a:r>
              <a:rPr lang="en-US" sz="3600" dirty="0">
                <a:latin typeface="SutonnyMJ" pitchFamily="2" charset="0"/>
              </a:rPr>
              <a:t>Q)  </a:t>
            </a:r>
            <a:r>
              <a:rPr lang="en-US" sz="3600" dirty="0" err="1">
                <a:latin typeface="SutonnyMJ" pitchFamily="2" charset="0"/>
              </a:rPr>
              <a:t>fwZ©i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ZvwiL</a:t>
            </a:r>
            <a:r>
              <a:rPr lang="en-US" sz="3600" dirty="0">
                <a:latin typeface="SutonnyMJ" pitchFamily="2" charset="0"/>
              </a:rPr>
              <a:t>  (R) †</a:t>
            </a:r>
            <a:r>
              <a:rPr lang="en-US" sz="3600" dirty="0" err="1">
                <a:latin typeface="SutonnyMJ" pitchFamily="2" charset="0"/>
              </a:rPr>
              <a:t>iwR</a:t>
            </a:r>
            <a:r>
              <a:rPr lang="en-US" sz="3600" dirty="0">
                <a:latin typeface="SutonnyMJ" pitchFamily="2" charset="0"/>
              </a:rPr>
              <a:t>‡÷ªkb b¤^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(S) </a:t>
            </a:r>
            <a:r>
              <a:rPr lang="en-US" sz="3600" dirty="0" err="1">
                <a:latin typeface="SutonnyMJ" pitchFamily="2" charset="0"/>
              </a:rPr>
              <a:t>fvm©b</a:t>
            </a:r>
            <a:r>
              <a:rPr lang="en-US" sz="3600" dirty="0">
                <a:latin typeface="SutonnyMJ" pitchFamily="2" charset="0"/>
              </a:rPr>
              <a:t> (T) </a:t>
            </a:r>
            <a:r>
              <a:rPr lang="en-US" sz="3600" dirty="0" err="1">
                <a:latin typeface="SutonnyMJ" pitchFamily="2" charset="0"/>
              </a:rPr>
              <a:t>Dce„wË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     (</a:t>
            </a:r>
            <a:r>
              <a:rPr lang="en-US" sz="3600" dirty="0">
                <a:latin typeface="SutonnyMJ" pitchFamily="2" charset="0"/>
              </a:rPr>
              <a:t>U) †</a:t>
            </a:r>
            <a:r>
              <a:rPr lang="en-US" sz="3600" dirty="0" err="1">
                <a:latin typeface="SutonnyMJ" pitchFamily="2" charset="0"/>
              </a:rPr>
              <a:t>gav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e„wË</a:t>
            </a:r>
            <a:r>
              <a:rPr lang="en-US" sz="3600" dirty="0">
                <a:latin typeface="SutonnyMJ" pitchFamily="2" charset="0"/>
              </a:rPr>
              <a:t> (V) </a:t>
            </a:r>
            <a:r>
              <a:rPr lang="en-US" sz="3600" dirty="0" err="1">
                <a:latin typeface="SutonnyMJ" pitchFamily="2" charset="0"/>
              </a:rPr>
              <a:t>Ab¨vb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e„wË</a:t>
            </a:r>
            <a:r>
              <a:rPr lang="en-US" sz="3600" dirty="0">
                <a:latin typeface="SutonnyMJ" pitchFamily="2" charset="0"/>
              </a:rPr>
              <a:t> (W) </a:t>
            </a:r>
            <a:r>
              <a:rPr lang="en-US" sz="3600" dirty="0" err="1">
                <a:latin typeface="SutonnyMJ" pitchFamily="2" charset="0"/>
              </a:rPr>
              <a:t>UªvÝdvi</a:t>
            </a:r>
            <a:r>
              <a:rPr lang="en-US" sz="3600" dirty="0">
                <a:latin typeface="SutonnyMJ" pitchFamily="2" charset="0"/>
              </a:rPr>
              <a:t>  Bb </a:t>
            </a:r>
            <a:r>
              <a:rPr lang="en-US" sz="3600" dirty="0" smtClean="0">
                <a:latin typeface="SutonnyMJ" pitchFamily="2" charset="0"/>
              </a:rPr>
              <a:t>   (</a:t>
            </a:r>
            <a:r>
              <a:rPr lang="en-US" sz="3600" dirty="0">
                <a:latin typeface="SutonnyMJ" pitchFamily="2" charset="0"/>
              </a:rPr>
              <a:t>Y) </a:t>
            </a:r>
            <a:r>
              <a:rPr lang="en-US" sz="3600" dirty="0" err="1">
                <a:latin typeface="SutonnyMJ" pitchFamily="2" charset="0"/>
              </a:rPr>
              <a:t>wiwcUvi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4| </a:t>
            </a:r>
            <a:r>
              <a:rPr lang="en-US" sz="3600" dirty="0" err="1">
                <a:latin typeface="SutonnyMJ" pitchFamily="2" charset="0"/>
              </a:rPr>
              <a:t>c~e©eZx</a:t>
            </a:r>
            <a:r>
              <a:rPr lang="en-US" sz="3600" dirty="0">
                <a:latin typeface="SutonnyMJ" pitchFamily="2" charset="0"/>
              </a:rPr>
              <a:t>© †</a:t>
            </a:r>
            <a:r>
              <a:rPr lang="en-US" sz="3600" dirty="0" err="1">
                <a:latin typeface="SutonnyMJ" pitchFamily="2" charset="0"/>
              </a:rPr>
              <a:t>kÖwYi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cixÿvi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djvdj</a:t>
            </a:r>
            <a:r>
              <a:rPr lang="en-US" sz="3600" dirty="0">
                <a:latin typeface="SutonnyMJ" pitchFamily="2" charset="0"/>
              </a:rPr>
              <a:t>:-</a:t>
            </a:r>
          </a:p>
          <a:p>
            <a:r>
              <a:rPr lang="en-US" sz="3600" dirty="0">
                <a:latin typeface="SutonnyMJ" pitchFamily="2" charset="0"/>
              </a:rPr>
              <a:t>5| </a:t>
            </a:r>
            <a:r>
              <a:rPr lang="en-US" sz="3600" dirty="0" err="1">
                <a:latin typeface="SutonnyMJ" pitchFamily="2" charset="0"/>
              </a:rPr>
              <a:t>welq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wfwËK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djvdj</a:t>
            </a:r>
            <a:r>
              <a:rPr lang="en-US" sz="3600" dirty="0">
                <a:latin typeface="SutonnyMJ" pitchFamily="2" charset="0"/>
              </a:rPr>
              <a:t>(</a:t>
            </a:r>
            <a:r>
              <a:rPr lang="en-US" sz="3600" dirty="0" err="1">
                <a:latin typeface="SutonnyMJ" pitchFamily="2" charset="0"/>
              </a:rPr>
              <a:t>evwl©K</a:t>
            </a:r>
            <a:r>
              <a:rPr lang="en-US" sz="3600" dirty="0">
                <a:latin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</a:rPr>
              <a:t>cvewjK</a:t>
            </a:r>
            <a:r>
              <a:rPr lang="en-US" sz="3600" dirty="0">
                <a:latin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</a:rPr>
              <a:t>c~e©eZx</a:t>
            </a:r>
            <a:r>
              <a:rPr lang="en-US" sz="3600" dirty="0" smtClean="0">
                <a:latin typeface="SutonnyMJ" pitchFamily="2" charset="0"/>
              </a:rPr>
              <a:t>©)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313899"/>
            <a:ext cx="112594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</a:rPr>
              <a:t>6| </a:t>
            </a:r>
            <a:r>
              <a:rPr lang="en-US" sz="3600" dirty="0" err="1">
                <a:latin typeface="SutonnyMJ" pitchFamily="2" charset="0"/>
              </a:rPr>
              <a:t>Dcw</a:t>
            </a:r>
            <a:r>
              <a:rPr lang="en-US" sz="3600" dirty="0">
                <a:latin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</a:rPr>
              <a:t>wZi</a:t>
            </a:r>
            <a:r>
              <a:rPr lang="en-US" sz="3600" dirty="0">
                <a:latin typeface="SutonnyMJ" pitchFamily="2" charset="0"/>
              </a:rPr>
              <a:t> Z_¨(2020 </a:t>
            </a:r>
            <a:r>
              <a:rPr lang="en-US" sz="3600" dirty="0" err="1">
                <a:latin typeface="SutonnyMJ" pitchFamily="2" charset="0"/>
              </a:rPr>
              <a:t>mvj</a:t>
            </a:r>
            <a:r>
              <a:rPr lang="en-US" sz="3600" dirty="0">
                <a:latin typeface="SutonnyMJ" pitchFamily="2" charset="0"/>
              </a:rPr>
              <a:t>)</a:t>
            </a:r>
          </a:p>
          <a:p>
            <a:r>
              <a:rPr lang="en-US" sz="3600" dirty="0">
                <a:latin typeface="SutonnyMJ" pitchFamily="2" charset="0"/>
              </a:rPr>
              <a:t>7| †</a:t>
            </a:r>
            <a:r>
              <a:rPr lang="en-US" sz="3600" dirty="0" err="1">
                <a:latin typeface="SutonnyMJ" pitchFamily="2" charset="0"/>
              </a:rPr>
              <a:t>Kv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KvwiK¨jvi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</a:rPr>
              <a:t>©µg  [ </a:t>
            </a:r>
            <a:r>
              <a:rPr lang="en-US" sz="3600" dirty="0" err="1">
                <a:latin typeface="SutonnyMJ" pitchFamily="2" charset="0"/>
              </a:rPr>
              <a:t>wUK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]</a:t>
            </a:r>
          </a:p>
          <a:p>
            <a:r>
              <a:rPr lang="en-US" sz="3600" dirty="0">
                <a:latin typeface="SutonnyMJ" pitchFamily="2" charset="0"/>
              </a:rPr>
              <a:t>8| </a:t>
            </a:r>
            <a:r>
              <a:rPr lang="en-US" sz="3600" dirty="0" err="1">
                <a:latin typeface="SutonnyMJ" pitchFamily="2" charset="0"/>
              </a:rPr>
              <a:t>kL</a:t>
            </a:r>
            <a:r>
              <a:rPr lang="en-US" sz="3600" dirty="0">
                <a:latin typeface="SutonnyMJ" pitchFamily="2" charset="0"/>
              </a:rPr>
              <a:t>  [ </a:t>
            </a:r>
            <a:r>
              <a:rPr lang="en-US" sz="3600" dirty="0" err="1">
                <a:latin typeface="SutonnyMJ" pitchFamily="2" charset="0"/>
              </a:rPr>
              <a:t>wUK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]</a:t>
            </a:r>
          </a:p>
          <a:p>
            <a:r>
              <a:rPr lang="en-US" sz="3600" dirty="0">
                <a:latin typeface="SutonnyMJ" pitchFamily="2" charset="0"/>
              </a:rPr>
              <a:t>9| Ask </a:t>
            </a:r>
            <a:r>
              <a:rPr lang="en-US" sz="3600" dirty="0" err="1">
                <a:latin typeface="SutonnyMJ" pitchFamily="2" charset="0"/>
              </a:rPr>
              <a:t>MÖnb</a:t>
            </a:r>
            <a:r>
              <a:rPr lang="en-US" sz="3600" dirty="0">
                <a:latin typeface="SutonnyMJ" pitchFamily="2" charset="0"/>
              </a:rPr>
              <a:t> [ </a:t>
            </a:r>
            <a:r>
              <a:rPr lang="en-US" sz="3600" dirty="0" err="1">
                <a:latin typeface="SutonnyMJ" pitchFamily="2" charset="0"/>
              </a:rPr>
              <a:t>wUK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] </a:t>
            </a:r>
          </a:p>
          <a:p>
            <a:r>
              <a:rPr lang="en-US" sz="3600" dirty="0">
                <a:latin typeface="SutonnyMJ" pitchFamily="2" charset="0"/>
              </a:rPr>
              <a:t>10| </a:t>
            </a:r>
            <a:r>
              <a:rPr lang="en-US" sz="3600" dirty="0" err="1">
                <a:latin typeface="SutonnyMJ" pitchFamily="2" charset="0"/>
              </a:rPr>
              <a:t>AR©b</a:t>
            </a:r>
            <a:r>
              <a:rPr lang="en-US" sz="3600" dirty="0">
                <a:latin typeface="SutonnyMJ" pitchFamily="2" charset="0"/>
              </a:rPr>
              <a:t> [ </a:t>
            </a:r>
            <a:r>
              <a:rPr lang="en-US" sz="3600" dirty="0" err="1">
                <a:latin typeface="SutonnyMJ" pitchFamily="2" charset="0"/>
              </a:rPr>
              <a:t>wUK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]</a:t>
            </a:r>
          </a:p>
          <a:p>
            <a:r>
              <a:rPr lang="en-US" sz="3600" dirty="0">
                <a:latin typeface="SutonnyMJ" pitchFamily="2" charset="0"/>
              </a:rPr>
              <a:t>11| </a:t>
            </a:r>
            <a:r>
              <a:rPr lang="en-US" sz="3600" dirty="0" err="1">
                <a:latin typeface="SutonnyMJ" pitchFamily="2" charset="0"/>
              </a:rPr>
              <a:t>wkÿv_x©i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K¨vUvMix</a:t>
            </a:r>
            <a:r>
              <a:rPr lang="en-US" sz="3600" dirty="0">
                <a:latin typeface="SutonnyMJ" pitchFamily="2" charset="0"/>
              </a:rPr>
              <a:t> [ </a:t>
            </a:r>
            <a:r>
              <a:rPr lang="en-US" sz="3600" dirty="0" err="1">
                <a:latin typeface="SutonnyMJ" pitchFamily="2" charset="0"/>
              </a:rPr>
              <a:t>wUK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 smtClean="0">
                <a:latin typeface="SutonnyMJ" pitchFamily="2" charset="0"/>
              </a:rPr>
              <a:t>]</a:t>
            </a:r>
          </a:p>
          <a:p>
            <a:endParaRPr lang="en-US" sz="3600" dirty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wkÿv_x©i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¯^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vÿi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ZvwiL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                      ‡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kÖwY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wkÿ‡Ki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 ¯^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vÿi</a:t>
            </a:r>
            <a:r>
              <a:rPr lang="en-US" sz="3600" dirty="0">
                <a:solidFill>
                  <a:srgbClr val="000099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SutonnyMJ" pitchFamily="2" charset="0"/>
              </a:rPr>
              <a:t>ZvwiL</a:t>
            </a:r>
            <a:endParaRPr lang="en-US" sz="3600" dirty="0">
              <a:solidFill>
                <a:srgbClr val="000099"/>
              </a:solidFill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 </a:t>
            </a:r>
          </a:p>
          <a:p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                 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cÖwZôvb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cÖav‡bi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¯^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vÿi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ZvwiL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cÖZ¨qb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  <a:p>
            <a:endParaRPr lang="en-US" sz="3600" dirty="0">
              <a:latin typeface="SutonnyMJ" pitchFamily="2" charset="0"/>
            </a:endParaRPr>
          </a:p>
          <a:p>
            <a:endParaRPr lang="en-US" sz="3600" dirty="0"/>
          </a:p>
        </p:txBody>
      </p:sp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2" y="3016155"/>
            <a:ext cx="1165518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Ab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jvB‡b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WvUv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Gw›Uªi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KvR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157" y="3930556"/>
            <a:ext cx="560923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cÖwZôvb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cÖavb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591" y="4790365"/>
            <a:ext cx="405338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  <a:latin typeface="SutonnyMJ" pitchFamily="2" charset="0"/>
              </a:rPr>
              <a:t>5Rb </a:t>
            </a:r>
            <a:r>
              <a:rPr lang="en-US" sz="2000" dirty="0" err="1" smtClean="0">
                <a:solidFill>
                  <a:srgbClr val="000066"/>
                </a:solidFill>
                <a:latin typeface="SutonnyMJ" pitchFamily="2" charset="0"/>
              </a:rPr>
              <a:t>BDRvi</a:t>
            </a:r>
            <a:r>
              <a:rPr lang="en-US" sz="20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latin typeface="SutonnyMJ" pitchFamily="2" charset="0"/>
              </a:rPr>
              <a:t>wkÿK</a:t>
            </a:r>
            <a:r>
              <a:rPr lang="en-US" sz="20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latin typeface="SutonnyMJ" pitchFamily="2" charset="0"/>
              </a:rPr>
              <a:t>Aby‡gv`b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42" y="4776716"/>
            <a:ext cx="4217158" cy="1569660"/>
          </a:xfrm>
          <a:prstGeom prst="rect">
            <a:avLst/>
          </a:prstGeom>
          <a:solidFill>
            <a:srgbClr val="75F19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GWwgb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wnmv‡e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jM</a:t>
            </a:r>
            <a:r>
              <a:rPr lang="en-US" sz="3600" dirty="0" smtClean="0">
                <a:solidFill>
                  <a:srgbClr val="000066"/>
                </a:solidFill>
                <a:latin typeface="SutonnyMJ" pitchFamily="2" charset="0"/>
              </a:rPr>
              <a:t> Bb </a:t>
            </a:r>
            <a:r>
              <a:rPr lang="en-US" sz="3600" dirty="0" err="1" smtClean="0">
                <a:solidFill>
                  <a:srgbClr val="000066"/>
                </a:solidFill>
                <a:latin typeface="SutonnyMJ" pitchFamily="2" charset="0"/>
              </a:rPr>
              <a:t>Kiv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1862" y="4790365"/>
            <a:ext cx="2879678" cy="1569660"/>
          </a:xfrm>
          <a:prstGeom prst="rect">
            <a:avLst/>
          </a:prstGeom>
          <a:solidFill>
            <a:srgbClr val="75F19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66"/>
                </a:solidFill>
                <a:latin typeface="SutonnyMJ" pitchFamily="2" charset="0"/>
              </a:rPr>
              <a:t>Z`viwK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0388637">
            <a:off x="1953347" y="771773"/>
            <a:ext cx="1290417" cy="1362505"/>
          </a:xfrm>
          <a:prstGeom prst="wedgeEllipseCallout">
            <a:avLst>
              <a:gd name="adj1" fmla="val -134529"/>
              <a:gd name="adj2" fmla="val -73827"/>
            </a:avLst>
          </a:prstGeom>
          <a:solidFill>
            <a:srgbClr val="7030A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FF00"/>
                </a:solidFill>
                <a:latin typeface="SutonnyMJ" pitchFamily="2" charset="0"/>
              </a:rPr>
              <a:t>wKfv‡e</a:t>
            </a:r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SutonnyMJ" pitchFamily="2" charset="0"/>
              </a:rPr>
              <a:t>Ki‡eb</a:t>
            </a:r>
            <a:r>
              <a:rPr lang="en-US" sz="2000" dirty="0">
                <a:solidFill>
                  <a:srgbClr val="FFFF00"/>
                </a:solidFill>
                <a:latin typeface="SutonnyMJ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5114" r="10643" b="5498"/>
          <a:stretch/>
        </p:blipFill>
        <p:spPr>
          <a:xfrm>
            <a:off x="423080" y="589616"/>
            <a:ext cx="1327773" cy="1375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395785"/>
            <a:ext cx="8052180" cy="2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436728"/>
            <a:ext cx="315263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cÖwZôvb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cÖavb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9" y="3330054"/>
            <a:ext cx="56092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BDRvi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wkÿK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ˆ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Zix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Kiæb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94" y="4380932"/>
            <a:ext cx="56092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cvmIqvW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n¯ÍvšÍi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Ki‡eb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9" y="1269242"/>
            <a:ext cx="56092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wkÿ‡Ki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gBj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b¤^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wbb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93" y="2306472"/>
            <a:ext cx="563652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UªBwbs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mvf©v‡i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GWwgb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n‡eb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35" y="1624084"/>
            <a:ext cx="5121401" cy="380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17" y="191069"/>
            <a:ext cx="11696130" cy="64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56848" y="1024506"/>
            <a:ext cx="68921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latin typeface="ChandrabatiMJ" pitchFamily="2" charset="0"/>
              </a:rPr>
              <a:t>cÖwkÿY</a:t>
            </a:r>
            <a:r>
              <a:rPr lang="en-US" sz="8000" b="1" dirty="0">
                <a:ln w="0"/>
                <a:latin typeface="ChandrabatiMJ" pitchFamily="2" charset="0"/>
              </a:rPr>
              <a:t> </a:t>
            </a:r>
            <a:r>
              <a:rPr lang="en-US" sz="8000" b="1" dirty="0" err="1" smtClean="0">
                <a:ln w="0"/>
                <a:latin typeface="ChandrabatiMJ" pitchFamily="2" charset="0"/>
              </a:rPr>
              <a:t>Kg©kvjv</a:t>
            </a:r>
            <a:r>
              <a:rPr lang="en-US" sz="8000" b="1" dirty="0" err="1">
                <a:ln w="0"/>
                <a:latin typeface="ChandrabatiMJ" pitchFamily="2" charset="0"/>
              </a:rPr>
              <a:t>q</a:t>
            </a:r>
            <a:endParaRPr lang="en-US" sz="8000" b="1" dirty="0">
              <a:latin typeface="ChandrabatiMJ" pitchFamily="2" charset="0"/>
            </a:endParaRPr>
          </a:p>
          <a:p>
            <a:pPr algn="ctr"/>
            <a:r>
              <a:rPr lang="bn-BD" sz="15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72955"/>
            <a:ext cx="11286698" cy="646331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GZÿY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Kijvg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;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cÖevn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QK 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330" y="1037229"/>
            <a:ext cx="982639" cy="955343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2142699" y="1078173"/>
            <a:ext cx="773828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UID</a:t>
            </a:r>
            <a:r>
              <a:rPr lang="en-US" sz="4400" dirty="0" smtClean="0">
                <a:latin typeface="SutonnyMJ" pitchFamily="2" charset="0"/>
              </a:rPr>
              <a:t>  dig </a:t>
            </a:r>
            <a:r>
              <a:rPr lang="en-US" sz="4400" dirty="0" err="1" smtClean="0">
                <a:latin typeface="SutonnyMJ" pitchFamily="2" charset="0"/>
              </a:rPr>
              <a:t>wkÿv_x</a:t>
            </a:r>
            <a:r>
              <a:rPr lang="en-US" sz="4400" dirty="0" smtClean="0">
                <a:latin typeface="SutonnyMJ" pitchFamily="2" charset="0"/>
              </a:rPr>
              <a:t>©‡`</a:t>
            </a:r>
            <a:r>
              <a:rPr lang="en-US" sz="4400" dirty="0" err="1" smtClean="0">
                <a:latin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gv‡S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mieivn</a:t>
            </a:r>
            <a:r>
              <a:rPr lang="en-US" sz="4400" dirty="0" smtClean="0">
                <a:latin typeface="SutonnyMJ" pitchFamily="2" charset="0"/>
              </a:rPr>
              <a:t> 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6035" y="2074459"/>
            <a:ext cx="982639" cy="955343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142699" y="2074459"/>
            <a:ext cx="77382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cÖgvbcÎ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mn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cyibK</a:t>
            </a:r>
            <a:r>
              <a:rPr lang="en-US" sz="4400" dirty="0" smtClean="0">
                <a:latin typeface="SutonnyMJ" pitchFamily="2" charset="0"/>
              </a:rPr>
              <a:t>…Z </a:t>
            </a:r>
            <a:r>
              <a:rPr lang="en-US" sz="4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UID</a:t>
            </a:r>
            <a:r>
              <a:rPr lang="en-US" sz="4400" dirty="0" smtClean="0">
                <a:latin typeface="SutonnyMJ" pitchFamily="2" charset="0"/>
              </a:rPr>
              <a:t>  dig </a:t>
            </a:r>
            <a:r>
              <a:rPr lang="en-US" sz="4400" dirty="0" err="1" smtClean="0">
                <a:latin typeface="SutonnyMJ" pitchFamily="2" charset="0"/>
              </a:rPr>
              <a:t>MÖnb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699" y="3138985"/>
            <a:ext cx="773828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</a:rPr>
              <a:t>kÖwY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wfwËK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dvBj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cÖ</a:t>
            </a:r>
            <a:r>
              <a:rPr lang="en-US" sz="4400" dirty="0" smtClean="0">
                <a:latin typeface="SutonnyMJ" pitchFamily="2" charset="0"/>
              </a:rPr>
              <a:t>¯‘Z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699" y="4189862"/>
            <a:ext cx="773828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</a:rPr>
              <a:t>kÖwY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</a:rPr>
              <a:t> KZ©„K </a:t>
            </a:r>
            <a:r>
              <a:rPr lang="en-US" sz="4400" dirty="0" err="1" smtClean="0">
                <a:latin typeface="SutonnyMJ" pitchFamily="2" charset="0"/>
              </a:rPr>
              <a:t>hvPvB</a:t>
            </a:r>
            <a:r>
              <a:rPr lang="en-US" sz="4400" dirty="0" smtClean="0">
                <a:latin typeface="SutonnyMJ" pitchFamily="2" charset="0"/>
              </a:rPr>
              <a:t> I ¯^</a:t>
            </a:r>
            <a:r>
              <a:rPr lang="en-US" sz="4400" dirty="0" err="1" smtClean="0">
                <a:latin typeface="SutonnyMJ" pitchFamily="2" charset="0"/>
              </a:rPr>
              <a:t>vÿi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699" y="5022375"/>
            <a:ext cx="773828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cÖavb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</a:rPr>
              <a:t> KZ©„K </a:t>
            </a:r>
            <a:r>
              <a:rPr lang="en-US" sz="4400" dirty="0" err="1" smtClean="0">
                <a:latin typeface="SutonnyMJ" pitchFamily="2" charset="0"/>
              </a:rPr>
              <a:t>cÖZ¨qb</a:t>
            </a:r>
            <a:r>
              <a:rPr lang="en-US" sz="4400" dirty="0" smtClean="0">
                <a:latin typeface="SutonnyMJ" pitchFamily="2" charset="0"/>
              </a:rPr>
              <a:t> I ¯^</a:t>
            </a:r>
            <a:r>
              <a:rPr lang="en-US" sz="4400" dirty="0" err="1" smtClean="0">
                <a:latin typeface="SutonnyMJ" pitchFamily="2" charset="0"/>
              </a:rPr>
              <a:t>vÿi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699" y="5882183"/>
            <a:ext cx="773828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cÖavb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WvUv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Gw›U</a:t>
            </a:r>
            <a:r>
              <a:rPr lang="en-US" sz="4400" dirty="0" smtClean="0">
                <a:latin typeface="SutonnyMJ" pitchFamily="2" charset="0"/>
              </a:rPr>
              <a:t>ª </a:t>
            </a:r>
            <a:r>
              <a:rPr lang="en-US" sz="4400" dirty="0" err="1" smtClean="0">
                <a:latin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wb‡qvM</a:t>
            </a:r>
            <a:endParaRPr lang="en-US" sz="4400" dirty="0">
              <a:latin typeface="Sutonny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9150" r="25423" b="47830"/>
          <a:stretch/>
        </p:blipFill>
        <p:spPr>
          <a:xfrm>
            <a:off x="750627" y="3171150"/>
            <a:ext cx="1138138" cy="854940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45758" r="76768" b="-809"/>
          <a:stretch/>
        </p:blipFill>
        <p:spPr>
          <a:xfrm>
            <a:off x="846162" y="4167384"/>
            <a:ext cx="1064526" cy="1168891"/>
          </a:xfrm>
          <a:prstGeom prst="rect">
            <a:avLst/>
          </a:prstGeom>
        </p:spPr>
      </p:pic>
      <p:sp>
        <p:nvSpPr>
          <p:cNvPr id="18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184" y="409433"/>
            <a:ext cx="308439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cÖwkÿY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MÖnb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701" y="423081"/>
            <a:ext cx="3070746" cy="83099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jM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Bb</a:t>
            </a:r>
            <a:endParaRPr lang="en-US" sz="4800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1" y="1473348"/>
            <a:ext cx="2891281" cy="1965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31307" y="1473960"/>
            <a:ext cx="2661313" cy="19516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Uªwbs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mvfv©i</a:t>
            </a:r>
            <a:endParaRPr lang="en-US" sz="4400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3" y="1644555"/>
            <a:ext cx="2610628" cy="188570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080679" y="2019870"/>
            <a:ext cx="859809" cy="941695"/>
          </a:xfrm>
          <a:prstGeom prst="rightArrow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56142" y="2033518"/>
            <a:ext cx="859809" cy="941695"/>
          </a:xfrm>
          <a:prstGeom prst="rightArrow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6" y="3998793"/>
            <a:ext cx="9567081" cy="221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464023" y="4490115"/>
            <a:ext cx="859809" cy="941695"/>
          </a:xfrm>
          <a:prstGeom prst="rightArrow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9294" y="409433"/>
            <a:ext cx="3084395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Qwe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msiÿY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9432" y="2019870"/>
            <a:ext cx="859809" cy="941695"/>
          </a:xfrm>
          <a:prstGeom prst="rightArrow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 unique id form pag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9" y="179882"/>
            <a:ext cx="5168251" cy="6316451"/>
          </a:xfrm>
          <a:prstGeom prst="rect">
            <a:avLst/>
          </a:prstGeom>
          <a:ln w="9525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24866" y="3267856"/>
            <a:ext cx="4062333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PinkiyMJ" pitchFamily="2" charset="0"/>
              </a:rPr>
              <a:t>Qwe</a:t>
            </a:r>
            <a:r>
              <a:rPr lang="en-US" sz="8800" dirty="0" smtClean="0">
                <a:latin typeface="PinkiyMJ" pitchFamily="2" charset="0"/>
              </a:rPr>
              <a:t> ¯’</a:t>
            </a:r>
            <a:r>
              <a:rPr lang="en-US" sz="8800" dirty="0" err="1" smtClean="0">
                <a:latin typeface="PinkiyMJ" pitchFamily="2" charset="0"/>
              </a:rPr>
              <a:t>vcb</a:t>
            </a:r>
            <a:endParaRPr lang="en-US" sz="8800" dirty="0">
              <a:latin typeface="PinkiyMJ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1831548">
            <a:off x="5388329" y="2103388"/>
            <a:ext cx="3122749" cy="824459"/>
          </a:xfrm>
          <a:prstGeom prst="leftArrow">
            <a:avLst>
              <a:gd name="adj1" fmla="val 19789"/>
              <a:gd name="adj2" fmla="val 331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83" y="4885542"/>
            <a:ext cx="12192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39" y="4870552"/>
            <a:ext cx="12192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40" y="343522"/>
            <a:ext cx="2143595" cy="26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49" y="381000"/>
            <a:ext cx="11206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Qwe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msiÿY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1220449"/>
            <a:ext cx="336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nvW</a:t>
            </a:r>
            <a:r>
              <a:rPr lang="en-US" sz="4000" dirty="0" smtClean="0">
                <a:latin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</a:rPr>
              <a:t>Kwc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50" y="2134849"/>
            <a:ext cx="336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md&amp;U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Kwc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552" y="3274102"/>
            <a:ext cx="456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gvevB‡j</a:t>
            </a:r>
            <a:r>
              <a:rPr lang="en-US" sz="4000" dirty="0">
                <a:latin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</a:rPr>
              <a:t>kU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wb‡q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3552" y="4203492"/>
            <a:ext cx="456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¯‹</a:t>
            </a:r>
            <a:r>
              <a:rPr lang="en-US" sz="4000" dirty="0" err="1" smtClean="0">
                <a:latin typeface="SutonnyMJ" pitchFamily="2" charset="0"/>
              </a:rPr>
              <a:t>vbvi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</a:rPr>
              <a:t>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wb‡q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260" y="760486"/>
            <a:ext cx="506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2 </a:t>
            </a:r>
            <a:r>
              <a:rPr lang="en-US" sz="5400" dirty="0" err="1" smtClean="0">
                <a:latin typeface="SutonnyMJ" pitchFamily="2" charset="0"/>
              </a:rPr>
              <a:t>wU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nvW</a:t>
            </a:r>
            <a:r>
              <a:rPr lang="en-US" sz="5400" dirty="0" smtClean="0">
                <a:latin typeface="SutonnyMJ" pitchFamily="2" charset="0"/>
              </a:rPr>
              <a:t>© </a:t>
            </a:r>
            <a:r>
              <a:rPr lang="en-US" sz="5400" dirty="0" err="1" smtClean="0">
                <a:latin typeface="SutonnyMJ" pitchFamily="2" charset="0"/>
              </a:rPr>
              <a:t>Kwc</a:t>
            </a:r>
            <a:r>
              <a:rPr lang="en-US" sz="5400" dirty="0" smtClean="0">
                <a:latin typeface="SutonnyMJ" pitchFamily="2" charset="0"/>
              </a:rPr>
              <a:t>  </a:t>
            </a:r>
            <a:r>
              <a:rPr lang="en-US" sz="5400" dirty="0" err="1" smtClean="0">
                <a:latin typeface="SutonnyMJ" pitchFamily="2" charset="0"/>
              </a:rPr>
              <a:t>wb‡eb</a:t>
            </a:r>
            <a:r>
              <a:rPr lang="en-US" sz="5400" dirty="0" smtClean="0">
                <a:latin typeface="SutonnyMJ" pitchFamily="2" charset="0"/>
              </a:rPr>
              <a:t> 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358" y="2017248"/>
            <a:ext cx="1051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2wU‡Z dig b¤^</a:t>
            </a:r>
            <a:r>
              <a:rPr lang="en-US" sz="5400" dirty="0" err="1" smtClean="0">
                <a:latin typeface="SutonnyMJ" pitchFamily="2" charset="0"/>
              </a:rPr>
              <a:t>i</a:t>
            </a:r>
            <a:r>
              <a:rPr lang="en-US" sz="5400" dirty="0" smtClean="0">
                <a:latin typeface="SutonnyMJ" pitchFamily="2" charset="0"/>
              </a:rPr>
              <a:t> mv‡_ </a:t>
            </a:r>
            <a:r>
              <a:rPr lang="en-US" sz="5400" dirty="0" err="1" smtClean="0">
                <a:latin typeface="SutonnyMJ" pitchFamily="2" charset="0"/>
              </a:rPr>
              <a:t>wgj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i‡L</a:t>
            </a:r>
            <a:r>
              <a:rPr lang="en-US" sz="5400" dirty="0" smtClean="0">
                <a:latin typeface="SutonnyMJ" pitchFamily="2" charset="0"/>
              </a:rPr>
              <a:t> b¤^</a:t>
            </a:r>
            <a:r>
              <a:rPr lang="en-US" sz="5400" dirty="0" err="1" smtClean="0">
                <a:latin typeface="SutonnyMJ" pitchFamily="2" charset="0"/>
              </a:rPr>
              <a:t>i</a:t>
            </a:r>
            <a:r>
              <a:rPr lang="en-US" sz="5400" dirty="0" smtClean="0">
                <a:latin typeface="SutonnyMJ" pitchFamily="2" charset="0"/>
              </a:rPr>
              <a:t> w`‡</a:t>
            </a:r>
            <a:r>
              <a:rPr lang="en-US" sz="5400" dirty="0" err="1" smtClean="0">
                <a:latin typeface="SutonnyMJ" pitchFamily="2" charset="0"/>
              </a:rPr>
              <a:t>eb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121" y="3654233"/>
            <a:ext cx="896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1 </a:t>
            </a:r>
            <a:r>
              <a:rPr lang="en-US" sz="6000" dirty="0" err="1" smtClean="0">
                <a:latin typeface="SutonnyMJ" pitchFamily="2" charset="0"/>
              </a:rPr>
              <a:t>wU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di‡g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wcbAvc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n‡e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177" y="5227081"/>
            <a:ext cx="8269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</a:rPr>
              <a:t>AciwU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gvevB‡j</a:t>
            </a:r>
            <a:r>
              <a:rPr lang="en-US" sz="6000" dirty="0" smtClean="0">
                <a:latin typeface="SutonnyMJ" pitchFamily="2" charset="0"/>
              </a:rPr>
              <a:t> ¯‹</a:t>
            </a:r>
            <a:r>
              <a:rPr lang="en-US" sz="6000" dirty="0" err="1" smtClean="0">
                <a:latin typeface="SutonnyMJ" pitchFamily="2" charset="0"/>
              </a:rPr>
              <a:t>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Ki‡eb</a:t>
            </a:r>
            <a:r>
              <a:rPr lang="en-US" sz="6000" dirty="0" smtClean="0">
                <a:latin typeface="SutonnyMJ" pitchFamily="2" charset="0"/>
              </a:rPr>
              <a:t>| 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11" y="221283"/>
            <a:ext cx="812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gvevB‡j</a:t>
            </a:r>
            <a:r>
              <a:rPr lang="en-US" sz="4000" dirty="0" smtClean="0">
                <a:latin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</a:rPr>
              <a:t>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Ki‡eb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wKfv‡e</a:t>
            </a:r>
            <a:r>
              <a:rPr lang="en-US" sz="4000" dirty="0" smtClean="0">
                <a:latin typeface="SutonnyMJ" pitchFamily="2" charset="0"/>
              </a:rPr>
              <a:t>?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2" y="1053365"/>
            <a:ext cx="2564913" cy="4003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1023800"/>
            <a:ext cx="2863214" cy="417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0111" y="5625796"/>
            <a:ext cx="812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cø</a:t>
            </a:r>
            <a:r>
              <a:rPr lang="en-US" sz="4000" dirty="0" smtClean="0">
                <a:latin typeface="SutonnyMJ" pitchFamily="2" charset="0"/>
              </a:rPr>
              <a:t> †÷vi †_‡K </a:t>
            </a:r>
            <a:r>
              <a:rPr lang="en-US" sz="4000" dirty="0" err="1" smtClean="0">
                <a:latin typeface="SutonnyMJ" pitchFamily="2" charset="0"/>
              </a:rPr>
              <a:t>Gcm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WvIb‡jvW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Kiæb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85" y="783563"/>
            <a:ext cx="3220313" cy="486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95" y="622000"/>
            <a:ext cx="3204038" cy="492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0111" y="5625796"/>
            <a:ext cx="1018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cø</a:t>
            </a:r>
            <a:r>
              <a:rPr lang="en-US" sz="4000" dirty="0" smtClean="0">
                <a:latin typeface="SutonnyMJ" pitchFamily="2" charset="0"/>
              </a:rPr>
              <a:t> †÷vi †_‡K </a:t>
            </a:r>
            <a:r>
              <a:rPr lang="en-US" sz="4000" dirty="0" err="1" smtClean="0">
                <a:latin typeface="SutonnyMJ" pitchFamily="2" charset="0"/>
              </a:rPr>
              <a:t>wd</a:t>
            </a:r>
            <a:r>
              <a:rPr lang="en-US" sz="4000" dirty="0" smtClean="0">
                <a:latin typeface="SutonnyMJ" pitchFamily="2" charset="0"/>
              </a:rPr>
              <a:t>« </a:t>
            </a:r>
            <a:r>
              <a:rPr lang="en-US" sz="4000" dirty="0" err="1" smtClean="0">
                <a:latin typeface="SutonnyMJ" pitchFamily="2" charset="0"/>
              </a:rPr>
              <a:t>Gcm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WvIb‡jvW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K‡iI‡cb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Kiæb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9" y="311910"/>
            <a:ext cx="3592612" cy="4985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5005" y="2377629"/>
            <a:ext cx="52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Avc‡jvW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KgwcøU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n‡j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r>
              <a:rPr lang="en-US" sz="4000" dirty="0" err="1" smtClean="0">
                <a:latin typeface="SutonnyMJ" pitchFamily="2" charset="0"/>
              </a:rPr>
              <a:t>K¨vgiv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evUb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†`</a:t>
            </a:r>
            <a:r>
              <a:rPr lang="en-US" sz="4000" dirty="0" err="1" smtClean="0">
                <a:latin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hv‡e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97" y="714233"/>
            <a:ext cx="2849715" cy="4512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5" y="560966"/>
            <a:ext cx="3077893" cy="4679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8917" y="5598500"/>
            <a:ext cx="334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QwewU</a:t>
            </a:r>
            <a:r>
              <a:rPr lang="en-US" sz="4000" dirty="0" smtClean="0">
                <a:latin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</a:rPr>
              <a:t>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Kiæb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9777" y="726249"/>
            <a:ext cx="3346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mBf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Kvivi</a:t>
            </a:r>
            <a:r>
              <a:rPr lang="en-US" sz="4000" dirty="0" smtClean="0">
                <a:latin typeface="SutonnyMJ" pitchFamily="2" charset="0"/>
              </a:rPr>
              <a:t> ci  (WU G </a:t>
            </a:r>
            <a:r>
              <a:rPr lang="en-US" sz="4000" dirty="0" err="1" smtClean="0">
                <a:latin typeface="SutonnyMJ" pitchFamily="2" charset="0"/>
              </a:rPr>
              <a:t>Pvc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wi‡bBg</a:t>
            </a:r>
            <a:r>
              <a:rPr lang="en-US" sz="4000" dirty="0" smtClean="0">
                <a:latin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hv‡e</a:t>
            </a:r>
            <a:r>
              <a:rPr lang="en-US" sz="4000" dirty="0" smtClean="0">
                <a:latin typeface="SutonnyMJ" pitchFamily="2" charset="0"/>
              </a:rPr>
              <a:t>) </a:t>
            </a:r>
            <a:r>
              <a:rPr lang="en-US" sz="4000" dirty="0" err="1" smtClean="0">
                <a:latin typeface="SutonnyMJ" pitchFamily="2" charset="0"/>
              </a:rPr>
              <a:t>QwewU‡K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wi‡bgBg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Kiæb</a:t>
            </a:r>
            <a:r>
              <a:rPr lang="en-US" sz="4000" dirty="0" smtClean="0">
                <a:latin typeface="SutonnyMJ" pitchFamily="2" charset="0"/>
              </a:rPr>
              <a:t> |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7" y="532262"/>
            <a:ext cx="7745020" cy="566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871045" y="600501"/>
            <a:ext cx="2729552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 by page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 and next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0226" y="3862315"/>
            <a:ext cx="255213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submit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/>
        </p:nvSpPr>
        <p:spPr>
          <a:xfrm>
            <a:off x="9968553" y="6150592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23332" y="286603"/>
            <a:ext cx="11859904" cy="65713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9877" y="1158716"/>
            <a:ext cx="643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নজরুল ইসলাম হোছাইনী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575482" y="281931"/>
            <a:ext cx="3692769" cy="15240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7264021" y="28875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cÖwkÿY</a:t>
            </a:r>
            <a:r>
              <a:rPr lang="en-US" sz="4000" b="1" dirty="0" smtClean="0">
                <a:ln w="0"/>
                <a:solidFill>
                  <a:srgbClr val="FF0000"/>
                </a:solidFill>
                <a:latin typeface="ChandrabatiMJ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latin typeface="ChandrabatiMJ" pitchFamily="2" charset="0"/>
              </a:rPr>
              <a:t>mnvqZvq</a:t>
            </a:r>
            <a:endParaRPr lang="en-US" sz="40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67951" y="4567451"/>
            <a:ext cx="6418997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 প্রধান শিক্ষক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কক্সবাজার মডেল  হাই স্কুল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599" y="1987902"/>
            <a:ext cx="643264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B.Sc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BA, M.A .(double)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M.Ed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(1st class)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181599" y="2971801"/>
            <a:ext cx="6405349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District Ambassador,</a:t>
            </a:r>
          </a:p>
          <a:p>
            <a:pPr algn="ctr"/>
            <a:r>
              <a:rPr lang="en-US" sz="3200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A2i PMO</a:t>
            </a:r>
            <a:endParaRPr lang="en-US" sz="3200" spc="-150" dirty="0">
              <a:solidFill>
                <a:sysClr val="windowText" lastClr="000000"/>
              </a:solidFill>
            </a:endParaRPr>
          </a:p>
        </p:txBody>
      </p:sp>
      <p:pic>
        <p:nvPicPr>
          <p:cNvPr id="24" name="Picture 23" descr="Pictur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36" y="841402"/>
            <a:ext cx="3362717" cy="5641613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Date Placeholder 1"/>
          <p:cNvSpPr txBox="1">
            <a:spLocks/>
          </p:cNvSpPr>
          <p:nvPr/>
        </p:nvSpPr>
        <p:spPr>
          <a:xfrm>
            <a:off x="7179129" y="6185127"/>
            <a:ext cx="13335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742D1A-408D-48A3-A311-73B33802EA06}" type="datetime1"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30-Aug-21</a:t>
            </a:fld>
            <a:r>
              <a:rPr lang="en-US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42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 in Education 2012\Khurshed Alam\summer_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26" y="327546"/>
            <a:ext cx="10740788" cy="578665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419601"/>
            <a:ext cx="1343322" cy="166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24600" y="2423957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dirty="0">
                <a:latin typeface="NikoshBAN" pitchFamily="2" charset="0"/>
                <a:cs typeface="NikoshBAN" pitchFamily="2" charset="0"/>
              </a:rPr>
              <a:t>সবাইকে  ধন্যবাদ।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68406" y="61415"/>
            <a:ext cx="11591498" cy="6625988"/>
          </a:xfrm>
          <a:prstGeom prst="frame">
            <a:avLst>
              <a:gd name="adj1" fmla="val 697"/>
            </a:avLst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2484" y="748215"/>
            <a:ext cx="1177861" cy="1070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ate Placeholder 2"/>
          <p:cNvSpPr>
            <a:spLocks noGrp="1"/>
          </p:cNvSpPr>
          <p:nvPr/>
        </p:nvSpPr>
        <p:spPr>
          <a:xfrm>
            <a:off x="6324601" y="6096001"/>
            <a:ext cx="1406673" cy="353703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9BB29-B236-427F-ADCA-6724F3A7AC14}" type="datetime1"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30-Aug-21</a:t>
            </a:fld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5268036" y="709684"/>
            <a:ext cx="2893326" cy="2074460"/>
          </a:xfrm>
          <a:prstGeom prst="wedgeEllipseCallout">
            <a:avLst>
              <a:gd name="adj1" fmla="val -127009"/>
              <a:gd name="adj2" fmla="val 46174"/>
            </a:avLst>
          </a:prstGeom>
          <a:solidFill>
            <a:srgbClr val="7030A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wK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Ki‡eb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022375" y="4135271"/>
            <a:ext cx="3098043" cy="1978926"/>
          </a:xfrm>
          <a:prstGeom prst="wedgeEllipseCallout">
            <a:avLst>
              <a:gd name="adj1" fmla="val -134529"/>
              <a:gd name="adj2" fmla="val -73827"/>
            </a:avLst>
          </a:prstGeom>
          <a:solidFill>
            <a:srgbClr val="7030A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wKfv‡e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Ki‡eb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3" name="AutoShape 2" descr="Rich Thinking Emoji - Thinking Face Emoji Transparent Background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ich Thinking Emoji - Thinking Face Emoji Transparent Background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5114" r="10643" b="5498"/>
          <a:stretch/>
        </p:blipFill>
        <p:spPr>
          <a:xfrm>
            <a:off x="1037230" y="1201003"/>
            <a:ext cx="3266824" cy="338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Callout 10"/>
          <p:cNvSpPr/>
          <p:nvPr/>
        </p:nvSpPr>
        <p:spPr>
          <a:xfrm>
            <a:off x="7110482" y="2210937"/>
            <a:ext cx="2988860" cy="2524836"/>
          </a:xfrm>
          <a:prstGeom prst="wedgeEllipseCallout">
            <a:avLst>
              <a:gd name="adj1" fmla="val -159710"/>
              <a:gd name="adj2" fmla="val -12094"/>
            </a:avLst>
          </a:prstGeom>
          <a:solidFill>
            <a:schemeClr val="accent6">
              <a:lumMod val="5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‡Kb </a:t>
            </a:r>
          </a:p>
          <a:p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Ki‡eb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13" name="Frame 3"/>
          <p:cNvSpPr>
            <a:spLocks/>
          </p:cNvSpPr>
          <p:nvPr/>
        </p:nvSpPr>
        <p:spPr bwMode="auto">
          <a:xfrm>
            <a:off x="0" y="0"/>
            <a:ext cx="12192000" cy="687863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72955" y="-177420"/>
            <a:ext cx="39169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2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 unique id form pag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313898"/>
            <a:ext cx="4599296" cy="6182435"/>
          </a:xfrm>
          <a:prstGeom prst="rect">
            <a:avLst/>
          </a:prstGeom>
          <a:ln w="9525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tudents unique id form page 2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631" r="3581" b="1097"/>
          <a:stretch/>
        </p:blipFill>
        <p:spPr bwMode="auto">
          <a:xfrm>
            <a:off x="6591870" y="300251"/>
            <a:ext cx="4913194" cy="6196083"/>
          </a:xfrm>
          <a:prstGeom prst="rect">
            <a:avLst/>
          </a:prstGeom>
          <a:ln w="38100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4967" y="354842"/>
            <a:ext cx="65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1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58" y="354842"/>
            <a:ext cx="65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2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7" name="Frame 3"/>
          <p:cNvSpPr>
            <a:spLocks/>
          </p:cNvSpPr>
          <p:nvPr/>
        </p:nvSpPr>
        <p:spPr bwMode="auto">
          <a:xfrm>
            <a:off x="0" y="0"/>
            <a:ext cx="12192000" cy="687863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 unique id form p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783" r="2717" b="1664"/>
          <a:stretch/>
        </p:blipFill>
        <p:spPr bwMode="auto">
          <a:xfrm>
            <a:off x="532264" y="354841"/>
            <a:ext cx="5145205" cy="630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tudents unique id form p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975" r="2914" b="2755"/>
          <a:stretch/>
        </p:blipFill>
        <p:spPr bwMode="auto">
          <a:xfrm>
            <a:off x="6632812" y="382137"/>
            <a:ext cx="4885898" cy="619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80430" y="3643953"/>
            <a:ext cx="65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3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2430" y="3575714"/>
            <a:ext cx="65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4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7" name="Frame 3"/>
          <p:cNvSpPr>
            <a:spLocks/>
          </p:cNvSpPr>
          <p:nvPr/>
        </p:nvSpPr>
        <p:spPr bwMode="auto">
          <a:xfrm>
            <a:off x="0" y="0"/>
            <a:ext cx="12192000" cy="6878637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584278"/>
            <a:ext cx="2265529" cy="151699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042" y="900754"/>
            <a:ext cx="861173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</a:rPr>
              <a:t> GKK </a:t>
            </a:r>
            <a:r>
              <a:rPr lang="en-US" sz="3200" dirty="0" err="1">
                <a:latin typeface="SutonnyMJ" pitchFamily="2" charset="0"/>
              </a:rPr>
              <a:t>AvBwW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</a:rPr>
              <a:t>vcbvi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</a:rPr>
              <a:t>bvMwiK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c«ev‡ni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D‡jøL‡hvM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NUbvmg~n</a:t>
            </a:r>
            <a:r>
              <a:rPr lang="en-US" sz="3200" dirty="0">
                <a:latin typeface="SutonnyMJ" pitchFamily="2" charset="0"/>
              </a:rPr>
              <a:t> Z_¨,</a:t>
            </a:r>
            <a:r>
              <a:rPr lang="en-US" sz="3200" dirty="0" err="1">
                <a:latin typeface="SutonnyMJ" pitchFamily="2" charset="0"/>
              </a:rPr>
              <a:t>DcvË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AvKv‡i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msi¶Y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wfwË‡Z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miKv‡ii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</a:rPr>
              <a:t>mev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wbwðZ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</a:rPr>
              <a:t> j‡¶¨ </a:t>
            </a:r>
            <a:r>
              <a:rPr lang="en-US" sz="3200" dirty="0" err="1">
                <a:latin typeface="SutonnyMJ" pitchFamily="2" charset="0"/>
              </a:rPr>
              <a:t>miKvi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>
                <a:latin typeface="Sitka Display" panose="02000505000000020004" pitchFamily="2" charset="0"/>
              </a:rPr>
              <a:t>Civil Registration and vital Statistics (CRVS)</a:t>
            </a:r>
            <a:r>
              <a:rPr lang="en-US" sz="3200" dirty="0">
                <a:latin typeface="SutonnyMJ" pitchFamily="2" charset="0"/>
              </a:rPr>
              <a:t> D‡`¨</a:t>
            </a:r>
            <a:r>
              <a:rPr lang="en-US" sz="3200" dirty="0" err="1">
                <a:latin typeface="SutonnyMJ" pitchFamily="2" charset="0"/>
              </a:rPr>
              <a:t>vM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Av‡Q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3333" y="3657602"/>
            <a:ext cx="1091820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SutonnyMJ" pitchFamily="2" charset="0"/>
              </a:rPr>
              <a:t>‰</a:t>
            </a:r>
            <a:r>
              <a:rPr lang="en-US" sz="3200" dirty="0" err="1">
                <a:latin typeface="SutonnyMJ" pitchFamily="2" charset="0"/>
              </a:rPr>
              <a:t>ewk¦K</a:t>
            </a:r>
            <a:r>
              <a:rPr lang="en-US" sz="3200" dirty="0">
                <a:latin typeface="SutonnyMJ" pitchFamily="2" charset="0"/>
              </a:rPr>
              <a:t> j¶¨ </a:t>
            </a:r>
            <a:r>
              <a:rPr lang="en-US" sz="3200" dirty="0">
                <a:latin typeface="Sitka Display" panose="02000505000000020004" pitchFamily="2" charset="0"/>
              </a:rPr>
              <a:t>Get everyone in the picture</a:t>
            </a:r>
            <a:r>
              <a:rPr lang="en-US" sz="3200" dirty="0">
                <a:latin typeface="SutonnyMJ" pitchFamily="2" charset="0"/>
              </a:rPr>
              <a:t> – </a:t>
            </a:r>
            <a:r>
              <a:rPr lang="en-US" sz="3200" dirty="0" err="1">
                <a:latin typeface="SutonnyMJ" pitchFamily="2" charset="0"/>
              </a:rPr>
              <a:t>evm¯Íevq‡bi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wbwgË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iv‡ó«i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c«‡Z¨K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bvMwiK‡K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wPwüZKi‡Yi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</a:rPr>
              <a:t>Zvui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Rxe‡bi</a:t>
            </a:r>
            <a:r>
              <a:rPr lang="en-US" sz="3200" dirty="0">
                <a:latin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</a:rPr>
              <a:t>iæZ</a:t>
            </a:r>
            <a:r>
              <a:rPr lang="en-US" sz="3200" dirty="0">
                <a:latin typeface="SutonnyMJ" pitchFamily="2" charset="0"/>
              </a:rPr>
              <a:t>¡¡</a:t>
            </a:r>
            <a:r>
              <a:rPr lang="en-US" sz="3200" dirty="0" err="1">
                <a:latin typeface="SutonnyMJ" pitchFamily="2" charset="0"/>
              </a:rPr>
              <a:t>c~Y</a:t>
            </a:r>
            <a:r>
              <a:rPr lang="en-US" sz="3200" dirty="0">
                <a:latin typeface="SutonnyMJ" pitchFamily="2" charset="0"/>
              </a:rPr>
              <a:t>© 6wU ‡</a:t>
            </a:r>
            <a:r>
              <a:rPr lang="en-US" sz="3200" dirty="0" err="1">
                <a:latin typeface="SutonnyMJ" pitchFamily="2" charset="0"/>
              </a:rPr>
              <a:t>gŠwjK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NUbv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msNwUZ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nIqvi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ms‡M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ms‡M</a:t>
            </a:r>
            <a:r>
              <a:rPr lang="en-US" sz="3200" dirty="0">
                <a:latin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</a:rPr>
              <a:t>‡÷«kb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(Civil registry </a:t>
            </a:r>
            <a:r>
              <a:rPr lang="en-US" sz="3200" dirty="0">
                <a:latin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wfwË‡Z</a:t>
            </a:r>
            <a:r>
              <a:rPr lang="en-US" sz="3200" dirty="0">
                <a:latin typeface="SutonnyMJ" pitchFamily="2" charset="0"/>
              </a:rPr>
              <a:t> c«‡</a:t>
            </a:r>
            <a:r>
              <a:rPr lang="en-US" sz="3200" dirty="0" err="1">
                <a:latin typeface="SutonnyMJ" pitchFamily="2" charset="0"/>
              </a:rPr>
              <a:t>qvRbxq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ai‡Yi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</a:rPr>
              <a:t>(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vital Statistics</a:t>
            </a:r>
            <a:r>
              <a:rPr lang="en-US" sz="3200" dirty="0">
                <a:latin typeface="SutonnyMJ" pitchFamily="2" charset="0"/>
              </a:rPr>
              <a:t>) ‰</a:t>
            </a:r>
            <a:r>
              <a:rPr lang="en-US" sz="3200" dirty="0" err="1">
                <a:latin typeface="SutonnyMJ" pitchFamily="2" charset="0"/>
              </a:rPr>
              <a:t>Zix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wbqwgZ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c«kvmwbK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c«wµqvB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>
                <a:latin typeface="Sitka Banner" panose="02000505000000020004" pitchFamily="2" charset="0"/>
              </a:rPr>
              <a:t>CRVS 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204716"/>
            <a:ext cx="11491415" cy="6371573"/>
          </a:xfrm>
          <a:prstGeom prst="rect">
            <a:avLst/>
          </a:prstGeom>
          <a:ln w="28575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3"/>
          <p:cNvSpPr>
            <a:spLocks/>
          </p:cNvSpPr>
          <p:nvPr/>
        </p:nvSpPr>
        <p:spPr bwMode="auto">
          <a:xfrm>
            <a:off x="0" y="-20638"/>
            <a:ext cx="12192000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FF00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1328</Words>
  <Application>Microsoft Office PowerPoint</Application>
  <PresentationFormat>Widescreen</PresentationFormat>
  <Paragraphs>172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Adobe Fan Heiti Std B</vt:lpstr>
      <vt:lpstr>ＭＳ Ｐゴシック</vt:lpstr>
      <vt:lpstr>SimSun</vt:lpstr>
      <vt:lpstr>Adobe Hebrew</vt:lpstr>
      <vt:lpstr>Arial</vt:lpstr>
      <vt:lpstr>Calibri</vt:lpstr>
      <vt:lpstr>Calibri Light</vt:lpstr>
      <vt:lpstr>ChandrabatiMJ</vt:lpstr>
      <vt:lpstr>NikoshBAN</vt:lpstr>
      <vt:lpstr>PinkiyMJ</vt:lpstr>
      <vt:lpstr>Sitka Banner</vt:lpstr>
      <vt:lpstr>Sitka Display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71</cp:revision>
  <cp:lastPrinted>2021-08-17T08:39:48Z</cp:lastPrinted>
  <dcterms:created xsi:type="dcterms:W3CDTF">2021-08-17T03:02:52Z</dcterms:created>
  <dcterms:modified xsi:type="dcterms:W3CDTF">2021-08-30T05:12:32Z</dcterms:modified>
</cp:coreProperties>
</file>