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00" r:id="rId2"/>
    <p:sldId id="258" r:id="rId3"/>
    <p:sldId id="298" r:id="rId4"/>
    <p:sldId id="260" r:id="rId5"/>
    <p:sldId id="261" r:id="rId6"/>
    <p:sldId id="267" r:id="rId7"/>
    <p:sldId id="266" r:id="rId8"/>
    <p:sldId id="291" r:id="rId9"/>
    <p:sldId id="292" r:id="rId10"/>
    <p:sldId id="301" r:id="rId11"/>
    <p:sldId id="293" r:id="rId12"/>
    <p:sldId id="296" r:id="rId13"/>
    <p:sldId id="294" r:id="rId14"/>
    <p:sldId id="297" r:id="rId15"/>
    <p:sldId id="295" r:id="rId16"/>
    <p:sldId id="275" r:id="rId17"/>
    <p:sldId id="290" r:id="rId18"/>
    <p:sldId id="282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0AA5A-5F93-44EA-9804-4479AA3E43E3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A9FAC-0628-4E8E-82F3-EBC26994E7F3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আজকের পাঠ...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4B07045-4E17-4BD1-9CB2-6EAE46CF6A31}" type="sibTrans" cxnId="{030D0832-04FD-48D3-BC3F-EA8BDE5E087F}">
      <dgm:prSet/>
      <dgm:spPr/>
      <dgm:t>
        <a:bodyPr/>
        <a:lstStyle/>
        <a:p>
          <a:endParaRPr lang="en-US"/>
        </a:p>
      </dgm:t>
    </dgm:pt>
    <dgm:pt modelId="{4E79CCCD-960D-4E36-83F4-9694718EE9C9}" type="parTrans" cxnId="{030D0832-04FD-48D3-BC3F-EA8BDE5E087F}">
      <dgm:prSet/>
      <dgm:spPr/>
      <dgm:t>
        <a:bodyPr/>
        <a:lstStyle/>
        <a:p>
          <a:endParaRPr lang="en-US"/>
        </a:p>
      </dgm:t>
    </dgm:pt>
    <dgm:pt modelId="{F859BCFD-EF03-4A4E-B7F0-B366FF928F82}" type="pres">
      <dgm:prSet presAssocID="{52A0AA5A-5F93-44EA-9804-4479AA3E43E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652CE24-9782-4759-87FC-A02F804BCDAF}" type="pres">
      <dgm:prSet presAssocID="{8B3A9FAC-0628-4E8E-82F3-EBC26994E7F3}" presName="horFlow" presStyleCnt="0"/>
      <dgm:spPr/>
    </dgm:pt>
    <dgm:pt modelId="{77EDFB9F-DE7E-41B1-B6B1-73734DD0601B}" type="pres">
      <dgm:prSet presAssocID="{8B3A9FAC-0628-4E8E-82F3-EBC26994E7F3}" presName="bigChev" presStyleLbl="node1" presStyleIdx="0" presStyleCnt="1" custScaleX="697785" custScaleY="240320" custLinFactNeighborX="-11831" custLinFactNeighborY="59155"/>
      <dgm:spPr/>
    </dgm:pt>
  </dgm:ptLst>
  <dgm:cxnLst>
    <dgm:cxn modelId="{030D0832-04FD-48D3-BC3F-EA8BDE5E087F}" srcId="{52A0AA5A-5F93-44EA-9804-4479AA3E43E3}" destId="{8B3A9FAC-0628-4E8E-82F3-EBC26994E7F3}" srcOrd="0" destOrd="0" parTransId="{4E79CCCD-960D-4E36-83F4-9694718EE9C9}" sibTransId="{44B07045-4E17-4BD1-9CB2-6EAE46CF6A31}"/>
    <dgm:cxn modelId="{204EE039-E81D-4F2B-9814-CFC9C62805F4}" type="presOf" srcId="{52A0AA5A-5F93-44EA-9804-4479AA3E43E3}" destId="{F859BCFD-EF03-4A4E-B7F0-B366FF928F82}" srcOrd="0" destOrd="0" presId="urn:microsoft.com/office/officeart/2005/8/layout/lProcess3"/>
    <dgm:cxn modelId="{75909068-01AE-4B31-BE5B-6A6B84ED4D10}" type="presOf" srcId="{8B3A9FAC-0628-4E8E-82F3-EBC26994E7F3}" destId="{77EDFB9F-DE7E-41B1-B6B1-73734DD0601B}" srcOrd="0" destOrd="0" presId="urn:microsoft.com/office/officeart/2005/8/layout/lProcess3"/>
    <dgm:cxn modelId="{B4A05E13-F190-43F8-8B67-60D5E33643F2}" type="presParOf" srcId="{F859BCFD-EF03-4A4E-B7F0-B366FF928F82}" destId="{2652CE24-9782-4759-87FC-A02F804BCDAF}" srcOrd="0" destOrd="0" presId="urn:microsoft.com/office/officeart/2005/8/layout/lProcess3"/>
    <dgm:cxn modelId="{FD59C375-5843-4E0F-90BD-55DE34AE782C}" type="presParOf" srcId="{2652CE24-9782-4759-87FC-A02F804BCDAF}" destId="{77EDFB9F-DE7E-41B1-B6B1-73734DD0601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60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60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যিলযাল</a:t>
          </a:r>
          <a:r>
            <a: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৯৯তম </a:t>
          </a:r>
          <a:r>
            <a:rPr lang="en-US" sz="54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আয়াত ৮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মাদানী সূরা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কম্পিত হওয়া </a:t>
          </a:r>
          <a:endParaRPr lang="en-US" sz="5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 custScaleX="197384">
        <dgm:presLayoutVars>
          <dgm:chMax val="7"/>
          <dgm:chPref val="7"/>
        </dgm:presLayoutVars>
      </dgm:prSet>
      <dgm:spPr/>
    </dgm:pt>
    <dgm:pt modelId="{050D5031-F637-4B57-BCC0-C052C26EF25B}" type="pres">
      <dgm:prSet presAssocID="{59A6EB11-B8F4-4AB4-BCA4-F2666B3E325F}" presName="Name56" presStyleLbl="parChTrans1D2" presStyleIdx="0" presStyleCnt="4" custSzX="1852899"/>
      <dgm:spPr/>
    </dgm:pt>
    <dgm:pt modelId="{6EA38C5C-A539-45B6-9F9B-BB7C0B130FCD}" type="pres">
      <dgm:prSet presAssocID="{DE36FA48-85E8-43E5-A325-811A4D5FE2B8}" presName="text0" presStyleLbl="node1" presStyleIdx="1" presStyleCnt="5" custScaleX="268724" custScaleY="131406" custRadScaleRad="93292">
        <dgm:presLayoutVars>
          <dgm:bulletEnabled val="1"/>
        </dgm:presLayoutVars>
      </dgm:prSet>
      <dgm:spPr/>
    </dgm:pt>
    <dgm:pt modelId="{A92C7637-DCCC-4268-8AD9-4070221DEEC5}" type="pres">
      <dgm:prSet presAssocID="{CA9ECF23-44E0-43DD-8409-2120BAD27EA0}" presName="Name56" presStyleLbl="parChTrans1D2" presStyleIdx="1" presStyleCnt="4" custSzX="1852899"/>
      <dgm:spPr/>
    </dgm:pt>
    <dgm:pt modelId="{C03EB048-D3DD-4123-BBC3-B35468BF72C1}" type="pres">
      <dgm:prSet presAssocID="{25282AFF-90C9-41A7-B60D-7495A6A9EAD8}" presName="text0" presStyleLbl="node1" presStyleIdx="2" presStyleCnt="5" custScaleX="260359" custScaleY="118876" custRadScaleRad="164285">
        <dgm:presLayoutVars>
          <dgm:bulletEnabled val="1"/>
        </dgm:presLayoutVars>
      </dgm:prSet>
      <dgm:spPr/>
    </dgm:pt>
    <dgm:pt modelId="{81C475D8-CF16-4606-8790-F8FDF3918242}" type="pres">
      <dgm:prSet presAssocID="{F618DBD6-D4BD-4EFA-A178-D97EDB8343D3}" presName="Name56" presStyleLbl="parChTrans1D2" presStyleIdx="2" presStyleCnt="4" custSzX="1852899"/>
      <dgm:spPr/>
    </dgm:pt>
    <dgm:pt modelId="{8A54775E-0D85-40ED-AB11-4D69ACEBA1FE}" type="pres">
      <dgm:prSet presAssocID="{B7C7CBCA-548A-42CE-A58E-81A7FB766067}" presName="text0" presStyleLbl="node1" presStyleIdx="3" presStyleCnt="5" custScaleX="197384" custScaleY="146199" custRadScaleRad="92174">
        <dgm:presLayoutVars>
          <dgm:bulletEnabled val="1"/>
        </dgm:presLayoutVars>
      </dgm:prSet>
      <dgm:spPr/>
    </dgm:pt>
    <dgm:pt modelId="{7807D754-4D40-4E5A-B5E2-4DA586DCE8CB}" type="pres">
      <dgm:prSet presAssocID="{DE982FF9-A53A-4CE9-8CFF-222065F367B3}" presName="Name56" presStyleLbl="parChTrans1D2" presStyleIdx="3" presStyleCnt="4" custSzX="1852899"/>
      <dgm:spPr/>
    </dgm:pt>
    <dgm:pt modelId="{58F094AA-C453-4312-AAEB-7D1973E1BEA4}" type="pres">
      <dgm:prSet presAssocID="{D8A56376-AC0B-4701-B53F-A691ABF46D55}" presName="text0" presStyleLbl="node1" presStyleIdx="4" presStyleCnt="5" custScaleX="236118" custScaleY="118876" custRadScaleRad="151428">
        <dgm:presLayoutVars>
          <dgm:bulletEnabled val="1"/>
        </dgm:presLayoutVars>
      </dgm:prSet>
      <dgm:spPr/>
    </dgm:pt>
  </dgm:ptLst>
  <dgm:cxnLst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A23BE-DFEA-47CC-A413-570A3C071473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E6801F-109F-423F-A0FD-67D5BC110EE9}">
      <dgm:prSet/>
      <dgm:spPr/>
      <dgm:t>
        <a:bodyPr/>
        <a:lstStyle/>
        <a:p>
          <a:pPr rtl="0"/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যিলযালের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সমূহ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…</a:t>
          </a:r>
        </a:p>
      </dgm:t>
    </dgm:pt>
    <dgm:pt modelId="{2458D769-CEB0-4834-9DC2-0613165E5338}" type="parTrans" cxnId="{E3CED4BF-36B6-4FDF-87FB-67EDC38AD220}">
      <dgm:prSet/>
      <dgm:spPr/>
      <dgm:t>
        <a:bodyPr/>
        <a:lstStyle/>
        <a:p>
          <a:endParaRPr lang="en-US" b="0"/>
        </a:p>
      </dgm:t>
    </dgm:pt>
    <dgm:pt modelId="{1B414539-322E-4A3A-8E2E-678BA17C2AC4}" type="sibTrans" cxnId="{E3CED4BF-36B6-4FDF-87FB-67EDC38AD220}">
      <dgm:prSet/>
      <dgm:spPr/>
      <dgm:t>
        <a:bodyPr/>
        <a:lstStyle/>
        <a:p>
          <a:endParaRPr lang="en-US" b="0"/>
        </a:p>
      </dgm:t>
    </dgm:pt>
    <dgm:pt modelId="{AD6B1D4F-74F8-4F70-A872-B28FCCF4FFDD}" type="pres">
      <dgm:prSet presAssocID="{99AA23BE-DFEA-47CC-A413-570A3C07147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CDD78B9-291B-4600-B2D8-8FAEFA2A4374}" type="pres">
      <dgm:prSet presAssocID="{ADE6801F-109F-423F-A0FD-67D5BC110EE9}" presName="horFlow" presStyleCnt="0"/>
      <dgm:spPr/>
    </dgm:pt>
    <dgm:pt modelId="{84217EA9-1913-408F-9AA6-64DB9FEEFF8D}" type="pres">
      <dgm:prSet presAssocID="{ADE6801F-109F-423F-A0FD-67D5BC110EE9}" presName="bigChev" presStyleLbl="node1" presStyleIdx="0" presStyleCnt="1" custScaleX="333550"/>
      <dgm:spPr/>
    </dgm:pt>
  </dgm:ptLst>
  <dgm:cxnLst>
    <dgm:cxn modelId="{9C9FB14E-88A3-4719-9E7D-7B2B7F187691}" type="presOf" srcId="{ADE6801F-109F-423F-A0FD-67D5BC110EE9}" destId="{84217EA9-1913-408F-9AA6-64DB9FEEFF8D}" srcOrd="0" destOrd="0" presId="urn:microsoft.com/office/officeart/2005/8/layout/lProcess3"/>
    <dgm:cxn modelId="{E3CED4BF-36B6-4FDF-87FB-67EDC38AD220}" srcId="{99AA23BE-DFEA-47CC-A413-570A3C071473}" destId="{ADE6801F-109F-423F-A0FD-67D5BC110EE9}" srcOrd="0" destOrd="0" parTransId="{2458D769-CEB0-4834-9DC2-0613165E5338}" sibTransId="{1B414539-322E-4A3A-8E2E-678BA17C2AC4}"/>
    <dgm:cxn modelId="{39C79DD1-DC3C-4D67-86C0-76EB5E126B5B}" type="presOf" srcId="{99AA23BE-DFEA-47CC-A413-570A3C071473}" destId="{AD6B1D4F-74F8-4F70-A872-B28FCCF4FFDD}" srcOrd="0" destOrd="0" presId="urn:microsoft.com/office/officeart/2005/8/layout/lProcess3"/>
    <dgm:cxn modelId="{B742D2FA-5201-4021-9250-FC743B89D0DC}" type="presParOf" srcId="{AD6B1D4F-74F8-4F70-A872-B28FCCF4FFDD}" destId="{DCDD78B9-291B-4600-B2D8-8FAEFA2A4374}" srcOrd="0" destOrd="0" presId="urn:microsoft.com/office/officeart/2005/8/layout/lProcess3"/>
    <dgm:cxn modelId="{3E39C408-BF5C-43EC-A661-6B050E8929F0}" type="presParOf" srcId="{DCDD78B9-291B-4600-B2D8-8FAEFA2A4374}" destId="{84217EA9-1913-408F-9AA6-64DB9FEEFF8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FB9F-DE7E-41B1-B6B1-73734DD0601B}">
      <dsp:nvSpPr>
        <dsp:cNvPr id="0" name=""/>
        <dsp:cNvSpPr/>
      </dsp:nvSpPr>
      <dsp:spPr>
        <a:xfrm>
          <a:off x="1698945" y="731"/>
          <a:ext cx="7421710" cy="1022426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আজকের পাঠ...</a:t>
          </a:r>
          <a:endParaRPr lang="en-US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210158" y="731"/>
        <a:ext cx="6399284" cy="1022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3887542" y="2159476"/>
          <a:ext cx="3732818" cy="189114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sz="6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60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যিলযাল</a:t>
          </a:r>
          <a:r>
            <a:rPr lang="en-US" sz="6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979860" y="2251794"/>
        <a:ext cx="3548182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468519" y="1874045"/>
          <a:ext cx="570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086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4051494" y="-76388"/>
          <a:ext cx="3404914" cy="166500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৯৯তম </a:t>
          </a:r>
          <a:r>
            <a:rPr lang="en-US" sz="54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132773" y="4891"/>
        <a:ext cx="3242356" cy="1502444"/>
      </dsp:txXfrm>
    </dsp:sp>
    <dsp:sp modelId="{A92C7637-DCCC-4268-8AD9-4070221DEEC5}">
      <dsp:nvSpPr>
        <dsp:cNvPr id="0" name=""/>
        <dsp:cNvSpPr/>
      </dsp:nvSpPr>
      <dsp:spPr>
        <a:xfrm>
          <a:off x="7620360" y="3105049"/>
          <a:ext cx="6205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55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8240912" y="2351930"/>
          <a:ext cx="3298924" cy="150623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কম্পিত হওয়া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8314441" y="2425459"/>
        <a:ext cx="3151866" cy="1359181"/>
      </dsp:txXfrm>
    </dsp:sp>
    <dsp:sp modelId="{81C475D8-CF16-4606-8790-F8FDF3918242}">
      <dsp:nvSpPr>
        <dsp:cNvPr id="0" name=""/>
        <dsp:cNvSpPr/>
      </dsp:nvSpPr>
      <dsp:spPr>
        <a:xfrm rot="5400000">
          <a:off x="5529453" y="4275120"/>
          <a:ext cx="4489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99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4503457" y="4499617"/>
          <a:ext cx="2500988" cy="185243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আয়াত ৮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593886" y="4590046"/>
        <a:ext cx="2320130" cy="1671581"/>
      </dsp:txXfrm>
    </dsp:sp>
    <dsp:sp modelId="{7807D754-4D40-4E5A-B5E2-4DA586DCE8CB}">
      <dsp:nvSpPr>
        <dsp:cNvPr id="0" name=""/>
        <dsp:cNvSpPr/>
      </dsp:nvSpPr>
      <dsp:spPr>
        <a:xfrm rot="10800000">
          <a:off x="3437133" y="3105049"/>
          <a:ext cx="450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40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445359" y="2351930"/>
          <a:ext cx="2991774" cy="150623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মাদানী সূরা </a:t>
          </a:r>
          <a:endParaRPr lang="en-US" sz="5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8888" y="2425459"/>
        <a:ext cx="2844716" cy="1359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17EA9-1913-408F-9AA6-64DB9FEEFF8D}">
      <dsp:nvSpPr>
        <dsp:cNvPr id="0" name=""/>
        <dsp:cNvSpPr/>
      </dsp:nvSpPr>
      <dsp:spPr>
        <a:xfrm>
          <a:off x="94585" y="747"/>
          <a:ext cx="9489400" cy="11379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সূরা</a:t>
          </a:r>
          <a:r>
            <a:rPr lang="en-US" sz="6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6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যিলযালের</a:t>
          </a:r>
          <a:r>
            <a:rPr lang="en-US" sz="6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6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sz="6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65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সমূহ</a:t>
          </a:r>
          <a:r>
            <a:rPr lang="en-US" sz="65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…</a:t>
          </a:r>
        </a:p>
      </dsp:txBody>
      <dsp:txXfrm>
        <a:off x="663579" y="747"/>
        <a:ext cx="8351412" cy="113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C988-0B32-4A9B-99DF-D8071D3682F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226A-646D-45C7-AFE4-93FB199D9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/>
              <a:t>কুশল</a:t>
            </a:r>
            <a:r>
              <a:rPr lang="bn-BD" b="1" baseline="0" dirty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4.png"/><Relationship Id="rId7" Type="http://schemas.openxmlformats.org/officeDocument/2006/relationships/diagramData" Target="../diagrams/data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diagramDrawing" Target="../diagrams/drawing3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5.png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pPr/>
              <a:t>মঙ্গলবার, 31 আগস্ট, 2021</a:t>
            </a:fld>
            <a:endParaRPr lang="en-US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pPr/>
              <a:t>1</a:t>
            </a:fld>
            <a:endParaRPr lang="en-US" sz="2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3" y="96129"/>
            <a:ext cx="11887200" cy="6705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9892" y="1524001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5355" y="1493294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1603" y="1524001"/>
            <a:ext cx="2621308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9113" y="1524001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99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10708_104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6092"/>
            <a:ext cx="12192000" cy="554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orizontal Scroll 4">
            <a:extLst>
              <a:ext uri="{FF2B5EF4-FFF2-40B4-BE49-F238E27FC236}">
                <a16:creationId xmlns:a16="http://schemas.microsoft.com/office/drawing/2014/main" id="{2E7B5566-BFAC-4825-A561-C1ECF8A62071}"/>
              </a:ext>
            </a:extLst>
          </p:cNvPr>
          <p:cNvSpPr/>
          <p:nvPr/>
        </p:nvSpPr>
        <p:spPr>
          <a:xfrm>
            <a:off x="1087272" y="-150053"/>
            <a:ext cx="9753600" cy="1524000"/>
          </a:xfrm>
          <a:prstGeom prst="horizontalScroll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 যিলযালের শানে নুযুল </a:t>
            </a:r>
            <a:endParaRPr lang="en-US" sz="7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6" y="116615"/>
            <a:ext cx="1198098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সূরা যিলযাল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অনুবাদ</a:t>
            </a:r>
            <a:endParaRPr lang="bn-IN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fontAlgn="base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بِسْمِ اللّهِ الرَّحْمـَنِ الرَّحِيمِ</a:t>
            </a:r>
          </a:p>
          <a:p>
            <a:pPr algn="ctr" fontAlgn="base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আল্লাহর নামে শুরু করছি যিনি পরম করুণাময়, অতি দয়ালু।</a:t>
            </a:r>
          </a:p>
          <a:p>
            <a:pPr algn="ctr" fontAlgn="base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১.</a:t>
            </a:r>
          </a:p>
          <a:p>
            <a:pPr algn="ctr" fontAlgn="base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إِذَا زُلْزِلَتِ الْأَرْضُ زِلْزَالَهَا</a:t>
            </a:r>
          </a:p>
          <a:p>
            <a:pPr algn="ctr" fontAlgn="base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যখন পৃথিবীকে তার প্রচন্ড কম্পনে কাঁপিয়ে দেয়া হবে,</a:t>
            </a:r>
            <a:b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২.</a:t>
            </a:r>
          </a:p>
          <a:p>
            <a:pPr algn="ctr" fontAlgn="base"/>
            <a:r>
              <a:rPr lang="ar-A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وَأَخْرَجَتِ الْأَرْضُ أَثْقَالَهَا</a:t>
            </a:r>
          </a:p>
          <a:p>
            <a:pPr algn="ctr" fontAlgn="base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পৃথিবী তার বোঝা বের করে দেবে।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2" y="235024"/>
            <a:ext cx="117746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৩.</a:t>
            </a:r>
          </a:p>
          <a:p>
            <a:pPr algn="ctr" fontAlgn="base"/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وَقَالَ الْإِنسَانُ مَا لَهَا</a:t>
            </a:r>
          </a:p>
          <a:p>
            <a:pPr algn="ctr" fontAlgn="base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 মানুষ বলবে, এর কি হল ?</a:t>
            </a:r>
          </a:p>
          <a:p>
            <a:pPr algn="ctr" fontAlgn="base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৪.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</a:t>
            </a:r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يَوْمَئِذٍ تُحَدِّثُ أَخْبَارَهَا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fontAlgn="base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সেদিন পৃথিবী তার বৃত্তান্ত বর্ণনা করবে,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4" y="344536"/>
            <a:ext cx="1195284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৫.</a:t>
            </a:r>
          </a:p>
          <a:p>
            <a:pPr algn="ctr" fontAlgn="base"/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بِأَنَّ رَبَّكَ أَوْحَى لَهَا</a:t>
            </a:r>
          </a:p>
          <a:p>
            <a:pPr algn="ctr" fontAlgn="base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কারণ, আপনার প্রতিপালক তাকে আদেশ করবেন।</a:t>
            </a:r>
            <a:b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৬.</a:t>
            </a:r>
          </a:p>
          <a:p>
            <a:pPr algn="ctr" fontAlgn="base"/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يَوْمَئِذٍ يَصْدُرُ النَّاسُ أَشْتَاتًا لِّيُرَوْا أَعْمَالَهُمْ</a:t>
            </a:r>
          </a:p>
          <a:p>
            <a:pPr algn="ctr" fontAlgn="base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সেদিন মানুষ বের হবে ভিন্ন ভিন্ন দলে, যাতে তাদেরকে তাদের কৃতকর্ম দেখানো যায়।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6" y="900345"/>
            <a:ext cx="11985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৭.</a:t>
            </a:r>
          </a:p>
          <a:p>
            <a:pPr algn="ctr" fontAlgn="base"/>
            <a:r>
              <a:rPr lang="ar-A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فَمَن يَعْمَلْ مِثْقَالَ ذَرَّةٍ خَيْرًا يَرَهُ</a:t>
            </a:r>
          </a:p>
          <a:p>
            <a:pPr algn="ctr" fontAlgn="base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অতঃপর কেউ অণু পরিমাণ সৎকর্ম করলে তা দেখতে পাবে,</a:t>
            </a:r>
            <a:b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৮.</a:t>
            </a:r>
          </a:p>
          <a:p>
            <a:pPr algn="ctr" fontAlgn="base"/>
            <a:r>
              <a:rPr lang="ar-A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</a:rPr>
              <a:t>وَمَن يَعْمَلْ مِثْقَالَ ذَرَّةٍ شَرًّا يَرَهُ</a:t>
            </a:r>
            <a:endParaRPr lang="b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 fontAlgn="base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 কেউ অণু পরিমাণ অসৎকর্ম করলে তাও দেখতে পাবে</a:t>
            </a:r>
            <a:endParaRPr lang="ar-A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84377"/>
            <a:ext cx="117746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বিষয়বস্ত্ত :</a:t>
            </a: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সূরাটির মূল বিষয়বস্ত্ত হ’ল ক্বিয়ামত অনুষ্ঠান। যা দু’টি ভাগে আলোচিত হয়েছে। প্রথমভাগে ক্বিয়ামত অনুষ্ঠানের অবস্থা বর্ণনা করা হয়েছে (১-৫ আয়াত)।</a:t>
            </a: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দ্বিতীয়ভাগে বলা হয়েছে যে, মানুষকে ঐদিন স্ব স্ব আমলনামা দেখানো হবে। অতঃপর সূক্ষ্মাতিসূক্ষ্ম বিচারের মাধ্যমে তার যথাযথ প্রতিদান দেওয়া হবে 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(৬-৮ আয়াত)।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75470" y="4353951"/>
            <a:ext cx="9753600" cy="1524000"/>
          </a:xfrm>
          <a:prstGeom prst="horizontalScroll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68811" y="2910840"/>
            <a:ext cx="11760591" cy="2125394"/>
          </a:xfrm>
          <a:prstGeom prst="vertic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</a:t>
            </a:r>
            <a:r>
              <a:rPr lang="en-US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যিলযালের</a:t>
            </a:r>
            <a:r>
              <a:rPr lang="en-US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অনুবাদ</a:t>
            </a:r>
            <a:r>
              <a:rPr lang="en-US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4215" y="956603"/>
            <a:ext cx="543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bn-BD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কাজ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417"/>
            <a:ext cx="11282289" cy="1022343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0684"/>
            <a:ext cx="8370276" cy="83073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45"/>
            <a:ext cx="9390349" cy="104275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2" y="4051495"/>
            <a:ext cx="8839883" cy="1030300"/>
          </a:xfrm>
          <a:prstGeom prst="rect">
            <a:avLst/>
          </a:prstGeom>
          <a:noFill/>
          <a:ln w="57150"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58346637"/>
              </p:ext>
            </p:extLst>
          </p:nvPr>
        </p:nvGraphicFramePr>
        <p:xfrm>
          <a:off x="337625" y="225082"/>
          <a:ext cx="9678572" cy="113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97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pPr/>
              <a:t>8/31/2021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pPr/>
              <a:t>18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66" y="1533373"/>
            <a:ext cx="115073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যিল-যাল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নাযিল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যিল-যালের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আয়াত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মিসকাল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আল্লাহ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শিঙ্গায়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ফুঁৎকার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আদেশ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7781" y="126603"/>
            <a:ext cx="8173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496353"/>
            <a:ext cx="10377681" cy="1104266"/>
          </a:xfrm>
          <a:prstGeom prst="rect">
            <a:avLst/>
          </a:prstGeom>
          <a:noFill/>
          <a:ln w="38100">
            <a:noFill/>
          </a:ln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874041" y="2876867"/>
            <a:ext cx="10556585" cy="1104266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সূরা </a:t>
            </a:r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যিলযালের</a:t>
            </a:r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শিক্ষা তোমার নিজের ভাষায় লিখে আনবে। 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Flowchart: Alternate Process 38"/>
          <p:cNvSpPr/>
          <p:nvPr/>
        </p:nvSpPr>
        <p:spPr>
          <a:xfrm>
            <a:off x="570327" y="205415"/>
            <a:ext cx="10347960" cy="1555115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 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8" y="1716922"/>
            <a:ext cx="3711611" cy="474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0843" y="1879156"/>
            <a:ext cx="6620844" cy="48013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মুহাম্মদ আন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ছার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ল্লাহ</a:t>
            </a:r>
          </a:p>
          <a:p>
            <a:pPr algn="ctr"/>
            <a:r>
              <a:rPr lang="bn-BD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 শি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ক্ষক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শহীদনগর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কর্পোরেশন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লালখানবাজার,চট্টগ্রাম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নং-০১৮১৯৫৩৭৯২৯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ইমেইলঃ-ansaru4@gmail.com</a:t>
            </a: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pPr/>
              <a:t>8/31/2021</a:t>
            </a:fld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atin typeface="Nikosh" panose="02000000000000000000" pitchFamily="2" charset="0"/>
                <a:cs typeface="Nikosh" panose="02000000000000000000" pitchFamily="2" charset="0"/>
              </a:rPr>
              <a:pPr/>
              <a:t>20</a:t>
            </a:fld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9" y="590843"/>
            <a:ext cx="11394831" cy="568334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12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সকলকে ধন্যবাদ</a:t>
            </a:r>
            <a:endParaRPr lang="en-US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89" y="3763320"/>
            <a:ext cx="5233107" cy="305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1" y="1665563"/>
            <a:ext cx="6035040" cy="318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56272"/>
            <a:ext cx="5140345" cy="287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865070"/>
              </p:ext>
            </p:extLst>
          </p:nvPr>
        </p:nvGraphicFramePr>
        <p:xfrm>
          <a:off x="393895" y="186666"/>
          <a:ext cx="11071274" cy="102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151" y="1364563"/>
            <a:ext cx="11690252" cy="490903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IN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সূরা 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bn-IN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– </a:t>
            </a:r>
            <a:r>
              <a:rPr lang="en-US" sz="1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যিলযাল</a:t>
            </a:r>
            <a:endParaRPr lang="bn-IN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lvl="0"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৩য় অধ্যায়</a:t>
            </a:r>
          </a:p>
          <a:p>
            <a:pPr lvl="0"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পাঠ-০৭</a:t>
            </a:r>
          </a:p>
          <a:p>
            <a:pPr lvl="0"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৫৭-৫৮ পৃষ্ঠা</a:t>
            </a:r>
            <a:endParaRPr lang="bn-IN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42800"/>
            <a:ext cx="6248400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</a:t>
            </a:r>
            <a:r>
              <a:rPr lang="bn-IN" sz="5400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540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441755"/>
            <a:ext cx="11607000" cy="41549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আ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যিলযালের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 পারবে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শানে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নুযূল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 করতে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পারবে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আ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যিলযালের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ব্যাখ্যাসহ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অনুবাদ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 পারবে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BD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 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যিলযালের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শিক্ষাসমূহ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bn-IN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করতে পারবে। </a:t>
            </a:r>
            <a:endParaRPr lang="en-US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5915" y="175499"/>
            <a:ext cx="6457070" cy="1076523"/>
          </a:xfrm>
          <a:prstGeom prst="round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bn-BD" sz="72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bn-BD" sz="66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খনফল</a:t>
            </a:r>
            <a:r>
              <a:rPr lang="bn-BD" sz="2400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584408"/>
              </p:ext>
            </p:extLst>
          </p:nvPr>
        </p:nvGraphicFramePr>
        <p:xfrm>
          <a:off x="225082" y="277732"/>
          <a:ext cx="11661478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21" y="1721977"/>
            <a:ext cx="5347095" cy="338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orizontal Scroll 4">
            <a:extLst>
              <a:ext uri="{FF2B5EF4-FFF2-40B4-BE49-F238E27FC236}">
                <a16:creationId xmlns:a16="http://schemas.microsoft.com/office/drawing/2014/main" id="{2E7B5566-BFAC-4825-A561-C1ECF8A62071}"/>
              </a:ext>
            </a:extLst>
          </p:cNvPr>
          <p:cNvSpPr/>
          <p:nvPr/>
        </p:nvSpPr>
        <p:spPr>
          <a:xfrm>
            <a:off x="1087272" y="229783"/>
            <a:ext cx="9753600" cy="1524000"/>
          </a:xfrm>
          <a:prstGeom prst="horizontalScroll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 যিলযালের শানে নুযুল </a:t>
            </a:r>
            <a:endParaRPr lang="en-US" sz="7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6287" y="5246862"/>
            <a:ext cx="8679976" cy="13234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অতি</a:t>
            </a:r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অল্প পরিমান দান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95" y="1676569"/>
            <a:ext cx="5748545" cy="399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41841" y="5772383"/>
            <a:ext cx="4262651" cy="10156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ছোট ছোট গুনাহ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Horizontal Scroll 4">
            <a:extLst>
              <a:ext uri="{FF2B5EF4-FFF2-40B4-BE49-F238E27FC236}">
                <a16:creationId xmlns:a16="http://schemas.microsoft.com/office/drawing/2014/main" id="{2E7B5566-BFAC-4825-A561-C1ECF8A62071}"/>
              </a:ext>
            </a:extLst>
          </p:cNvPr>
          <p:cNvSpPr/>
          <p:nvPr/>
        </p:nvSpPr>
        <p:spPr>
          <a:xfrm>
            <a:off x="1087272" y="60967"/>
            <a:ext cx="9753600" cy="1524000"/>
          </a:xfrm>
          <a:prstGeom prst="horizontalScroll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 যিলযালের শানে নুযুল </a:t>
            </a:r>
            <a:endParaRPr lang="en-US" sz="7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4" y="1777827"/>
            <a:ext cx="4583629" cy="370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369095" y="5936355"/>
            <a:ext cx="11654581" cy="583078"/>
            <a:chOff x="369095" y="5936355"/>
            <a:chExt cx="11654581" cy="58307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79" y="5950424"/>
              <a:ext cx="10926397" cy="569009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95" y="5936355"/>
              <a:ext cx="918412" cy="459206"/>
            </a:xfrm>
            <a:prstGeom prst="rect">
              <a:avLst/>
            </a:prstGeom>
          </p:spPr>
        </p:pic>
      </p:grpSp>
      <p:sp>
        <p:nvSpPr>
          <p:cNvPr id="6" name="Horizontal Scroll 4">
            <a:extLst>
              <a:ext uri="{FF2B5EF4-FFF2-40B4-BE49-F238E27FC236}">
                <a16:creationId xmlns:a16="http://schemas.microsoft.com/office/drawing/2014/main" id="{2E7B5566-BFAC-4825-A561-C1ECF8A62071}"/>
              </a:ext>
            </a:extLst>
          </p:cNvPr>
          <p:cNvSpPr/>
          <p:nvPr/>
        </p:nvSpPr>
        <p:spPr>
          <a:xfrm>
            <a:off x="1087272" y="229783"/>
            <a:ext cx="9753600" cy="1524000"/>
          </a:xfrm>
          <a:prstGeom prst="horizontalScroll">
            <a:avLst/>
          </a:prstGeom>
          <a:noFill/>
          <a:ln w="28575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সূরা যিলযালের শানে নুযুল </a:t>
            </a:r>
            <a:endParaRPr lang="en-US" sz="7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718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394</Words>
  <Application>Microsoft Office PowerPoint</Application>
  <PresentationFormat>Widescreen</PresentationFormat>
  <Paragraphs>81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Constantia</vt:lpstr>
      <vt:lpstr>Nikosh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Tarek Bin Zubaier</cp:lastModifiedBy>
  <cp:revision>181</cp:revision>
  <dcterms:created xsi:type="dcterms:W3CDTF">2018-06-04T14:58:47Z</dcterms:created>
  <dcterms:modified xsi:type="dcterms:W3CDTF">2021-08-31T14:21:01Z</dcterms:modified>
</cp:coreProperties>
</file>