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20"/>
  </p:notesMasterIdLst>
  <p:sldIdLst>
    <p:sldId id="289" r:id="rId2"/>
    <p:sldId id="288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3" r:id="rId16"/>
    <p:sldId id="274" r:id="rId17"/>
    <p:sldId id="27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4ED1C-3C74-42ED-83D7-1C300DE75FB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865B3-BA6F-4177-A18C-FEBD8775C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5342-6EFD-4486-AC5C-774A9565E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C34DF-AC93-42B6-A7BA-F2C09CA64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88423-14DD-4666-AAE1-FAA49199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099FE-67B5-4717-AA0B-D1DFD5C2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835E1-B38B-40C8-ADA6-C7A32EB6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2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9583-C668-4746-85DA-F0DAF446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58294-F991-474F-AB4E-EA74B0CF3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0ED1-279B-4EF8-925B-97601FE9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7B895-EBE7-41B4-8F44-A44A5A01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5BC6E-F899-4B28-9856-2D70ACD8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9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5E3ED-B462-4F30-8696-D3F8E4B75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DD039-D10A-4029-A90D-3C8DBBA59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93ED1-4692-4FE6-9A33-E09A7B9B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55CF8-7B37-4828-9717-BB2AECE4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035EC-0710-4F01-9577-AC3BCB8A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9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01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2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3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3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55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84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0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CCC5-004E-4A80-840F-8D29B4F0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4D69-76E9-45B5-855A-B8115577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B4E8A-C536-4D34-BCA9-A22AAB33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FBCEE-CD10-4A44-8F61-BF25FCD7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E6DAC-C95B-4398-99AB-B7BBDE3B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78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7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88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94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4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63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47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03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14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42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D80F-3AD9-497D-B3FB-A10190B1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BA8DE-36E0-4116-8A8C-30D7E6F3F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B6B3-C0C8-465A-8B6C-E02A2D15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3372F-7AD6-45A1-B01C-BC2F14F6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F873E-FDBA-44D0-A315-346B715A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0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93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6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7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4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2479-D78D-4183-B309-C3ADD5F3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0A1E-59CC-4D66-B5CA-A65BBCC02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A1C4-2A62-4AA7-A988-AF1FB171A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76722-1608-43BC-B496-A5D2D0CA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A8658-6F0A-450B-8503-ADA70242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6A27B-EF8C-46C8-B860-C35E5467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0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D275-3AAB-415E-9EA0-EDD78757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9DAF1-02B7-4C1F-BF2C-8B80CDFB2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25725-F221-48B5-B176-AD6B3B8DD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98E44-513B-4C93-A460-76C6BDC03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CD3BC-03B6-49F6-9985-7C3166094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D5B3A-0AA7-46D4-84F9-75341A57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FFD90-C632-4DB1-9EBC-19FBB5AF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B61CE-5D06-4B65-BE58-9C651331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3739-60BD-4E46-BF72-AA51DDB1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09BA7-D79E-4BA9-9465-8A5A5CE3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5B81A-4B1E-42FF-9202-63D6EDAC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52EA5-586F-40D0-BC40-7C891DB8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BC054-BC17-4B15-9F2B-2754C26C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4C677-7E23-4508-88D6-0FDA80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C7CAC-6500-4CCB-A6D5-D0F0556A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6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B1A6-0AE8-4E6A-9B8F-35CD948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755B7-2062-4222-9CB5-4636A79D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9C575-52C7-4247-9084-71969C776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F25E-CE98-42DF-82FE-2497AC5C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84DA0-CCE8-4AED-AB71-28963B6E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596A5-0B26-4502-B190-C0F1DD2B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5D26-16DA-41FF-8FDA-F74AAD5E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57761-1C7F-4C0E-BAC7-5DA6F8727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1E043-263F-49D9-A706-490F06FDE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EA51-7CAA-46F4-A4FB-18A5D06A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ED1F4-691E-406A-A1BE-EDF97F5A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031A3-7412-4EDE-B08F-CB8D14F8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0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85134-0248-4E95-88CA-E785F97D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C896B-125F-41C8-9520-8633D1AB4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45054-A1F2-460C-AD59-F31F05583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58F7-B872-4580-B850-81036D56D62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165AE-39B1-4750-B0D6-F4CAFF17E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B3397-700B-4437-B18D-FBD3ACC9F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2" r:id="rId22"/>
    <p:sldLayoutId id="2147483903" r:id="rId23"/>
    <p:sldLayoutId id="2147483904" r:id="rId24"/>
    <p:sldLayoutId id="2147483905" r:id="rId25"/>
    <p:sldLayoutId id="2147483906" r:id="rId26"/>
    <p:sldLayoutId id="2147483907" r:id="rId27"/>
    <p:sldLayoutId id="2147483908" r:id="rId28"/>
    <p:sldLayoutId id="2147483909" r:id="rId29"/>
    <p:sldLayoutId id="2147483910" r:id="rId30"/>
    <p:sldLayoutId id="2147483911" r:id="rId31"/>
    <p:sldLayoutId id="2147483912" r:id="rId32"/>
    <p:sldLayoutId id="214748391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1165D-C188-4068-890F-11C1C71080FE}"/>
              </a:ext>
            </a:extLst>
          </p:cNvPr>
          <p:cNvSpPr txBox="1"/>
          <p:nvPr/>
        </p:nvSpPr>
        <p:spPr>
          <a:xfrm>
            <a:off x="6096000" y="2607212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ED6BC-934B-4D83-BDA7-A406363ED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29" y="910888"/>
            <a:ext cx="3113649" cy="43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4529" y="1148687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4283-1E81-412A-9E1E-0724CAC5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75" y="2130111"/>
            <a:ext cx="6124575" cy="3438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772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748" y="476984"/>
            <a:ext cx="229902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নতুন শব্দের অর্থ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0297" y="1759233"/>
            <a:ext cx="97013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সম্ভাষণ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9720" y="3429000"/>
            <a:ext cx="100219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পরিচ্ছদ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781" y="5516598"/>
            <a:ext cx="118333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ডেমাস্কাস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4148" y="1616516"/>
            <a:ext cx="103425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সম্বোধন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6649" y="3392354"/>
            <a:ext cx="101662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পোশাক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5400" y="5254988"/>
            <a:ext cx="925253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দামেস্ক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367C3-B510-41D9-8041-10E69E83B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82" y="1111814"/>
            <a:ext cx="2790825" cy="1638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6B9B7D-5314-4B42-B16E-8F345D08A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82" y="2800169"/>
            <a:ext cx="3006407" cy="14701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F782E3-CF4D-44A7-B7FD-FE2A52CD3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09" y="451287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733" y="2311293"/>
            <a:ext cx="186621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রোষারক্ত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নয়নে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8733" y="4521290"/>
            <a:ext cx="909223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অবরুদ্ধ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2750" y="2323888"/>
            <a:ext cx="197842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ক্রোধে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চোখ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3177" y="4521290"/>
            <a:ext cx="326742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বন্দি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3106" y="600857"/>
            <a:ext cx="229902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নতুন শব্দের অর্থ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5967B-308F-430D-B1D5-D8DA11BE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85" y="1928273"/>
            <a:ext cx="2962216" cy="1314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5A0BE1-CB28-48D3-9FF1-703D3918E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85" y="3568790"/>
            <a:ext cx="29622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4719" y="706830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322" y="5085730"/>
            <a:ext cx="1033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শিক্ষার্থীবৃন্দ,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ি,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ট,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শব্দগুলো দিয়ে দুটি করে বাক্য তৈরি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9966B-652E-4FA9-A4A1-FACC9799E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60" y="1645920"/>
            <a:ext cx="4130986" cy="27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8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4604" y="4131330"/>
            <a:ext cx="4208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4890" y="1111819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ছবিগুলো দেখে কী মনে হচ্ছে?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A7677-4ABB-44D9-A445-7CC18320E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97" y="571317"/>
            <a:ext cx="3329396" cy="20808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8D7117-DAEA-4F6B-A2D6-3B3094B4F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0" y="608657"/>
            <a:ext cx="3498814" cy="21758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6D74B1-7099-4155-902D-B434ACB66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1" y="3368588"/>
            <a:ext cx="3262990" cy="19894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F1B9B2-38F9-4302-B7A4-1CE58D75A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97" y="3368588"/>
            <a:ext cx="3329396" cy="20639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4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3167" y="511793"/>
            <a:ext cx="2060179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9582" y="4893693"/>
            <a:ext cx="6893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লালিত-পালিত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ঋণ স্বীকার না করে দেশের অপকার করেছে।” এরকম ঘটনা বর্ণণা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66A19-4934-4DEF-A338-382523285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69" y="1581500"/>
            <a:ext cx="3679334" cy="27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1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6626" y="6250738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প্রশ্নের উপর ক্লিক করুন।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55" y="1201871"/>
            <a:ext cx="611738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খলিফা মামুন কোথাকার শাসনকর্তা ছিলেন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55" y="2655439"/>
            <a:ext cx="10265952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নৃপতির মাধ্যমে “প্রত্যুপকার” গল্পের খলিফার কোন বৈশিষ্ট্যের প্রকাশ পেয়েছে?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55" y="3832891"/>
            <a:ext cx="4289957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“প্রত্যুপকার” শব্দের অর্থ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55" y="5132994"/>
            <a:ext cx="5181227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ঈশ্বরচন্দ্র বিদ্যাসাগরের মূল নাম কি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4149" y="1927818"/>
            <a:ext cx="1326004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ডেমাস্কাস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527" y="3248116"/>
            <a:ext cx="1563248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মহানুভবতা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0762" y="4482942"/>
            <a:ext cx="3044423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উপকারীর প্রতি উপকার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2636" y="5883951"/>
            <a:ext cx="2929007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ঈশ্বরচন্দ্র বন্দ্যোপাধ্যায়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0147" y="500635"/>
            <a:ext cx="1402948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3894" y="627156"/>
            <a:ext cx="199605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9869" y="4977265"/>
            <a:ext cx="8516202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কোন উপকারী ব্যক্তির উপকার করেছ এমন কোন কাজ করলে কিংবা ঘটনা ডানা থাকলে তা লেখ।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D6005-31E0-4301-909B-E28B15CD8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85" y="1335042"/>
            <a:ext cx="3394298" cy="339429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373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C009D79B-9349-4B15-91B0-03F799594EC5}"/>
              </a:ext>
            </a:extLst>
          </p:cNvPr>
          <p:cNvSpPr/>
          <p:nvPr/>
        </p:nvSpPr>
        <p:spPr>
          <a:xfrm>
            <a:off x="2417273" y="1600200"/>
            <a:ext cx="7357455" cy="32766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7737E-68DF-4A30-8699-8C357FCEB5CA}"/>
              </a:ext>
            </a:extLst>
          </p:cNvPr>
          <p:cNvSpPr txBox="1"/>
          <p:nvPr/>
        </p:nvSpPr>
        <p:spPr>
          <a:xfrm>
            <a:off x="4335543" y="2515225"/>
            <a:ext cx="3636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3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7933E3-F5DC-47D4-B96B-4075B67E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320701" y="202981"/>
            <a:ext cx="3867294" cy="5592910"/>
          </a:xfrm>
          <a:prstGeom prst="rect">
            <a:avLst/>
          </a:prstGeom>
        </p:spPr>
      </p:pic>
      <p:sp>
        <p:nvSpPr>
          <p:cNvPr id="3" name="Cloud Callout 2">
            <a:extLst>
              <a:ext uri="{FF2B5EF4-FFF2-40B4-BE49-F238E27FC236}">
                <a16:creationId xmlns:a16="http://schemas.microsoft.com/office/drawing/2014/main" id="{2EDF73C6-B98C-4865-8E17-45F6168FF32E}"/>
              </a:ext>
            </a:extLst>
          </p:cNvPr>
          <p:cNvSpPr/>
          <p:nvPr/>
        </p:nvSpPr>
        <p:spPr>
          <a:xfrm>
            <a:off x="4009956" y="542608"/>
            <a:ext cx="4172088" cy="894983"/>
          </a:xfrm>
          <a:prstGeom prst="cloudCallout">
            <a:avLst>
              <a:gd name="adj1" fmla="val -29716"/>
              <a:gd name="adj2" fmla="val 86354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57150" h="107950"/>
            <a:bevelB w="190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7002-08B4-4D38-BB8F-C1C2D943A3AF}"/>
              </a:ext>
            </a:extLst>
          </p:cNvPr>
          <p:cNvSpPr txBox="1"/>
          <p:nvPr/>
        </p:nvSpPr>
        <p:spPr>
          <a:xfrm>
            <a:off x="5289452" y="2580457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মনিরা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আকতার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চাপড়া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কাশিরাম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মাদ্রাসা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সৈয়দপুর,নীলফামারী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0766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5BE891-DA2A-40F8-B497-F0E022C04C93}"/>
              </a:ext>
            </a:extLst>
          </p:cNvPr>
          <p:cNvSpPr txBox="1"/>
          <p:nvPr/>
        </p:nvSpPr>
        <p:spPr>
          <a:xfrm>
            <a:off x="6667722" y="1864074"/>
            <a:ext cx="387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নবম ও দশম শ্রেণি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গদ্যাংশ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3BF45-88BC-48F7-AFD9-E932F2904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3" y="532996"/>
            <a:ext cx="4305901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6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5381" y="534829"/>
            <a:ext cx="4161717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ছবিগুলো লক্ষ কর-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422" y="4823633"/>
            <a:ext cx="451437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ছবি দেখে তোমাদের কী মনে হচ্ছে-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7F0EF4-98F3-4F53-9D95-767CE9A20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72" y="1242715"/>
            <a:ext cx="8185819" cy="29919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99DA8-EECC-4AED-AAA2-717A7C3FB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86" y="4636753"/>
            <a:ext cx="2283712" cy="1468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28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6531" y="718981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প্রত্যুপকার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720" y="1426867"/>
            <a:ext cx="2634054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ঈশ্বরচন্দ্র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42586-69B0-4865-A0A5-E78BEF0A6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7" y="2153468"/>
            <a:ext cx="4290645" cy="37830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0BFA2-6F3C-435C-93DA-9859CB342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2" y="2153468"/>
            <a:ext cx="4459459" cy="37830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553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7766" y="1305636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647" y="2905836"/>
            <a:ext cx="63049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লেখক পরিচিতি উল্লেখ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শুদ্ধ উচ্চারণে গল্পটি পড়তে পারবে।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শব্দার্থ বুঝে বাক্যে প্রয়োগ করতে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6171" y="495759"/>
            <a:ext cx="2621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62" y="2440437"/>
            <a:ext cx="1981200" cy="2524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8052" y="1517455"/>
            <a:ext cx="5373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সালে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২৬শে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মেদিনীপুর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বীরসিংহ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গ্রামে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0380" y="1486330"/>
            <a:ext cx="4198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ঈশ্বরচন্দ্র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বন্দ্যোপাধ্যায়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উপাধিঃ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বিদ্যাসাগর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052" y="3457488"/>
            <a:ext cx="3333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সীতার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বনবাস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ভ্রান্তিবিলাস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শকুন্তলা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বেতাল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পঞ্চবিংশতি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36843" y="3284171"/>
            <a:ext cx="1113728" cy="533401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30380" y="3817481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গদ্যের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82435" y="4986565"/>
            <a:ext cx="867472" cy="51701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1885" y="4980355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১৮৯১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সালের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২৯শে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3D8C62-4C1B-4188-9767-8402552159BF}"/>
              </a:ext>
            </a:extLst>
          </p:cNvPr>
          <p:cNvSpPr/>
          <p:nvPr/>
        </p:nvSpPr>
        <p:spPr>
          <a:xfrm>
            <a:off x="741994" y="2905780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রচনা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সমূহ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0" grpId="0"/>
      <p:bldP spid="22" grpId="0"/>
      <p:bldP spid="23" grpId="0"/>
      <p:bldP spid="2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9068" y="984914"/>
            <a:ext cx="1917513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6110" y="2299678"/>
            <a:ext cx="5905784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ঈশ্বরচন্দ্র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বিদ্যাসাগর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কত সালে জন্মগ্রহণ করেন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6110" y="3447891"/>
            <a:ext cx="6597432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ঈশ্বরচন্দ্র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বিদ্যাসাগরের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8999" y="4625836"/>
            <a:ext cx="5942652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ঈশ্বরচন্দ্র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বিদ্যাসাগর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কত সালে মৃত্যুবরণ করেন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1255" y="2811691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৮২০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সালে জন্মগ্রহণ করেন।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4030" y="4067641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ঈশ্বরচন্দ্র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বন্দোপাধ্যায়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1245" y="5089567"/>
            <a:ext cx="423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৮৯১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সালের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২৯শে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মৃত্যুবরণ করেন।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5177" y="5753353"/>
            <a:ext cx="361829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উত্তরের জন্য প্রশ্নের উপর ক্লিক করুন।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2384" y="1181668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88" y="2265528"/>
            <a:ext cx="3830472" cy="2872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802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383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KPHS</dc:creator>
  <cp:lastModifiedBy>8801783155182</cp:lastModifiedBy>
  <cp:revision>105</cp:revision>
  <dcterms:created xsi:type="dcterms:W3CDTF">2017-12-02T05:42:41Z</dcterms:created>
  <dcterms:modified xsi:type="dcterms:W3CDTF">2021-08-04T17:04:40Z</dcterms:modified>
</cp:coreProperties>
</file>