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9645-386E-4A43-A090-55A19EE66D23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6E60F-DC69-4A86-BFF0-B72256E0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উপকরণসমূহ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E60F-DC69-4A86-BFF0-B72256E0C1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5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E60F-DC69-4A86-BFF0-B72256E0C1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শুনাব</a:t>
            </a:r>
            <a:r>
              <a:rPr lang="en-US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E60F-DC69-4A86-BFF0-B72256E0C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2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8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3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0803-FDB7-4472-9347-D50BE6FE8DD2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01A7-0C49-4AD3-95BF-9667937B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7" Type="http://schemas.openxmlformats.org/officeDocument/2006/relationships/image" Target="../media/image24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" y="0"/>
            <a:ext cx="9133109" cy="6858000"/>
          </a:xfrm>
          <a:prstGeom prst="rect">
            <a:avLst/>
          </a:prstGeom>
        </p:spPr>
      </p:pic>
      <p:sp>
        <p:nvSpPr>
          <p:cNvPr id="4" name="32-Point Star 3"/>
          <p:cNvSpPr/>
          <p:nvPr/>
        </p:nvSpPr>
        <p:spPr>
          <a:xfrm>
            <a:off x="1114420" y="2743204"/>
            <a:ext cx="1435895" cy="1393031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625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625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989664" y="2818210"/>
            <a:ext cx="1435895" cy="1393031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625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625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875616" y="2861074"/>
            <a:ext cx="1435895" cy="1393031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625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6858004" y="2861073"/>
            <a:ext cx="1435895" cy="1393031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625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75797"/>
            <a:ext cx="752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মনজুরুল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চরখাগরিয়া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খাদিম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002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88" y="228601"/>
            <a:ext cx="3900487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1" y="3128962"/>
            <a:ext cx="51435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8" y="3743324"/>
            <a:ext cx="1657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76"/>
          <a:stretch/>
        </p:blipFill>
        <p:spPr>
          <a:xfrm>
            <a:off x="2657474" y="1157287"/>
            <a:ext cx="3929064" cy="18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825" y="128588"/>
            <a:ext cx="2600325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/>
          <a:stretch/>
        </p:blipFill>
        <p:spPr>
          <a:xfrm>
            <a:off x="3186111" y="728662"/>
            <a:ext cx="2543175" cy="1757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474" y="3071813"/>
            <a:ext cx="4071937" cy="148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শ্রেণিপেশার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3449" y="3071813"/>
            <a:ext cx="4071937" cy="148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শ্রদ্ধাবোধ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2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4662" y="985838"/>
            <a:ext cx="3114675" cy="657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71689" y="1485901"/>
            <a:ext cx="4814888" cy="31146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জীবন-যাপনের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5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8022436" y="1400180"/>
            <a:ext cx="35714" cy="1628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93574" y="1400180"/>
            <a:ext cx="35714" cy="1628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50436" y="1428755"/>
            <a:ext cx="35714" cy="1628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</p:cNvCxnSpPr>
          <p:nvPr/>
        </p:nvCxnSpPr>
        <p:spPr>
          <a:xfrm>
            <a:off x="1193011" y="1428756"/>
            <a:ext cx="35714" cy="16287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1525" y="814394"/>
            <a:ext cx="7686675" cy="2428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32-Point Star 1"/>
          <p:cNvSpPr/>
          <p:nvPr/>
        </p:nvSpPr>
        <p:spPr>
          <a:xfrm>
            <a:off x="328612" y="2686056"/>
            <a:ext cx="1828800" cy="1914526"/>
          </a:xfrm>
          <a:prstGeom prst="star32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614616" y="2714630"/>
            <a:ext cx="1828800" cy="1914526"/>
          </a:xfrm>
          <a:prstGeom prst="star32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00603" y="2714629"/>
            <a:ext cx="1828800" cy="1914526"/>
          </a:xfrm>
          <a:prstGeom prst="star32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6986591" y="2686055"/>
            <a:ext cx="1828800" cy="1914526"/>
          </a:xfrm>
          <a:prstGeom prst="star32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700092" y="442918"/>
            <a:ext cx="985837" cy="9858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928942" y="442918"/>
            <a:ext cx="985837" cy="9858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200655" y="442918"/>
            <a:ext cx="985837" cy="9858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500942" y="442918"/>
            <a:ext cx="985837" cy="9858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0741" y="1114426"/>
            <a:ext cx="2078831" cy="4575572"/>
            <a:chOff x="0" y="342901"/>
            <a:chExt cx="2771775" cy="6100762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0" y="628650"/>
              <a:ext cx="657225" cy="5514975"/>
            </a:xfrm>
            <a:prstGeom prst="rect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671512" y="342901"/>
              <a:ext cx="2100263" cy="1185862"/>
            </a:xfrm>
            <a:prstGeom prst="rightArrow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671512" y="5257801"/>
              <a:ext cx="2100263" cy="1185862"/>
            </a:xfrm>
            <a:prstGeom prst="rightArrow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60998" y="3943351"/>
            <a:ext cx="6686551" cy="1768079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50283" y="1210866"/>
            <a:ext cx="6696107" cy="1789509"/>
            <a:chOff x="3000376" y="471488"/>
            <a:chExt cx="8928143" cy="2386012"/>
          </a:xfrm>
        </p:grpSpPr>
        <p:sp>
          <p:nvSpPr>
            <p:cNvPr id="6" name="Rounded Rectangle 5"/>
            <p:cNvSpPr/>
            <p:nvPr/>
          </p:nvSpPr>
          <p:spPr>
            <a:xfrm>
              <a:off x="3000376" y="471488"/>
              <a:ext cx="8928143" cy="2386012"/>
            </a:xfrm>
            <a:prstGeom prst="round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মনজুরুল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চরখাগরিয়া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খাদিম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সাতকানিয়া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চট্টগ্রাম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ই-মেইলঃmdmonjurulalamatr@gmail.com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8511" y="514344"/>
              <a:ext cx="1114432" cy="1114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18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561510"/>
              </p:ext>
            </p:extLst>
          </p:nvPr>
        </p:nvGraphicFramePr>
        <p:xfrm>
          <a:off x="3307556" y="1938337"/>
          <a:ext cx="1868311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7556" y="1938337"/>
                        <a:ext cx="1868311" cy="157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89548" y="975122"/>
            <a:ext cx="4854178" cy="60007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8813" y="103585"/>
            <a:ext cx="5347097" cy="503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72" y="764376"/>
            <a:ext cx="2150269" cy="152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72" y="2452073"/>
            <a:ext cx="2157552" cy="1430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74" y="764347"/>
            <a:ext cx="2239954" cy="1543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78" y="2471731"/>
            <a:ext cx="2203847" cy="138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9717" y="4811316"/>
            <a:ext cx="1564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endParaRPr lang="en-US" sz="135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910" y="5272087"/>
            <a:ext cx="21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8758" y="1393029"/>
            <a:ext cx="482204" cy="409336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9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pPr algn="ctr"/>
            <a:r>
              <a:rPr lang="en-US" sz="4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4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pPr algn="ctr"/>
            <a:r>
              <a:rPr lang="en-US" sz="49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2025261" y="1318018"/>
            <a:ext cx="567929" cy="450056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2025258" y="3246831"/>
            <a:ext cx="567929" cy="450056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2025258" y="2282431"/>
            <a:ext cx="567929" cy="450056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025262" y="4200526"/>
            <a:ext cx="567929" cy="450056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025262" y="5057785"/>
            <a:ext cx="567929" cy="450056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36044" y="1393031"/>
            <a:ext cx="3321845" cy="310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36042" y="2346722"/>
            <a:ext cx="4436271" cy="296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25328" y="3321839"/>
            <a:ext cx="5332810" cy="321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14615" y="4243384"/>
            <a:ext cx="4050512" cy="310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758" y="5118496"/>
            <a:ext cx="4693442" cy="2964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846535" cy="61079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8415337" y="117872"/>
            <a:ext cx="846535" cy="61079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8297465" y="6247209"/>
            <a:ext cx="846535" cy="61079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117872" y="6129337"/>
            <a:ext cx="846535" cy="610791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" y="700088"/>
            <a:ext cx="228599" cy="5286375"/>
            <a:chOff x="0" y="857249"/>
            <a:chExt cx="271463" cy="4872037"/>
          </a:xfrm>
        </p:grpSpPr>
        <p:sp>
          <p:nvSpPr>
            <p:cNvPr id="17" name="Sun 16"/>
            <p:cNvSpPr/>
            <p:nvPr/>
          </p:nvSpPr>
          <p:spPr>
            <a:xfrm>
              <a:off x="0" y="857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36" name="Sun 35"/>
            <p:cNvSpPr/>
            <p:nvPr/>
          </p:nvSpPr>
          <p:spPr>
            <a:xfrm>
              <a:off x="0" y="115728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37" name="Sun 36"/>
            <p:cNvSpPr/>
            <p:nvPr/>
          </p:nvSpPr>
          <p:spPr>
            <a:xfrm>
              <a:off x="0" y="14287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38" name="Sun 37"/>
            <p:cNvSpPr/>
            <p:nvPr/>
          </p:nvSpPr>
          <p:spPr>
            <a:xfrm>
              <a:off x="0" y="1714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39" name="Sun 38"/>
            <p:cNvSpPr/>
            <p:nvPr/>
          </p:nvSpPr>
          <p:spPr>
            <a:xfrm>
              <a:off x="0" y="2000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0" name="Sun 39"/>
            <p:cNvSpPr/>
            <p:nvPr/>
          </p:nvSpPr>
          <p:spPr>
            <a:xfrm>
              <a:off x="0" y="22859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1" name="Sun 40"/>
            <p:cNvSpPr/>
            <p:nvPr/>
          </p:nvSpPr>
          <p:spPr>
            <a:xfrm>
              <a:off x="0" y="2557462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2" name="Sun 41"/>
            <p:cNvSpPr/>
            <p:nvPr/>
          </p:nvSpPr>
          <p:spPr>
            <a:xfrm>
              <a:off x="0" y="2857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3" name="Sun 42"/>
            <p:cNvSpPr/>
            <p:nvPr/>
          </p:nvSpPr>
          <p:spPr>
            <a:xfrm>
              <a:off x="0" y="315753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4" name="Sun 43"/>
            <p:cNvSpPr/>
            <p:nvPr/>
          </p:nvSpPr>
          <p:spPr>
            <a:xfrm>
              <a:off x="0" y="3457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5" name="Sun 44"/>
            <p:cNvSpPr/>
            <p:nvPr/>
          </p:nvSpPr>
          <p:spPr>
            <a:xfrm>
              <a:off x="0" y="3743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6" name="Sun 45"/>
            <p:cNvSpPr/>
            <p:nvPr/>
          </p:nvSpPr>
          <p:spPr>
            <a:xfrm>
              <a:off x="0" y="40290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7" name="Sun 46"/>
            <p:cNvSpPr/>
            <p:nvPr/>
          </p:nvSpPr>
          <p:spPr>
            <a:xfrm>
              <a:off x="0" y="43148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8" name="Sun 47"/>
            <p:cNvSpPr/>
            <p:nvPr/>
          </p:nvSpPr>
          <p:spPr>
            <a:xfrm>
              <a:off x="0" y="4600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49" name="Sun 48"/>
            <p:cNvSpPr/>
            <p:nvPr/>
          </p:nvSpPr>
          <p:spPr>
            <a:xfrm>
              <a:off x="0" y="4886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0" name="Sun 49"/>
            <p:cNvSpPr/>
            <p:nvPr/>
          </p:nvSpPr>
          <p:spPr>
            <a:xfrm>
              <a:off x="0" y="5143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1" name="Sun 50"/>
            <p:cNvSpPr/>
            <p:nvPr/>
          </p:nvSpPr>
          <p:spPr>
            <a:xfrm>
              <a:off x="0" y="5429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15400" y="871538"/>
            <a:ext cx="228600" cy="5300662"/>
            <a:chOff x="0" y="857249"/>
            <a:chExt cx="271463" cy="4872037"/>
          </a:xfrm>
        </p:grpSpPr>
        <p:sp>
          <p:nvSpPr>
            <p:cNvPr id="54" name="Sun 53"/>
            <p:cNvSpPr/>
            <p:nvPr/>
          </p:nvSpPr>
          <p:spPr>
            <a:xfrm>
              <a:off x="0" y="857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5" name="Sun 54"/>
            <p:cNvSpPr/>
            <p:nvPr/>
          </p:nvSpPr>
          <p:spPr>
            <a:xfrm>
              <a:off x="0" y="115728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6" name="Sun 55"/>
            <p:cNvSpPr/>
            <p:nvPr/>
          </p:nvSpPr>
          <p:spPr>
            <a:xfrm>
              <a:off x="0" y="14287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7" name="Sun 56"/>
            <p:cNvSpPr/>
            <p:nvPr/>
          </p:nvSpPr>
          <p:spPr>
            <a:xfrm>
              <a:off x="0" y="1714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8" name="Sun 57"/>
            <p:cNvSpPr/>
            <p:nvPr/>
          </p:nvSpPr>
          <p:spPr>
            <a:xfrm>
              <a:off x="0" y="2000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59" name="Sun 58"/>
            <p:cNvSpPr/>
            <p:nvPr/>
          </p:nvSpPr>
          <p:spPr>
            <a:xfrm>
              <a:off x="0" y="22859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0" name="Sun 59"/>
            <p:cNvSpPr/>
            <p:nvPr/>
          </p:nvSpPr>
          <p:spPr>
            <a:xfrm>
              <a:off x="0" y="2557462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1" name="Sun 60"/>
            <p:cNvSpPr/>
            <p:nvPr/>
          </p:nvSpPr>
          <p:spPr>
            <a:xfrm>
              <a:off x="0" y="2857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2" name="Sun 61"/>
            <p:cNvSpPr/>
            <p:nvPr/>
          </p:nvSpPr>
          <p:spPr>
            <a:xfrm>
              <a:off x="0" y="315753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3" name="Sun 62"/>
            <p:cNvSpPr/>
            <p:nvPr/>
          </p:nvSpPr>
          <p:spPr>
            <a:xfrm>
              <a:off x="0" y="3457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4" name="Sun 63"/>
            <p:cNvSpPr/>
            <p:nvPr/>
          </p:nvSpPr>
          <p:spPr>
            <a:xfrm>
              <a:off x="0" y="3743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5" name="Sun 64"/>
            <p:cNvSpPr/>
            <p:nvPr/>
          </p:nvSpPr>
          <p:spPr>
            <a:xfrm>
              <a:off x="0" y="40290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6" name="Sun 65"/>
            <p:cNvSpPr/>
            <p:nvPr/>
          </p:nvSpPr>
          <p:spPr>
            <a:xfrm>
              <a:off x="0" y="43148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7" name="Sun 66"/>
            <p:cNvSpPr/>
            <p:nvPr/>
          </p:nvSpPr>
          <p:spPr>
            <a:xfrm>
              <a:off x="0" y="4600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8" name="Sun 67"/>
            <p:cNvSpPr/>
            <p:nvPr/>
          </p:nvSpPr>
          <p:spPr>
            <a:xfrm>
              <a:off x="0" y="4886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69" name="Sun 68"/>
            <p:cNvSpPr/>
            <p:nvPr/>
          </p:nvSpPr>
          <p:spPr>
            <a:xfrm>
              <a:off x="0" y="5143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0" name="Sun 69"/>
            <p:cNvSpPr/>
            <p:nvPr/>
          </p:nvSpPr>
          <p:spPr>
            <a:xfrm>
              <a:off x="0" y="5429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rot="16200000">
            <a:off x="4627367" y="-3687973"/>
            <a:ext cx="171450" cy="7718824"/>
            <a:chOff x="0" y="857249"/>
            <a:chExt cx="271463" cy="4872037"/>
          </a:xfrm>
        </p:grpSpPr>
        <p:sp>
          <p:nvSpPr>
            <p:cNvPr id="72" name="Sun 71"/>
            <p:cNvSpPr/>
            <p:nvPr/>
          </p:nvSpPr>
          <p:spPr>
            <a:xfrm>
              <a:off x="0" y="857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3" name="Sun 72"/>
            <p:cNvSpPr/>
            <p:nvPr/>
          </p:nvSpPr>
          <p:spPr>
            <a:xfrm>
              <a:off x="0" y="115728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4" name="Sun 73"/>
            <p:cNvSpPr/>
            <p:nvPr/>
          </p:nvSpPr>
          <p:spPr>
            <a:xfrm>
              <a:off x="0" y="14287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5" name="Sun 74"/>
            <p:cNvSpPr/>
            <p:nvPr/>
          </p:nvSpPr>
          <p:spPr>
            <a:xfrm>
              <a:off x="0" y="1714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6" name="Sun 75"/>
            <p:cNvSpPr/>
            <p:nvPr/>
          </p:nvSpPr>
          <p:spPr>
            <a:xfrm>
              <a:off x="0" y="2000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7" name="Sun 76"/>
            <p:cNvSpPr/>
            <p:nvPr/>
          </p:nvSpPr>
          <p:spPr>
            <a:xfrm>
              <a:off x="0" y="22859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8" name="Sun 77"/>
            <p:cNvSpPr/>
            <p:nvPr/>
          </p:nvSpPr>
          <p:spPr>
            <a:xfrm>
              <a:off x="0" y="2557462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79" name="Sun 78"/>
            <p:cNvSpPr/>
            <p:nvPr/>
          </p:nvSpPr>
          <p:spPr>
            <a:xfrm>
              <a:off x="0" y="2857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0" name="Sun 79"/>
            <p:cNvSpPr/>
            <p:nvPr/>
          </p:nvSpPr>
          <p:spPr>
            <a:xfrm>
              <a:off x="0" y="315753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1" name="Sun 80"/>
            <p:cNvSpPr/>
            <p:nvPr/>
          </p:nvSpPr>
          <p:spPr>
            <a:xfrm>
              <a:off x="0" y="3457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2" name="Sun 81"/>
            <p:cNvSpPr/>
            <p:nvPr/>
          </p:nvSpPr>
          <p:spPr>
            <a:xfrm>
              <a:off x="0" y="3743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3" name="Sun 82"/>
            <p:cNvSpPr/>
            <p:nvPr/>
          </p:nvSpPr>
          <p:spPr>
            <a:xfrm>
              <a:off x="0" y="40290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4" name="Sun 83"/>
            <p:cNvSpPr/>
            <p:nvPr/>
          </p:nvSpPr>
          <p:spPr>
            <a:xfrm>
              <a:off x="0" y="43148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5" name="Sun 84"/>
            <p:cNvSpPr/>
            <p:nvPr/>
          </p:nvSpPr>
          <p:spPr>
            <a:xfrm>
              <a:off x="0" y="4600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6" name="Sun 85"/>
            <p:cNvSpPr/>
            <p:nvPr/>
          </p:nvSpPr>
          <p:spPr>
            <a:xfrm>
              <a:off x="0" y="4886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7" name="Sun 86"/>
            <p:cNvSpPr/>
            <p:nvPr/>
          </p:nvSpPr>
          <p:spPr>
            <a:xfrm>
              <a:off x="0" y="5143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88" name="Sun 87"/>
            <p:cNvSpPr/>
            <p:nvPr/>
          </p:nvSpPr>
          <p:spPr>
            <a:xfrm>
              <a:off x="0" y="5429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 rot="16200000">
            <a:off x="4380907" y="2798568"/>
            <a:ext cx="171450" cy="7718824"/>
            <a:chOff x="0" y="857249"/>
            <a:chExt cx="271463" cy="4872037"/>
          </a:xfrm>
        </p:grpSpPr>
        <p:sp>
          <p:nvSpPr>
            <p:cNvPr id="90" name="Sun 89"/>
            <p:cNvSpPr/>
            <p:nvPr/>
          </p:nvSpPr>
          <p:spPr>
            <a:xfrm>
              <a:off x="0" y="857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1" name="Sun 90"/>
            <p:cNvSpPr/>
            <p:nvPr/>
          </p:nvSpPr>
          <p:spPr>
            <a:xfrm>
              <a:off x="0" y="115728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2" name="Sun 91"/>
            <p:cNvSpPr/>
            <p:nvPr/>
          </p:nvSpPr>
          <p:spPr>
            <a:xfrm>
              <a:off x="0" y="14287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3" name="Sun 92"/>
            <p:cNvSpPr/>
            <p:nvPr/>
          </p:nvSpPr>
          <p:spPr>
            <a:xfrm>
              <a:off x="0" y="1714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4" name="Sun 93"/>
            <p:cNvSpPr/>
            <p:nvPr/>
          </p:nvSpPr>
          <p:spPr>
            <a:xfrm>
              <a:off x="0" y="2000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5" name="Sun 94"/>
            <p:cNvSpPr/>
            <p:nvPr/>
          </p:nvSpPr>
          <p:spPr>
            <a:xfrm>
              <a:off x="0" y="22859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6" name="Sun 95"/>
            <p:cNvSpPr/>
            <p:nvPr/>
          </p:nvSpPr>
          <p:spPr>
            <a:xfrm>
              <a:off x="0" y="2557462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7" name="Sun 96"/>
            <p:cNvSpPr/>
            <p:nvPr/>
          </p:nvSpPr>
          <p:spPr>
            <a:xfrm>
              <a:off x="0" y="2857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8" name="Sun 97"/>
            <p:cNvSpPr/>
            <p:nvPr/>
          </p:nvSpPr>
          <p:spPr>
            <a:xfrm>
              <a:off x="0" y="3157537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99" name="Sun 98"/>
            <p:cNvSpPr/>
            <p:nvPr/>
          </p:nvSpPr>
          <p:spPr>
            <a:xfrm>
              <a:off x="0" y="3457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0" name="Sun 99"/>
            <p:cNvSpPr/>
            <p:nvPr/>
          </p:nvSpPr>
          <p:spPr>
            <a:xfrm>
              <a:off x="0" y="3743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1" name="Sun 100"/>
            <p:cNvSpPr/>
            <p:nvPr/>
          </p:nvSpPr>
          <p:spPr>
            <a:xfrm>
              <a:off x="0" y="40290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2" name="Sun 101"/>
            <p:cNvSpPr/>
            <p:nvPr/>
          </p:nvSpPr>
          <p:spPr>
            <a:xfrm>
              <a:off x="0" y="43148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3" name="Sun 102"/>
            <p:cNvSpPr/>
            <p:nvPr/>
          </p:nvSpPr>
          <p:spPr>
            <a:xfrm>
              <a:off x="0" y="460057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4" name="Sun 103"/>
            <p:cNvSpPr/>
            <p:nvPr/>
          </p:nvSpPr>
          <p:spPr>
            <a:xfrm>
              <a:off x="0" y="4886324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5" name="Sun 104"/>
            <p:cNvSpPr/>
            <p:nvPr/>
          </p:nvSpPr>
          <p:spPr>
            <a:xfrm>
              <a:off x="0" y="514349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  <p:sp>
          <p:nvSpPr>
            <p:cNvPr id="106" name="Sun 105"/>
            <p:cNvSpPr/>
            <p:nvPr/>
          </p:nvSpPr>
          <p:spPr>
            <a:xfrm>
              <a:off x="0" y="5429249"/>
              <a:ext cx="271463" cy="300037"/>
            </a:xfrm>
            <a:prstGeom prst="sun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6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0"/>
            <a:ext cx="2511029" cy="21895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২৪/০৮/১৮৯৯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মহকুমাঃ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3043" y="0"/>
            <a:ext cx="2099244" cy="20002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043738" y="0"/>
            <a:ext cx="2100262" cy="20288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7029451" y="2543175"/>
            <a:ext cx="2114550" cy="2000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7029450" y="4829175"/>
            <a:ext cx="2114550" cy="20288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0" y="2500314"/>
            <a:ext cx="2286000" cy="2128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/০৮/১৯৭৬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43226" y="5014913"/>
            <a:ext cx="2586036" cy="1971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4814888"/>
            <a:ext cx="2628900" cy="2043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জাগানো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মাসিপিসি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529263" y="3171826"/>
            <a:ext cx="1443037" cy="5715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কারাবরণ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9491889">
            <a:off x="3500438" y="4400552"/>
            <a:ext cx="1757362" cy="5429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 rot="19433664">
            <a:off x="2136021" y="4196917"/>
            <a:ext cx="1939080" cy="5429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1401896">
            <a:off x="1814511" y="3100390"/>
            <a:ext cx="1757362" cy="5429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2075890">
            <a:off x="5091388" y="4285131"/>
            <a:ext cx="2193957" cy="5715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9823860">
            <a:off x="5314951" y="2043116"/>
            <a:ext cx="2171699" cy="5715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হাবিলদার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7939205">
            <a:off x="3715355" y="1570689"/>
            <a:ext cx="1584095" cy="5715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লেটোর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2245440">
            <a:off x="2390330" y="1924489"/>
            <a:ext cx="1816752" cy="5429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14738" y="2414590"/>
            <a:ext cx="2014537" cy="182879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0" y="114300"/>
            <a:ext cx="3600450" cy="642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013" y="1100138"/>
            <a:ext cx="5786438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3012" y="2771775"/>
            <a:ext cx="5786438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300" y="3600452"/>
            <a:ext cx="5786438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3013" y="1943101"/>
            <a:ext cx="5786438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5875" y="4414839"/>
            <a:ext cx="6115050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4449" y="5229226"/>
            <a:ext cx="6943725" cy="614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0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63" y="0"/>
            <a:ext cx="494343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7825" r="21804" b="7188"/>
          <a:stretch/>
        </p:blipFill>
        <p:spPr>
          <a:xfrm>
            <a:off x="1" y="114300"/>
            <a:ext cx="3771899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4" y="0"/>
            <a:ext cx="1733551" cy="1249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7" y="1335862"/>
            <a:ext cx="1383526" cy="832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9803" r="17073"/>
          <a:stretch/>
        </p:blipFill>
        <p:spPr>
          <a:xfrm>
            <a:off x="3786187" y="3271838"/>
            <a:ext cx="1400176" cy="1057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4386262"/>
            <a:ext cx="1466850" cy="1100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48" y="2274074"/>
            <a:ext cx="1369240" cy="932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238" y="442913"/>
            <a:ext cx="14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0701" y="414338"/>
            <a:ext cx="265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1677" y="1457326"/>
            <a:ext cx="62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3101" y="2414587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1675" y="3443288"/>
            <a:ext cx="64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51" y="46291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3113" y="5872162"/>
            <a:ext cx="81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2" b="32831"/>
          <a:stretch/>
        </p:blipFill>
        <p:spPr>
          <a:xfrm>
            <a:off x="3586162" y="5643562"/>
            <a:ext cx="1857375" cy="10572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9264" y="1471613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26" y="2500313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6" y="3471863"/>
            <a:ext cx="235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9275" y="4714876"/>
            <a:ext cx="90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9264" y="5957888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0" y="0"/>
            <a:ext cx="1828800" cy="120015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344</Words>
  <Application>Microsoft Office PowerPoint</Application>
  <PresentationFormat>On-screen Show (4:3)</PresentationFormat>
  <Paragraphs>86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2021-07-02T14:06:01Z</dcterms:created>
  <dcterms:modified xsi:type="dcterms:W3CDTF">2021-08-04T13:36:38Z</dcterms:modified>
</cp:coreProperties>
</file>