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57" r:id="rId3"/>
    <p:sldId id="272" r:id="rId4"/>
    <p:sldId id="261" r:id="rId5"/>
    <p:sldId id="262" r:id="rId6"/>
    <p:sldId id="263" r:id="rId7"/>
    <p:sldId id="267" r:id="rId8"/>
    <p:sldId id="265" r:id="rId9"/>
    <p:sldId id="266" r:id="rId10"/>
    <p:sldId id="268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FF00"/>
    <a:srgbClr val="6600FF"/>
    <a:srgbClr val="00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7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8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1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1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6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9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3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5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5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3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3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Bangla%20media\Music\Sorborno%20phonics%20%20%20&#2437;%20&#2438;%20&#2439;%20&#2440;%20%20%20Bangla%20rhymes%20for%20children%20%20%20Bangla%20sorborno%20%20%20Kheyal%20Khushi%5b3%5d.mp3" TargetMode="External"/><Relationship Id="rId1" Type="http://schemas.microsoft.com/office/2007/relationships/media" Target="file:///C:\Users\Bangla%20media\Music\Sorborno%20phonics%20%20%20&#2437;%20&#2438;%20&#2439;%20&#2440;%20%20%20Bangla%20rhymes%20for%20children%20%20%20Bangla%20sorborno%20%20%20Kheyal%20Khushi%5b3%5d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fif"/><Relationship Id="rId4" Type="http://schemas.openxmlformats.org/officeDocument/2006/relationships/image" Target="../media/image1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 rot="1092250">
            <a:off x="507770" y="269127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347099" y="-1"/>
            <a:ext cx="4796901" cy="6789991"/>
            <a:chOff x="4433523" y="6302"/>
            <a:chExt cx="4796901" cy="6858000"/>
          </a:xfrm>
        </p:grpSpPr>
        <p:grpSp>
          <p:nvGrpSpPr>
            <p:cNvPr id="114" name="Group 113"/>
            <p:cNvGrpSpPr/>
            <p:nvPr/>
          </p:nvGrpSpPr>
          <p:grpSpPr>
            <a:xfrm>
              <a:off x="4433523" y="6302"/>
              <a:ext cx="4796901" cy="6858000"/>
              <a:chOff x="4361065" y="628579"/>
              <a:chExt cx="4576271" cy="6103342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4361065" y="628579"/>
                <a:ext cx="4576271" cy="6103342"/>
              </a:xfrm>
              <a:prstGeom prst="rect">
                <a:avLst/>
              </a:prstGeom>
              <a:gradFill>
                <a:gsLst>
                  <a:gs pos="55424">
                    <a:srgbClr val="FAF943"/>
                  </a:gs>
                  <a:gs pos="51000">
                    <a:srgbClr val="FFFF00"/>
                  </a:gs>
                  <a:gs pos="64999">
                    <a:srgbClr val="F0EBD5"/>
                  </a:gs>
                  <a:gs pos="83000">
                    <a:srgbClr val="D1C39F"/>
                  </a:gs>
                </a:gsLst>
                <a:lin ang="21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>
                <a:off x="4459357" y="838200"/>
                <a:ext cx="381000" cy="5711690"/>
                <a:chOff x="4459357" y="838200"/>
                <a:chExt cx="381000" cy="5711690"/>
              </a:xfrm>
            </p:grpSpPr>
            <p:sp>
              <p:nvSpPr>
                <p:cNvPr id="82" name="Flowchart: Connector 81"/>
                <p:cNvSpPr/>
                <p:nvPr/>
              </p:nvSpPr>
              <p:spPr>
                <a:xfrm>
                  <a:off x="4459357" y="838200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lowchart: Connector 82"/>
                <p:cNvSpPr/>
                <p:nvPr/>
              </p:nvSpPr>
              <p:spPr>
                <a:xfrm>
                  <a:off x="4459357" y="234287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lowchart: Connector 83"/>
                <p:cNvSpPr/>
                <p:nvPr/>
              </p:nvSpPr>
              <p:spPr>
                <a:xfrm>
                  <a:off x="4459357" y="273084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lowchart: Connector 84"/>
                <p:cNvSpPr/>
                <p:nvPr/>
              </p:nvSpPr>
              <p:spPr>
                <a:xfrm>
                  <a:off x="4459357" y="311880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lowchart: Connector 85"/>
                <p:cNvSpPr/>
                <p:nvPr/>
              </p:nvSpPr>
              <p:spPr>
                <a:xfrm>
                  <a:off x="4459357" y="350677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lowchart: Connector 86"/>
                <p:cNvSpPr/>
                <p:nvPr/>
              </p:nvSpPr>
              <p:spPr>
                <a:xfrm>
                  <a:off x="4459357" y="389473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lowchart: Connector 87"/>
                <p:cNvSpPr/>
                <p:nvPr/>
              </p:nvSpPr>
              <p:spPr>
                <a:xfrm>
                  <a:off x="4459357" y="428270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lowchart: Connector 88"/>
                <p:cNvSpPr/>
                <p:nvPr/>
              </p:nvSpPr>
              <p:spPr>
                <a:xfrm>
                  <a:off x="4459357" y="467066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lowchart: Connector 89"/>
                <p:cNvSpPr/>
                <p:nvPr/>
              </p:nvSpPr>
              <p:spPr>
                <a:xfrm>
                  <a:off x="4459357" y="505863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Flowchart: Connector 90"/>
                <p:cNvSpPr/>
                <p:nvPr/>
              </p:nvSpPr>
              <p:spPr>
                <a:xfrm>
                  <a:off x="4459357" y="544659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Flowchart: Connector 91"/>
                <p:cNvSpPr/>
                <p:nvPr/>
              </p:nvSpPr>
              <p:spPr>
                <a:xfrm>
                  <a:off x="4459357" y="583456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lowchart: Connector 92"/>
                <p:cNvSpPr/>
                <p:nvPr/>
              </p:nvSpPr>
              <p:spPr>
                <a:xfrm>
                  <a:off x="4459357" y="622252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lowchart: Connector 110"/>
                <p:cNvSpPr/>
                <p:nvPr/>
              </p:nvSpPr>
              <p:spPr>
                <a:xfrm>
                  <a:off x="4459357" y="1201789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lowchart: Connector 111"/>
                <p:cNvSpPr/>
                <p:nvPr/>
              </p:nvSpPr>
              <p:spPr>
                <a:xfrm>
                  <a:off x="4459357" y="1565378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lowchart: Connector 112"/>
                <p:cNvSpPr/>
                <p:nvPr/>
              </p:nvSpPr>
              <p:spPr>
                <a:xfrm>
                  <a:off x="4459357" y="1928967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" name="Flowchart: Terminator 1"/>
            <p:cNvSpPr/>
            <p:nvPr/>
          </p:nvSpPr>
          <p:spPr>
            <a:xfrm>
              <a:off x="5562600" y="981062"/>
              <a:ext cx="3020155" cy="474852"/>
            </a:xfrm>
            <a:prstGeom prst="flowChartTerminator">
              <a:avLst/>
            </a:prstGeom>
            <a:gradFill>
              <a:gsLst>
                <a:gs pos="40000">
                  <a:srgbClr val="FF0000">
                    <a:lumMod val="88000"/>
                    <a:lumOff val="12000"/>
                  </a:srgbClr>
                </a:gs>
                <a:gs pos="42000">
                  <a:srgbClr val="FFFF00"/>
                </a:gs>
                <a:gs pos="43000">
                  <a:srgbClr val="000000"/>
                </a:gs>
                <a:gs pos="52000">
                  <a:srgbClr val="FFFF00"/>
                </a:gs>
                <a:gs pos="98000">
                  <a:srgbClr val="F0EBD5"/>
                </a:gs>
                <a:gs pos="43000">
                  <a:srgbClr val="FF0000"/>
                </a:gs>
              </a:gsLst>
              <a:lin ang="210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029246" y="1032070"/>
              <a:ext cx="2193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/>
                <a:t>স্বর বর্ণের ছড়া</a:t>
              </a:r>
              <a:endParaRPr lang="en-US" sz="2400" dirty="0"/>
            </a:p>
          </p:txBody>
        </p:sp>
        <p:grpSp>
          <p:nvGrpSpPr>
            <p:cNvPr id="6" name="Group 5"/>
            <p:cNvGrpSpPr/>
            <p:nvPr/>
          </p:nvGrpSpPr>
          <p:grpSpPr>
            <a:xfrm rot="2365360">
              <a:off x="5295468" y="1803803"/>
              <a:ext cx="2063455" cy="1481600"/>
              <a:chOff x="5327944" y="1778197"/>
              <a:chExt cx="2063455" cy="161911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5327944" y="1778197"/>
                <a:ext cx="2063455" cy="16191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endParaRPr lang="en-US" b="1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836488" y="2050453"/>
                <a:ext cx="105070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8000" dirty="0">
                    <a:solidFill>
                      <a:schemeClr val="bg1"/>
                    </a:solidFill>
                  </a:rPr>
                  <a:t>অ</a:t>
                </a:r>
                <a:endParaRPr lang="en-US" sz="8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 rot="2365360">
              <a:off x="6758844" y="3635619"/>
              <a:ext cx="2063455" cy="1516374"/>
              <a:chOff x="5327944" y="1778197"/>
              <a:chExt cx="2063455" cy="1657111"/>
            </a:xfrm>
            <a:solidFill>
              <a:srgbClr val="00B050"/>
            </a:solidFill>
          </p:grpSpPr>
          <p:sp>
            <p:nvSpPr>
              <p:cNvPr id="53" name="Oval 52"/>
              <p:cNvSpPr/>
              <p:nvPr/>
            </p:nvSpPr>
            <p:spPr>
              <a:xfrm>
                <a:off x="5327944" y="1778197"/>
                <a:ext cx="2063455" cy="161911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endParaRPr lang="en-US" b="1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836489" y="1989038"/>
                <a:ext cx="1050704" cy="14462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8000" dirty="0" smtClean="0">
                    <a:solidFill>
                      <a:schemeClr val="bg1"/>
                    </a:solidFill>
                  </a:rPr>
                  <a:t>আ</a:t>
                </a:r>
                <a:endParaRPr lang="en-US" sz="80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91786">
              <a:off x="5217729" y="3975319"/>
              <a:ext cx="1544317" cy="10022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003" y="1665013"/>
              <a:ext cx="924988" cy="1759180"/>
            </a:xfrm>
            <a:prstGeom prst="rect">
              <a:avLst/>
            </a:prstGeom>
          </p:spPr>
        </p:pic>
      </p:grpSp>
      <p:sp>
        <p:nvSpPr>
          <p:cNvPr id="10" name="Right Arrow 9"/>
          <p:cNvSpPr/>
          <p:nvPr/>
        </p:nvSpPr>
        <p:spPr>
          <a:xfrm>
            <a:off x="6452318" y="1727200"/>
            <a:ext cx="64596" cy="7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orborno phonics   অ আ ই ঈ   Bangla rhymes for children   Bangla sorborno   Kheyal Khushi[3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>
                  <p14:bmkLst>
                    <p14:bmk name="Bookmark 1" time="13651.9511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0" y="1981200"/>
            <a:ext cx="3694195" cy="478355"/>
            <a:chOff x="4038600" y="2335177"/>
            <a:chExt cx="4343400" cy="523220"/>
          </a:xfrm>
        </p:grpSpPr>
        <p:sp>
          <p:nvSpPr>
            <p:cNvPr id="73" name="Flowchart: Terminator 72"/>
            <p:cNvSpPr/>
            <p:nvPr/>
          </p:nvSpPr>
          <p:spPr>
            <a:xfrm>
              <a:off x="4038600" y="2339009"/>
              <a:ext cx="4343400" cy="519388"/>
            </a:xfrm>
            <a:prstGeom prst="flowChartTerminator">
              <a:avLst/>
            </a:prstGeom>
            <a:gradFill>
              <a:gsLst>
                <a:gs pos="0">
                  <a:srgbClr val="FF0000"/>
                </a:gs>
                <a:gs pos="85000">
                  <a:srgbClr val="FFFF00"/>
                </a:gs>
                <a:gs pos="64999">
                  <a:srgbClr val="F0EBD5"/>
                </a:gs>
                <a:gs pos="73000">
                  <a:srgbClr val="D1C39F"/>
                </a:gs>
              </a:gsLst>
              <a:lin ang="210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724400" y="2335177"/>
              <a:ext cx="335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স্বর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বর্ণের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ছড়া</a:t>
              </a:r>
              <a:endParaRPr lang="en-US" sz="2800" dirty="0"/>
            </a:p>
          </p:txBody>
        </p:sp>
      </p:grpSp>
      <p:grpSp>
        <p:nvGrpSpPr>
          <p:cNvPr id="79" name="Group 78"/>
          <p:cNvGrpSpPr/>
          <p:nvPr/>
        </p:nvGrpSpPr>
        <p:grpSpPr>
          <a:xfrm rot="1092250">
            <a:off x="281407" y="2672141"/>
            <a:ext cx="1485900" cy="936582"/>
            <a:chOff x="4191000" y="3178361"/>
            <a:chExt cx="1485900" cy="936582"/>
          </a:xfrm>
        </p:grpSpPr>
        <p:sp>
          <p:nvSpPr>
            <p:cNvPr id="75" name="Oval 74"/>
            <p:cNvSpPr/>
            <p:nvPr/>
          </p:nvSpPr>
          <p:spPr>
            <a:xfrm>
              <a:off x="4191000" y="3178361"/>
              <a:ext cx="14859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420428" y="3191613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solidFill>
                    <a:schemeClr val="bg1"/>
                  </a:solidFill>
                </a:rPr>
                <a:t>অ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 rot="1378556">
            <a:off x="401270" y="4065702"/>
            <a:ext cx="1485900" cy="960782"/>
            <a:chOff x="5467350" y="3929269"/>
            <a:chExt cx="1485900" cy="960782"/>
          </a:xfrm>
        </p:grpSpPr>
        <p:sp>
          <p:nvSpPr>
            <p:cNvPr id="77" name="Oval 76"/>
            <p:cNvSpPr/>
            <p:nvPr/>
          </p:nvSpPr>
          <p:spPr>
            <a:xfrm>
              <a:off x="5467350" y="3929269"/>
              <a:ext cx="1485900" cy="914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676900" y="3966721"/>
              <a:ext cx="8034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chemeClr val="bg1"/>
                  </a:solidFill>
                </a:rPr>
                <a:t>আ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-76200" y="0"/>
            <a:ext cx="9271173" cy="6858000"/>
            <a:chOff x="73586" y="502970"/>
            <a:chExt cx="9121387" cy="6142145"/>
          </a:xfrm>
        </p:grpSpPr>
        <p:grpSp>
          <p:nvGrpSpPr>
            <p:cNvPr id="114" name="Group 113"/>
            <p:cNvGrpSpPr/>
            <p:nvPr/>
          </p:nvGrpSpPr>
          <p:grpSpPr>
            <a:xfrm>
              <a:off x="4618702" y="541773"/>
              <a:ext cx="4576271" cy="6103342"/>
              <a:chOff x="4361065" y="628579"/>
              <a:chExt cx="4576271" cy="6103342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4361065" y="628579"/>
                <a:ext cx="4576271" cy="6103342"/>
              </a:xfrm>
              <a:prstGeom prst="rect">
                <a:avLst/>
              </a:prstGeom>
              <a:gradFill>
                <a:gsLst>
                  <a:gs pos="55424">
                    <a:srgbClr val="FAF943"/>
                  </a:gs>
                  <a:gs pos="51000">
                    <a:srgbClr val="FFFF00"/>
                  </a:gs>
                  <a:gs pos="64999">
                    <a:srgbClr val="F0EBD5"/>
                  </a:gs>
                  <a:gs pos="83000">
                    <a:srgbClr val="D1C39F"/>
                  </a:gs>
                </a:gsLst>
                <a:lin ang="21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>
                <a:off x="4459357" y="838200"/>
                <a:ext cx="381000" cy="5711690"/>
                <a:chOff x="4459357" y="838200"/>
                <a:chExt cx="381000" cy="5711690"/>
              </a:xfrm>
            </p:grpSpPr>
            <p:sp>
              <p:nvSpPr>
                <p:cNvPr id="82" name="Flowchart: Connector 81"/>
                <p:cNvSpPr/>
                <p:nvPr/>
              </p:nvSpPr>
              <p:spPr>
                <a:xfrm>
                  <a:off x="4459357" y="838200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lowchart: Connector 82"/>
                <p:cNvSpPr/>
                <p:nvPr/>
              </p:nvSpPr>
              <p:spPr>
                <a:xfrm>
                  <a:off x="4459357" y="234287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lowchart: Connector 83"/>
                <p:cNvSpPr/>
                <p:nvPr/>
              </p:nvSpPr>
              <p:spPr>
                <a:xfrm>
                  <a:off x="4459357" y="273084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lowchart: Connector 84"/>
                <p:cNvSpPr/>
                <p:nvPr/>
              </p:nvSpPr>
              <p:spPr>
                <a:xfrm>
                  <a:off x="4459357" y="311880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lowchart: Connector 85"/>
                <p:cNvSpPr/>
                <p:nvPr/>
              </p:nvSpPr>
              <p:spPr>
                <a:xfrm>
                  <a:off x="4459357" y="350677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lowchart: Connector 86"/>
                <p:cNvSpPr/>
                <p:nvPr/>
              </p:nvSpPr>
              <p:spPr>
                <a:xfrm>
                  <a:off x="4459357" y="389473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lowchart: Connector 87"/>
                <p:cNvSpPr/>
                <p:nvPr/>
              </p:nvSpPr>
              <p:spPr>
                <a:xfrm>
                  <a:off x="4459357" y="428270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lowchart: Connector 88"/>
                <p:cNvSpPr/>
                <p:nvPr/>
              </p:nvSpPr>
              <p:spPr>
                <a:xfrm>
                  <a:off x="4459357" y="467066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lowchart: Connector 89"/>
                <p:cNvSpPr/>
                <p:nvPr/>
              </p:nvSpPr>
              <p:spPr>
                <a:xfrm>
                  <a:off x="4459357" y="505863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Flowchart: Connector 90"/>
                <p:cNvSpPr/>
                <p:nvPr/>
              </p:nvSpPr>
              <p:spPr>
                <a:xfrm>
                  <a:off x="4459357" y="544659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Flowchart: Connector 91"/>
                <p:cNvSpPr/>
                <p:nvPr/>
              </p:nvSpPr>
              <p:spPr>
                <a:xfrm>
                  <a:off x="4459357" y="583456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lowchart: Connector 92"/>
                <p:cNvSpPr/>
                <p:nvPr/>
              </p:nvSpPr>
              <p:spPr>
                <a:xfrm>
                  <a:off x="4459357" y="622252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lowchart: Connector 110"/>
                <p:cNvSpPr/>
                <p:nvPr/>
              </p:nvSpPr>
              <p:spPr>
                <a:xfrm>
                  <a:off x="4459357" y="1201789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lowchart: Connector 111"/>
                <p:cNvSpPr/>
                <p:nvPr/>
              </p:nvSpPr>
              <p:spPr>
                <a:xfrm>
                  <a:off x="4459357" y="1565378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lowchart: Connector 112"/>
                <p:cNvSpPr/>
                <p:nvPr/>
              </p:nvSpPr>
              <p:spPr>
                <a:xfrm>
                  <a:off x="4459357" y="1928967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5" name="Group 114"/>
            <p:cNvGrpSpPr/>
            <p:nvPr/>
          </p:nvGrpSpPr>
          <p:grpSpPr>
            <a:xfrm flipH="1">
              <a:off x="73586" y="502970"/>
              <a:ext cx="4576271" cy="6103342"/>
              <a:chOff x="4361065" y="628579"/>
              <a:chExt cx="4576271" cy="6103342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4361065" y="628579"/>
                <a:ext cx="4576271" cy="6103342"/>
              </a:xfrm>
              <a:prstGeom prst="rect">
                <a:avLst/>
              </a:prstGeom>
              <a:gradFill>
                <a:gsLst>
                  <a:gs pos="55424">
                    <a:srgbClr val="FAF943"/>
                  </a:gs>
                  <a:gs pos="51000">
                    <a:srgbClr val="FFFF00"/>
                  </a:gs>
                  <a:gs pos="64999">
                    <a:srgbClr val="F0EBD5"/>
                  </a:gs>
                  <a:gs pos="83000">
                    <a:srgbClr val="D1C39F"/>
                  </a:gs>
                </a:gsLst>
                <a:lin ang="21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4459357" y="838200"/>
                <a:ext cx="381000" cy="5711690"/>
                <a:chOff x="4459357" y="838200"/>
                <a:chExt cx="381000" cy="5711690"/>
              </a:xfrm>
            </p:grpSpPr>
            <p:sp>
              <p:nvSpPr>
                <p:cNvPr id="118" name="Flowchart: Connector 117"/>
                <p:cNvSpPr/>
                <p:nvPr/>
              </p:nvSpPr>
              <p:spPr>
                <a:xfrm>
                  <a:off x="4459357" y="838200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Flowchart: Connector 118"/>
                <p:cNvSpPr/>
                <p:nvPr/>
              </p:nvSpPr>
              <p:spPr>
                <a:xfrm>
                  <a:off x="4459357" y="234287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lowchart: Connector 119"/>
                <p:cNvSpPr/>
                <p:nvPr/>
              </p:nvSpPr>
              <p:spPr>
                <a:xfrm>
                  <a:off x="4459357" y="273084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lowchart: Connector 120"/>
                <p:cNvSpPr/>
                <p:nvPr/>
              </p:nvSpPr>
              <p:spPr>
                <a:xfrm>
                  <a:off x="4459357" y="311880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Flowchart: Connector 121"/>
                <p:cNvSpPr/>
                <p:nvPr/>
              </p:nvSpPr>
              <p:spPr>
                <a:xfrm>
                  <a:off x="4459357" y="350677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lowchart: Connector 122"/>
                <p:cNvSpPr/>
                <p:nvPr/>
              </p:nvSpPr>
              <p:spPr>
                <a:xfrm>
                  <a:off x="4459357" y="389473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lowchart: Connector 123"/>
                <p:cNvSpPr/>
                <p:nvPr/>
              </p:nvSpPr>
              <p:spPr>
                <a:xfrm>
                  <a:off x="4459357" y="428270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lowchart: Connector 124"/>
                <p:cNvSpPr/>
                <p:nvPr/>
              </p:nvSpPr>
              <p:spPr>
                <a:xfrm>
                  <a:off x="4459357" y="467066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lowchart: Connector 125"/>
                <p:cNvSpPr/>
                <p:nvPr/>
              </p:nvSpPr>
              <p:spPr>
                <a:xfrm>
                  <a:off x="4459357" y="505863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lowchart: Connector 126"/>
                <p:cNvSpPr/>
                <p:nvPr/>
              </p:nvSpPr>
              <p:spPr>
                <a:xfrm>
                  <a:off x="4459357" y="544659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lowchart: Connector 127"/>
                <p:cNvSpPr/>
                <p:nvPr/>
              </p:nvSpPr>
              <p:spPr>
                <a:xfrm>
                  <a:off x="4459357" y="583456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lowchart: Connector 128"/>
                <p:cNvSpPr/>
                <p:nvPr/>
              </p:nvSpPr>
              <p:spPr>
                <a:xfrm>
                  <a:off x="4459357" y="622252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lowchart: Connector 129"/>
                <p:cNvSpPr/>
                <p:nvPr/>
              </p:nvSpPr>
              <p:spPr>
                <a:xfrm>
                  <a:off x="4459357" y="1201789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Flowchart: Connector 130"/>
                <p:cNvSpPr/>
                <p:nvPr/>
              </p:nvSpPr>
              <p:spPr>
                <a:xfrm>
                  <a:off x="4459357" y="1565378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lowchart: Connector 131"/>
                <p:cNvSpPr/>
                <p:nvPr/>
              </p:nvSpPr>
              <p:spPr>
                <a:xfrm>
                  <a:off x="4459357" y="1928967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4299875" y="835974"/>
              <a:ext cx="659553" cy="5532829"/>
              <a:chOff x="4299875" y="835974"/>
              <a:chExt cx="659553" cy="5532829"/>
            </a:xfrm>
          </p:grpSpPr>
          <p:sp>
            <p:nvSpPr>
              <p:cNvPr id="133" name="Flowchart: Terminator 132"/>
              <p:cNvSpPr/>
              <p:nvPr/>
            </p:nvSpPr>
            <p:spPr>
              <a:xfrm>
                <a:off x="4361065" y="835974"/>
                <a:ext cx="598363" cy="99953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lowchart: Terminator 147"/>
              <p:cNvSpPr/>
              <p:nvPr/>
            </p:nvSpPr>
            <p:spPr>
              <a:xfrm>
                <a:off x="4361051" y="6268849"/>
                <a:ext cx="598363" cy="99954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lowchart: Terminator 148"/>
              <p:cNvSpPr/>
              <p:nvPr/>
            </p:nvSpPr>
            <p:spPr>
              <a:xfrm>
                <a:off x="4350675" y="1206030"/>
                <a:ext cx="598363" cy="99953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lowchart: Terminator 149"/>
              <p:cNvSpPr/>
              <p:nvPr/>
            </p:nvSpPr>
            <p:spPr>
              <a:xfrm>
                <a:off x="4325275" y="1553474"/>
                <a:ext cx="598363" cy="99953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lowchart: Terminator 150"/>
              <p:cNvSpPr/>
              <p:nvPr/>
            </p:nvSpPr>
            <p:spPr>
              <a:xfrm>
                <a:off x="4299875" y="1900918"/>
                <a:ext cx="598363" cy="99953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Flowchart: Terminator 151"/>
              <p:cNvSpPr/>
              <p:nvPr/>
            </p:nvSpPr>
            <p:spPr>
              <a:xfrm>
                <a:off x="4361065" y="2360174"/>
                <a:ext cx="598363" cy="99953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lowchart: Terminator 152"/>
              <p:cNvSpPr/>
              <p:nvPr/>
            </p:nvSpPr>
            <p:spPr>
              <a:xfrm>
                <a:off x="4361065" y="2735082"/>
                <a:ext cx="598363" cy="99953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lowchart: Terminator 153"/>
              <p:cNvSpPr/>
              <p:nvPr/>
            </p:nvSpPr>
            <p:spPr>
              <a:xfrm>
                <a:off x="4350674" y="3114684"/>
                <a:ext cx="598363" cy="99953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Flowchart: Terminator 154"/>
              <p:cNvSpPr/>
              <p:nvPr/>
            </p:nvSpPr>
            <p:spPr>
              <a:xfrm>
                <a:off x="4328899" y="3494867"/>
                <a:ext cx="598363" cy="99953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Flowchart: Terminator 155"/>
              <p:cNvSpPr/>
              <p:nvPr/>
            </p:nvSpPr>
            <p:spPr>
              <a:xfrm>
                <a:off x="4325275" y="3880106"/>
                <a:ext cx="598363" cy="99953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lowchart: Terminator 156"/>
              <p:cNvSpPr/>
              <p:nvPr/>
            </p:nvSpPr>
            <p:spPr>
              <a:xfrm>
                <a:off x="4344308" y="4286942"/>
                <a:ext cx="598363" cy="99953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lowchart: Terminator 157"/>
              <p:cNvSpPr/>
              <p:nvPr/>
            </p:nvSpPr>
            <p:spPr>
              <a:xfrm>
                <a:off x="4328899" y="4658762"/>
                <a:ext cx="598363" cy="99953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Flowchart: Terminator 158"/>
              <p:cNvSpPr/>
              <p:nvPr/>
            </p:nvSpPr>
            <p:spPr>
              <a:xfrm>
                <a:off x="4361065" y="5046727"/>
                <a:ext cx="598363" cy="99953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lowchart: Terminator 159"/>
              <p:cNvSpPr/>
              <p:nvPr/>
            </p:nvSpPr>
            <p:spPr>
              <a:xfrm>
                <a:off x="4337941" y="5450837"/>
                <a:ext cx="598363" cy="99953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Flowchart: Terminator 160"/>
              <p:cNvSpPr/>
              <p:nvPr/>
            </p:nvSpPr>
            <p:spPr>
              <a:xfrm>
                <a:off x="4325275" y="5838802"/>
                <a:ext cx="598363" cy="99953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31710" y="536944"/>
            <a:ext cx="36307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বাড়ি কাজঃ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310176"/>
              </p:ext>
            </p:extLst>
          </p:nvPr>
        </p:nvGraphicFramePr>
        <p:xfrm>
          <a:off x="390241" y="2035208"/>
          <a:ext cx="351709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823"/>
                <a:gridCol w="854666"/>
                <a:gridCol w="854666"/>
                <a:gridCol w="856939"/>
              </a:tblGrid>
              <a:tr h="947832">
                <a:tc>
                  <a:txBody>
                    <a:bodyPr/>
                    <a:lstStyle/>
                    <a:p>
                      <a:pPr algn="ctr"/>
                      <a:r>
                        <a:rPr lang="bn-BD" sz="6000" dirty="0" smtClean="0">
                          <a:solidFill>
                            <a:srgbClr val="FF0000"/>
                          </a:solidFill>
                        </a:rPr>
                        <a:t>অ</a:t>
                      </a:r>
                      <a:endParaRPr lang="en-US" sz="6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6000" dirty="0" smtClean="0">
                          <a:solidFill>
                            <a:srgbClr val="FF0000"/>
                          </a:solidFill>
                        </a:rPr>
                        <a:t>ই</a:t>
                      </a:r>
                      <a:endParaRPr lang="en-US" sz="6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47832">
                <a:tc>
                  <a:txBody>
                    <a:bodyPr/>
                    <a:lstStyle/>
                    <a:p>
                      <a:pPr algn="ctr"/>
                      <a:r>
                        <a:rPr lang="bn-BD" sz="6000" dirty="0" smtClean="0">
                          <a:solidFill>
                            <a:srgbClr val="FF0000"/>
                          </a:solidFill>
                        </a:rPr>
                        <a:t>উ</a:t>
                      </a:r>
                      <a:endParaRPr lang="en-US" sz="6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6000" dirty="0" smtClean="0">
                          <a:solidFill>
                            <a:srgbClr val="FF0000"/>
                          </a:solidFill>
                        </a:rPr>
                        <a:t>ঊ</a:t>
                      </a:r>
                      <a:endParaRPr lang="en-US" sz="6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6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47832">
                <a:tc>
                  <a:txBody>
                    <a:bodyPr/>
                    <a:lstStyle/>
                    <a:p>
                      <a:pPr algn="ctr"/>
                      <a:r>
                        <a:rPr lang="bn-BD" sz="6000" dirty="0" smtClean="0">
                          <a:solidFill>
                            <a:srgbClr val="FF0000"/>
                          </a:solidFill>
                        </a:rPr>
                        <a:t>এ</a:t>
                      </a:r>
                      <a:endParaRPr lang="en-US" sz="6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6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6000" dirty="0" smtClean="0">
                          <a:solidFill>
                            <a:srgbClr val="FF0000"/>
                          </a:solidFill>
                        </a:rPr>
                        <a:t>ও</a:t>
                      </a:r>
                      <a:endParaRPr lang="en-US" sz="6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4" y="5216150"/>
            <a:ext cx="3228577" cy="1375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114406" y="1182114"/>
            <a:ext cx="393717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সবাইকে ধন্যবাদ</a:t>
            </a:r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227691"/>
            <a:ext cx="3910326" cy="11842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391794"/>
            <a:ext cx="2819400" cy="2519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24162" y="1228740"/>
            <a:ext cx="378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C00000"/>
                </a:solidFill>
              </a:rPr>
              <a:t>বর্ণ দিয়ে খালি ঘর পূরণ কর।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380091"/>
            <a:ext cx="3757926" cy="118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94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 rot="1092250">
            <a:off x="507770" y="269127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76200" y="0"/>
            <a:ext cx="4842125" cy="6858000"/>
            <a:chOff x="4423296" y="0"/>
            <a:chExt cx="4720703" cy="6858000"/>
          </a:xfrm>
        </p:grpSpPr>
        <p:grpSp>
          <p:nvGrpSpPr>
            <p:cNvPr id="114" name="Group 113"/>
            <p:cNvGrpSpPr/>
            <p:nvPr/>
          </p:nvGrpSpPr>
          <p:grpSpPr>
            <a:xfrm flipH="1">
              <a:off x="4423296" y="0"/>
              <a:ext cx="4720703" cy="6858000"/>
              <a:chOff x="4361065" y="628579"/>
              <a:chExt cx="4576271" cy="6103342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4361065" y="628579"/>
                <a:ext cx="4576271" cy="6103342"/>
              </a:xfrm>
              <a:prstGeom prst="rect">
                <a:avLst/>
              </a:prstGeom>
              <a:gradFill>
                <a:gsLst>
                  <a:gs pos="55424">
                    <a:srgbClr val="FAF943"/>
                  </a:gs>
                  <a:gs pos="51000">
                    <a:srgbClr val="FFFF00"/>
                  </a:gs>
                  <a:gs pos="64999">
                    <a:srgbClr val="F0EBD5"/>
                  </a:gs>
                  <a:gs pos="83000">
                    <a:srgbClr val="D1C39F"/>
                  </a:gs>
                </a:gsLst>
                <a:lin ang="21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>
                <a:off x="4459357" y="838200"/>
                <a:ext cx="381000" cy="5711690"/>
                <a:chOff x="4459357" y="838200"/>
                <a:chExt cx="381000" cy="5711690"/>
              </a:xfrm>
            </p:grpSpPr>
            <p:sp>
              <p:nvSpPr>
                <p:cNvPr id="82" name="Flowchart: Connector 81"/>
                <p:cNvSpPr/>
                <p:nvPr/>
              </p:nvSpPr>
              <p:spPr>
                <a:xfrm>
                  <a:off x="4459357" y="838200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Flowchart: Connector 82"/>
                <p:cNvSpPr/>
                <p:nvPr/>
              </p:nvSpPr>
              <p:spPr>
                <a:xfrm>
                  <a:off x="4459357" y="234287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" name="Flowchart: Connector 83"/>
                <p:cNvSpPr/>
                <p:nvPr/>
              </p:nvSpPr>
              <p:spPr>
                <a:xfrm>
                  <a:off x="4459357" y="273084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Flowchart: Connector 84"/>
                <p:cNvSpPr/>
                <p:nvPr/>
              </p:nvSpPr>
              <p:spPr>
                <a:xfrm>
                  <a:off x="4459357" y="311880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Flowchart: Connector 85"/>
                <p:cNvSpPr/>
                <p:nvPr/>
              </p:nvSpPr>
              <p:spPr>
                <a:xfrm>
                  <a:off x="4459357" y="350677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Flowchart: Connector 86"/>
                <p:cNvSpPr/>
                <p:nvPr/>
              </p:nvSpPr>
              <p:spPr>
                <a:xfrm>
                  <a:off x="4459357" y="389473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Flowchart: Connector 87"/>
                <p:cNvSpPr/>
                <p:nvPr/>
              </p:nvSpPr>
              <p:spPr>
                <a:xfrm>
                  <a:off x="4459357" y="428270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Flowchart: Connector 88"/>
                <p:cNvSpPr/>
                <p:nvPr/>
              </p:nvSpPr>
              <p:spPr>
                <a:xfrm>
                  <a:off x="4459357" y="467066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" name="Flowchart: Connector 89"/>
                <p:cNvSpPr/>
                <p:nvPr/>
              </p:nvSpPr>
              <p:spPr>
                <a:xfrm>
                  <a:off x="4459357" y="505863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" name="Flowchart: Connector 90"/>
                <p:cNvSpPr/>
                <p:nvPr/>
              </p:nvSpPr>
              <p:spPr>
                <a:xfrm>
                  <a:off x="4459357" y="544659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" name="Flowchart: Connector 91"/>
                <p:cNvSpPr/>
                <p:nvPr/>
              </p:nvSpPr>
              <p:spPr>
                <a:xfrm>
                  <a:off x="4459357" y="583456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Flowchart: Connector 92"/>
                <p:cNvSpPr/>
                <p:nvPr/>
              </p:nvSpPr>
              <p:spPr>
                <a:xfrm>
                  <a:off x="4459357" y="622252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Flowchart: Connector 110"/>
                <p:cNvSpPr/>
                <p:nvPr/>
              </p:nvSpPr>
              <p:spPr>
                <a:xfrm>
                  <a:off x="4459357" y="1201789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Flowchart: Connector 111"/>
                <p:cNvSpPr/>
                <p:nvPr/>
              </p:nvSpPr>
              <p:spPr>
                <a:xfrm>
                  <a:off x="4459357" y="1565378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" name="Flowchart: Connector 112"/>
                <p:cNvSpPr/>
                <p:nvPr/>
              </p:nvSpPr>
              <p:spPr>
                <a:xfrm>
                  <a:off x="4459357" y="1928967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" name="Flowchart: Terminator 1"/>
            <p:cNvSpPr/>
            <p:nvPr/>
          </p:nvSpPr>
          <p:spPr>
            <a:xfrm>
              <a:off x="5148974" y="961593"/>
              <a:ext cx="3020155" cy="474852"/>
            </a:xfrm>
            <a:prstGeom prst="flowChartTerminator">
              <a:avLst/>
            </a:prstGeom>
            <a:gradFill>
              <a:gsLst>
                <a:gs pos="40000">
                  <a:srgbClr val="FF0000">
                    <a:lumMod val="88000"/>
                    <a:lumOff val="12000"/>
                  </a:srgbClr>
                </a:gs>
                <a:gs pos="42000">
                  <a:srgbClr val="FFFF00"/>
                </a:gs>
                <a:gs pos="43000">
                  <a:srgbClr val="000000"/>
                </a:gs>
                <a:gs pos="52000">
                  <a:srgbClr val="FFFF00"/>
                </a:gs>
                <a:gs pos="98000">
                  <a:srgbClr val="F0EBD5"/>
                </a:gs>
                <a:gs pos="43000">
                  <a:srgbClr val="FF0000"/>
                </a:gs>
              </a:gsLst>
              <a:lin ang="210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029246" y="1032070"/>
              <a:ext cx="2193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solidFill>
                    <a:prstClr val="black"/>
                  </a:solidFill>
                </a:rPr>
                <a:t>স্বর বর্ণের ছড়া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 rot="2365360">
              <a:off x="4857771" y="1669530"/>
              <a:ext cx="2063455" cy="1481600"/>
              <a:chOff x="5327944" y="1778197"/>
              <a:chExt cx="2063455" cy="161911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5327944" y="1778197"/>
                <a:ext cx="2063455" cy="16191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endParaRPr lang="en-US" b="1">
                  <a:ln w="11430"/>
                  <a:gradFill>
                    <a:gsLst>
                      <a:gs pos="0">
                        <a:srgbClr val="F79646">
                          <a:tint val="90000"/>
                          <a:satMod val="120000"/>
                        </a:srgbClr>
                      </a:gs>
                      <a:gs pos="25000">
                        <a:srgbClr val="F79646">
                          <a:tint val="93000"/>
                          <a:satMod val="120000"/>
                        </a:srgbClr>
                      </a:gs>
                      <a:gs pos="50000">
                        <a:srgbClr val="F79646">
                          <a:shade val="89000"/>
                          <a:satMod val="110000"/>
                        </a:srgbClr>
                      </a:gs>
                      <a:gs pos="75000">
                        <a:srgbClr val="F79646">
                          <a:tint val="93000"/>
                          <a:satMod val="120000"/>
                        </a:srgbClr>
                      </a:gs>
                      <a:gs pos="100000">
                        <a:srgbClr val="F79646">
                          <a:tint val="90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836488" y="2050453"/>
                <a:ext cx="105070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8000" dirty="0">
                    <a:solidFill>
                      <a:prstClr val="white"/>
                    </a:solidFill>
                  </a:rPr>
                  <a:t>অ</a:t>
                </a:r>
                <a:endParaRPr lang="en-US" sz="80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 rot="2365360">
              <a:off x="6400582" y="3462550"/>
              <a:ext cx="2063455" cy="1516374"/>
              <a:chOff x="5327944" y="1778197"/>
              <a:chExt cx="2063455" cy="1657111"/>
            </a:xfrm>
            <a:solidFill>
              <a:srgbClr val="00B050"/>
            </a:solidFill>
          </p:grpSpPr>
          <p:sp>
            <p:nvSpPr>
              <p:cNvPr id="53" name="Oval 52"/>
              <p:cNvSpPr/>
              <p:nvPr/>
            </p:nvSpPr>
            <p:spPr>
              <a:xfrm>
                <a:off x="5327944" y="1778197"/>
                <a:ext cx="2063455" cy="161911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endParaRPr lang="en-US" b="1">
                  <a:ln w="11430"/>
                  <a:gradFill>
                    <a:gsLst>
                      <a:gs pos="0">
                        <a:srgbClr val="F79646">
                          <a:tint val="90000"/>
                          <a:satMod val="120000"/>
                        </a:srgbClr>
                      </a:gs>
                      <a:gs pos="25000">
                        <a:srgbClr val="F79646">
                          <a:tint val="93000"/>
                          <a:satMod val="120000"/>
                        </a:srgbClr>
                      </a:gs>
                      <a:gs pos="50000">
                        <a:srgbClr val="F79646">
                          <a:shade val="89000"/>
                          <a:satMod val="110000"/>
                        </a:srgbClr>
                      </a:gs>
                      <a:gs pos="75000">
                        <a:srgbClr val="F79646">
                          <a:tint val="93000"/>
                          <a:satMod val="120000"/>
                        </a:srgbClr>
                      </a:gs>
                      <a:gs pos="100000">
                        <a:srgbClr val="F79646">
                          <a:tint val="90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836489" y="1989038"/>
                <a:ext cx="1050704" cy="14462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8000" dirty="0" smtClean="0">
                    <a:solidFill>
                      <a:prstClr val="white"/>
                    </a:solidFill>
                  </a:rPr>
                  <a:t>আ</a:t>
                </a:r>
                <a:endParaRPr lang="en-US" sz="800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91786">
              <a:off x="4691999" y="3943919"/>
              <a:ext cx="1544317" cy="10022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684" y="1765340"/>
              <a:ext cx="924988" cy="1759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6148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0" y="1981200"/>
            <a:ext cx="3694195" cy="478355"/>
            <a:chOff x="4038600" y="2335177"/>
            <a:chExt cx="4343400" cy="523220"/>
          </a:xfrm>
        </p:grpSpPr>
        <p:sp>
          <p:nvSpPr>
            <p:cNvPr id="73" name="Flowchart: Terminator 72"/>
            <p:cNvSpPr/>
            <p:nvPr/>
          </p:nvSpPr>
          <p:spPr>
            <a:xfrm>
              <a:off x="4038600" y="2339009"/>
              <a:ext cx="4343400" cy="519388"/>
            </a:xfrm>
            <a:prstGeom prst="flowChartTerminator">
              <a:avLst/>
            </a:prstGeom>
            <a:gradFill>
              <a:gsLst>
                <a:gs pos="0">
                  <a:srgbClr val="FF0000"/>
                </a:gs>
                <a:gs pos="85000">
                  <a:srgbClr val="FFFF00"/>
                </a:gs>
                <a:gs pos="64999">
                  <a:srgbClr val="F0EBD5"/>
                </a:gs>
                <a:gs pos="73000">
                  <a:srgbClr val="D1C39F"/>
                </a:gs>
              </a:gsLst>
              <a:lin ang="210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724400" y="2335177"/>
              <a:ext cx="335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স্বর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বর্ণের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ছড়া</a:t>
              </a:r>
              <a:endParaRPr lang="en-US" sz="2800" dirty="0"/>
            </a:p>
          </p:txBody>
        </p:sp>
      </p:grpSp>
      <p:grpSp>
        <p:nvGrpSpPr>
          <p:cNvPr id="79" name="Group 78"/>
          <p:cNvGrpSpPr/>
          <p:nvPr/>
        </p:nvGrpSpPr>
        <p:grpSpPr>
          <a:xfrm rot="1092250">
            <a:off x="281407" y="2672141"/>
            <a:ext cx="1485900" cy="936582"/>
            <a:chOff x="4191000" y="3178361"/>
            <a:chExt cx="1485900" cy="936582"/>
          </a:xfrm>
        </p:grpSpPr>
        <p:sp>
          <p:nvSpPr>
            <p:cNvPr id="75" name="Oval 74"/>
            <p:cNvSpPr/>
            <p:nvPr/>
          </p:nvSpPr>
          <p:spPr>
            <a:xfrm>
              <a:off x="4191000" y="3178361"/>
              <a:ext cx="14859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420428" y="3191613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solidFill>
                    <a:schemeClr val="bg1"/>
                  </a:solidFill>
                </a:rPr>
                <a:t>অ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 rot="1378556">
            <a:off x="401270" y="4065702"/>
            <a:ext cx="1485900" cy="960782"/>
            <a:chOff x="5467350" y="3929269"/>
            <a:chExt cx="1485900" cy="960782"/>
          </a:xfrm>
        </p:grpSpPr>
        <p:sp>
          <p:nvSpPr>
            <p:cNvPr id="77" name="Oval 76"/>
            <p:cNvSpPr/>
            <p:nvPr/>
          </p:nvSpPr>
          <p:spPr>
            <a:xfrm>
              <a:off x="5467350" y="3929269"/>
              <a:ext cx="1485900" cy="914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676900" y="3966721"/>
              <a:ext cx="8034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chemeClr val="bg1"/>
                  </a:solidFill>
                </a:rPr>
                <a:t>আ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33997" y="-97193"/>
            <a:ext cx="9284149" cy="7021148"/>
            <a:chOff x="-33997" y="-97193"/>
            <a:chExt cx="9284149" cy="7021148"/>
          </a:xfrm>
        </p:grpSpPr>
        <p:grpSp>
          <p:nvGrpSpPr>
            <p:cNvPr id="4" name="Group 3"/>
            <p:cNvGrpSpPr/>
            <p:nvPr/>
          </p:nvGrpSpPr>
          <p:grpSpPr>
            <a:xfrm>
              <a:off x="-33997" y="-97193"/>
              <a:ext cx="9284149" cy="7021148"/>
              <a:chOff x="-33997" y="-97193"/>
              <a:chExt cx="9284149" cy="7021148"/>
            </a:xfrm>
          </p:grpSpPr>
          <p:grpSp>
            <p:nvGrpSpPr>
              <p:cNvPr id="163" name="Group 162"/>
              <p:cNvGrpSpPr/>
              <p:nvPr/>
            </p:nvGrpSpPr>
            <p:grpSpPr>
              <a:xfrm>
                <a:off x="-33997" y="-97193"/>
                <a:ext cx="9284149" cy="7021148"/>
                <a:chOff x="73586" y="502970"/>
                <a:chExt cx="9109368" cy="6190694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4606683" y="502970"/>
                  <a:ext cx="4576271" cy="6190694"/>
                  <a:chOff x="4349046" y="589776"/>
                  <a:chExt cx="4576271" cy="6190694"/>
                </a:xfrm>
              </p:grpSpPr>
              <p:sp>
                <p:nvSpPr>
                  <p:cNvPr id="31" name="Rectangle 30"/>
                  <p:cNvSpPr/>
                  <p:nvPr/>
                </p:nvSpPr>
                <p:spPr>
                  <a:xfrm>
                    <a:off x="4349046" y="589776"/>
                    <a:ext cx="4576271" cy="6190694"/>
                  </a:xfrm>
                  <a:prstGeom prst="rect">
                    <a:avLst/>
                  </a:prstGeom>
                  <a:gradFill>
                    <a:gsLst>
                      <a:gs pos="55424">
                        <a:srgbClr val="FAF943"/>
                      </a:gs>
                      <a:gs pos="51000">
                        <a:srgbClr val="FFFF00"/>
                      </a:gs>
                      <a:gs pos="64999">
                        <a:srgbClr val="F0EBD5"/>
                      </a:gs>
                      <a:gs pos="83000">
                        <a:srgbClr val="D1C39F"/>
                      </a:gs>
                    </a:gsLst>
                    <a:lin ang="210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4" name="Group 93"/>
                  <p:cNvGrpSpPr/>
                  <p:nvPr/>
                </p:nvGrpSpPr>
                <p:grpSpPr>
                  <a:xfrm>
                    <a:off x="4459357" y="838200"/>
                    <a:ext cx="381000" cy="5711690"/>
                    <a:chOff x="4459357" y="838200"/>
                    <a:chExt cx="381000" cy="5711690"/>
                  </a:xfrm>
                </p:grpSpPr>
                <p:sp>
                  <p:nvSpPr>
                    <p:cNvPr id="82" name="Flowchart: Connector 81"/>
                    <p:cNvSpPr/>
                    <p:nvPr/>
                  </p:nvSpPr>
                  <p:spPr>
                    <a:xfrm>
                      <a:off x="4459357" y="838200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Flowchart: Connector 82"/>
                    <p:cNvSpPr/>
                    <p:nvPr/>
                  </p:nvSpPr>
                  <p:spPr>
                    <a:xfrm>
                      <a:off x="4459357" y="2342876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" name="Flowchart: Connector 83"/>
                    <p:cNvSpPr/>
                    <p:nvPr/>
                  </p:nvSpPr>
                  <p:spPr>
                    <a:xfrm>
                      <a:off x="4459357" y="2730841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" name="Flowchart: Connector 84"/>
                    <p:cNvSpPr/>
                    <p:nvPr/>
                  </p:nvSpPr>
                  <p:spPr>
                    <a:xfrm>
                      <a:off x="4459357" y="3118806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Flowchart: Connector 85"/>
                    <p:cNvSpPr/>
                    <p:nvPr/>
                  </p:nvSpPr>
                  <p:spPr>
                    <a:xfrm>
                      <a:off x="4459357" y="3506771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Flowchart: Connector 86"/>
                    <p:cNvSpPr/>
                    <p:nvPr/>
                  </p:nvSpPr>
                  <p:spPr>
                    <a:xfrm>
                      <a:off x="4459357" y="3894736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" name="Flowchart: Connector 87"/>
                    <p:cNvSpPr/>
                    <p:nvPr/>
                  </p:nvSpPr>
                  <p:spPr>
                    <a:xfrm>
                      <a:off x="4459357" y="4282701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Flowchart: Connector 88"/>
                    <p:cNvSpPr/>
                    <p:nvPr/>
                  </p:nvSpPr>
                  <p:spPr>
                    <a:xfrm>
                      <a:off x="4459357" y="4670666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Flowchart: Connector 89"/>
                    <p:cNvSpPr/>
                    <p:nvPr/>
                  </p:nvSpPr>
                  <p:spPr>
                    <a:xfrm>
                      <a:off x="4459357" y="5058631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" name="Flowchart: Connector 90"/>
                    <p:cNvSpPr/>
                    <p:nvPr/>
                  </p:nvSpPr>
                  <p:spPr>
                    <a:xfrm>
                      <a:off x="4459357" y="5446596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Flowchart: Connector 91"/>
                    <p:cNvSpPr/>
                    <p:nvPr/>
                  </p:nvSpPr>
                  <p:spPr>
                    <a:xfrm>
                      <a:off x="4459357" y="5834561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3" name="Flowchart: Connector 92"/>
                    <p:cNvSpPr/>
                    <p:nvPr/>
                  </p:nvSpPr>
                  <p:spPr>
                    <a:xfrm>
                      <a:off x="4459357" y="6222526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" name="Flowchart: Connector 110"/>
                    <p:cNvSpPr/>
                    <p:nvPr/>
                  </p:nvSpPr>
                  <p:spPr>
                    <a:xfrm>
                      <a:off x="4459357" y="1201789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" name="Flowchart: Connector 111"/>
                    <p:cNvSpPr/>
                    <p:nvPr/>
                  </p:nvSpPr>
                  <p:spPr>
                    <a:xfrm>
                      <a:off x="4459357" y="1565378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Flowchart: Connector 112"/>
                    <p:cNvSpPr/>
                    <p:nvPr/>
                  </p:nvSpPr>
                  <p:spPr>
                    <a:xfrm>
                      <a:off x="4459357" y="1928967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5" name="Group 114"/>
                <p:cNvGrpSpPr/>
                <p:nvPr/>
              </p:nvGrpSpPr>
              <p:grpSpPr>
                <a:xfrm flipH="1">
                  <a:off x="73586" y="502970"/>
                  <a:ext cx="4576271" cy="6190694"/>
                  <a:chOff x="4361065" y="628579"/>
                  <a:chExt cx="4576271" cy="6190694"/>
                </a:xfrm>
              </p:grpSpPr>
              <p:sp>
                <p:nvSpPr>
                  <p:cNvPr id="116" name="Rectangle 115"/>
                  <p:cNvSpPr/>
                  <p:nvPr/>
                </p:nvSpPr>
                <p:spPr>
                  <a:xfrm>
                    <a:off x="4361065" y="628579"/>
                    <a:ext cx="4576271" cy="6190694"/>
                  </a:xfrm>
                  <a:prstGeom prst="rect">
                    <a:avLst/>
                  </a:prstGeom>
                  <a:gradFill>
                    <a:gsLst>
                      <a:gs pos="55424">
                        <a:srgbClr val="FAF943"/>
                      </a:gs>
                      <a:gs pos="51000">
                        <a:srgbClr val="FFFF00"/>
                      </a:gs>
                      <a:gs pos="64999">
                        <a:srgbClr val="F0EBD5"/>
                      </a:gs>
                      <a:gs pos="83000">
                        <a:srgbClr val="D1C39F"/>
                      </a:gs>
                    </a:gsLst>
                    <a:lin ang="210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7" name="Group 116"/>
                  <p:cNvGrpSpPr/>
                  <p:nvPr/>
                </p:nvGrpSpPr>
                <p:grpSpPr>
                  <a:xfrm>
                    <a:off x="4459357" y="838200"/>
                    <a:ext cx="381000" cy="5711690"/>
                    <a:chOff x="4459357" y="838200"/>
                    <a:chExt cx="381000" cy="5711690"/>
                  </a:xfrm>
                </p:grpSpPr>
                <p:sp>
                  <p:nvSpPr>
                    <p:cNvPr id="118" name="Flowchart: Connector 117"/>
                    <p:cNvSpPr/>
                    <p:nvPr/>
                  </p:nvSpPr>
                  <p:spPr>
                    <a:xfrm>
                      <a:off x="4459357" y="838200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" name="Flowchart: Connector 118"/>
                    <p:cNvSpPr/>
                    <p:nvPr/>
                  </p:nvSpPr>
                  <p:spPr>
                    <a:xfrm>
                      <a:off x="4459357" y="2342876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" name="Flowchart: Connector 119"/>
                    <p:cNvSpPr/>
                    <p:nvPr/>
                  </p:nvSpPr>
                  <p:spPr>
                    <a:xfrm>
                      <a:off x="4459357" y="2730841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" name="Flowchart: Connector 120"/>
                    <p:cNvSpPr/>
                    <p:nvPr/>
                  </p:nvSpPr>
                  <p:spPr>
                    <a:xfrm>
                      <a:off x="4459357" y="3118806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" name="Flowchart: Connector 121"/>
                    <p:cNvSpPr/>
                    <p:nvPr/>
                  </p:nvSpPr>
                  <p:spPr>
                    <a:xfrm>
                      <a:off x="4459357" y="3506771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3" name="Flowchart: Connector 122"/>
                    <p:cNvSpPr/>
                    <p:nvPr/>
                  </p:nvSpPr>
                  <p:spPr>
                    <a:xfrm>
                      <a:off x="4459357" y="3894736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Flowchart: Connector 123"/>
                    <p:cNvSpPr/>
                    <p:nvPr/>
                  </p:nvSpPr>
                  <p:spPr>
                    <a:xfrm>
                      <a:off x="4459357" y="4282701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5" name="Flowchart: Connector 124"/>
                    <p:cNvSpPr/>
                    <p:nvPr/>
                  </p:nvSpPr>
                  <p:spPr>
                    <a:xfrm>
                      <a:off x="4459357" y="4670666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Flowchart: Connector 125"/>
                    <p:cNvSpPr/>
                    <p:nvPr/>
                  </p:nvSpPr>
                  <p:spPr>
                    <a:xfrm>
                      <a:off x="4459357" y="5058631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" name="Flowchart: Connector 126"/>
                    <p:cNvSpPr/>
                    <p:nvPr/>
                  </p:nvSpPr>
                  <p:spPr>
                    <a:xfrm>
                      <a:off x="4459357" y="5446596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8" name="Flowchart: Connector 127"/>
                    <p:cNvSpPr/>
                    <p:nvPr/>
                  </p:nvSpPr>
                  <p:spPr>
                    <a:xfrm>
                      <a:off x="4459357" y="5834561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9" name="Flowchart: Connector 128"/>
                    <p:cNvSpPr/>
                    <p:nvPr/>
                  </p:nvSpPr>
                  <p:spPr>
                    <a:xfrm>
                      <a:off x="4459357" y="6222526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Flowchart: Connector 129"/>
                    <p:cNvSpPr/>
                    <p:nvPr/>
                  </p:nvSpPr>
                  <p:spPr>
                    <a:xfrm>
                      <a:off x="4459357" y="1201789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" name="Flowchart: Connector 130"/>
                    <p:cNvSpPr/>
                    <p:nvPr/>
                  </p:nvSpPr>
                  <p:spPr>
                    <a:xfrm>
                      <a:off x="4459357" y="1565378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Flowchart: Connector 131"/>
                    <p:cNvSpPr/>
                    <p:nvPr/>
                  </p:nvSpPr>
                  <p:spPr>
                    <a:xfrm>
                      <a:off x="4459357" y="1928967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2" name="Group 161"/>
                <p:cNvGrpSpPr/>
                <p:nvPr/>
              </p:nvGrpSpPr>
              <p:grpSpPr>
                <a:xfrm>
                  <a:off x="4299875" y="835974"/>
                  <a:ext cx="659553" cy="5532829"/>
                  <a:chOff x="4299875" y="835974"/>
                  <a:chExt cx="659553" cy="5532829"/>
                </a:xfrm>
              </p:grpSpPr>
              <p:sp>
                <p:nvSpPr>
                  <p:cNvPr id="133" name="Flowchart: Terminator 132"/>
                  <p:cNvSpPr/>
                  <p:nvPr/>
                </p:nvSpPr>
                <p:spPr>
                  <a:xfrm>
                    <a:off x="4361065" y="835974"/>
                    <a:ext cx="598363" cy="99953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" name="Flowchart: Terminator 147"/>
                  <p:cNvSpPr/>
                  <p:nvPr/>
                </p:nvSpPr>
                <p:spPr>
                  <a:xfrm>
                    <a:off x="4361051" y="6268849"/>
                    <a:ext cx="598363" cy="99954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Flowchart: Terminator 148"/>
                  <p:cNvSpPr/>
                  <p:nvPr/>
                </p:nvSpPr>
                <p:spPr>
                  <a:xfrm>
                    <a:off x="4350675" y="1206030"/>
                    <a:ext cx="598363" cy="99953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Flowchart: Terminator 149"/>
                  <p:cNvSpPr/>
                  <p:nvPr/>
                </p:nvSpPr>
                <p:spPr>
                  <a:xfrm>
                    <a:off x="4325275" y="1553474"/>
                    <a:ext cx="598363" cy="99953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Flowchart: Terminator 150"/>
                  <p:cNvSpPr/>
                  <p:nvPr/>
                </p:nvSpPr>
                <p:spPr>
                  <a:xfrm>
                    <a:off x="4299875" y="1900918"/>
                    <a:ext cx="598363" cy="99953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Flowchart: Terminator 151"/>
                  <p:cNvSpPr/>
                  <p:nvPr/>
                </p:nvSpPr>
                <p:spPr>
                  <a:xfrm>
                    <a:off x="4361065" y="2360174"/>
                    <a:ext cx="598363" cy="99953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Flowchart: Terminator 152"/>
                  <p:cNvSpPr/>
                  <p:nvPr/>
                </p:nvSpPr>
                <p:spPr>
                  <a:xfrm>
                    <a:off x="4361065" y="2735082"/>
                    <a:ext cx="598363" cy="99953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Flowchart: Terminator 153"/>
                  <p:cNvSpPr/>
                  <p:nvPr/>
                </p:nvSpPr>
                <p:spPr>
                  <a:xfrm>
                    <a:off x="4350674" y="3114684"/>
                    <a:ext cx="598363" cy="99953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Flowchart: Terminator 154"/>
                  <p:cNvSpPr/>
                  <p:nvPr/>
                </p:nvSpPr>
                <p:spPr>
                  <a:xfrm>
                    <a:off x="4328899" y="3494867"/>
                    <a:ext cx="598363" cy="99953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Flowchart: Terminator 155"/>
                  <p:cNvSpPr/>
                  <p:nvPr/>
                </p:nvSpPr>
                <p:spPr>
                  <a:xfrm>
                    <a:off x="4325275" y="3880106"/>
                    <a:ext cx="598363" cy="99953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Flowchart: Terminator 156"/>
                  <p:cNvSpPr/>
                  <p:nvPr/>
                </p:nvSpPr>
                <p:spPr>
                  <a:xfrm>
                    <a:off x="4344308" y="4286942"/>
                    <a:ext cx="598363" cy="99953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Flowchart: Terminator 157"/>
                  <p:cNvSpPr/>
                  <p:nvPr/>
                </p:nvSpPr>
                <p:spPr>
                  <a:xfrm>
                    <a:off x="4328899" y="4658762"/>
                    <a:ext cx="598363" cy="99953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Flowchart: Terminator 158"/>
                  <p:cNvSpPr/>
                  <p:nvPr/>
                </p:nvSpPr>
                <p:spPr>
                  <a:xfrm>
                    <a:off x="4361065" y="5046727"/>
                    <a:ext cx="598363" cy="99953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Flowchart: Terminator 159"/>
                  <p:cNvSpPr/>
                  <p:nvPr/>
                </p:nvSpPr>
                <p:spPr>
                  <a:xfrm>
                    <a:off x="4337941" y="5450837"/>
                    <a:ext cx="598363" cy="99953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Flowchart: Terminator 160"/>
                  <p:cNvSpPr/>
                  <p:nvPr/>
                </p:nvSpPr>
                <p:spPr>
                  <a:xfrm>
                    <a:off x="4325275" y="5838802"/>
                    <a:ext cx="598363" cy="99953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65" name="Rectangle 164"/>
              <p:cNvSpPr/>
              <p:nvPr/>
            </p:nvSpPr>
            <p:spPr>
              <a:xfrm>
                <a:off x="5086814" y="4025245"/>
                <a:ext cx="4114800" cy="175432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perspectiveFront"/>
                  <a:lightRig rig="threePt" dir="t"/>
                </a:scene3d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00FF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00FF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               শিক্ষক</a:t>
                </a:r>
                <a:r>
                  <a:rPr kumimoji="0" lang="bn-BD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6600FF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পরিচিতি</a:t>
                </a:r>
                <a:r>
                  <a:rPr kumimoji="0" lang="bn-BD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00FF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     </a:t>
                </a:r>
              </a:p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00FF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                </a:t>
                </a:r>
                <a:r>
                  <a:rPr kumimoji="0" lang="en-US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6600FF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চায়না</a:t>
                </a: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00FF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en-US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6600FF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আক্তার</a:t>
                </a:r>
                <a:endPara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00FF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00FF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               </a:t>
                </a:r>
                <a:r>
                  <a:rPr kumimoji="0" lang="en-US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6600FF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সহকারী</a:t>
                </a: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00FF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en-US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6600FF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শিক্ষক</a:t>
                </a:r>
                <a:endPara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00FF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00FF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00FF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en-US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6600FF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ঈশ্বরদী</a:t>
                </a:r>
                <a:r>
                  <a:rPr kumimoji="0" lang="bn-BD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00FF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en-US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6600FF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সরকারিপ্রাথমিক</a:t>
                </a: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00FF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en-US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6600FF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বিদ্যালয়</a:t>
                </a:r>
                <a:r>
                  <a:rPr kumimoji="0" lang="bn-BD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00FF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00FF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               </a:t>
                </a:r>
                <a:r>
                  <a:rPr kumimoji="0" lang="bn-BD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00FF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ভাঙ্গা- ফরিদপুর।</a:t>
                </a:r>
                <a:endPara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00FF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00FF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 </a:t>
                </a:r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00FF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uLnTx/>
                  <a:uFillTx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5257800" y="341360"/>
                <a:ext cx="359540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4800" dirty="0" err="1">
                    <a:solidFill>
                      <a:srgbClr val="00FF00"/>
                    </a:solidFill>
                    <a:latin typeface="NikoshBAN" pitchFamily="2" charset="0"/>
                    <a:cs typeface="NikoshBAN" pitchFamily="2" charset="0"/>
                  </a:rPr>
                  <a:t>উপস্থাপনায়</a:t>
                </a:r>
                <a:endParaRPr lang="en-US" sz="4800" dirty="0">
                  <a:solidFill>
                    <a:srgbClr val="00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67" name="Picture 166" descr="Screenshot_20190717-203754.png"/>
              <p:cNvPicPr>
                <a:picLocks noChangeAspect="1"/>
              </p:cNvPicPr>
              <p:nvPr/>
            </p:nvPicPr>
            <p:blipFill rotWithShape="1">
              <a:blip r:embed="rId2" cstate="print"/>
              <a:srcRect t="12278" b="12065"/>
              <a:stretch/>
            </p:blipFill>
            <p:spPr>
              <a:xfrm>
                <a:off x="5715000" y="1227039"/>
                <a:ext cx="2168144" cy="216765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5257800" y="949410"/>
                <a:ext cx="37338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endParaRPr lang="en-US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226" y="4960666"/>
                <a:ext cx="3757926" cy="1184226"/>
              </a:xfrm>
              <a:prstGeom prst="rect">
                <a:avLst/>
              </a:prstGeom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77006" y="738550"/>
              <a:ext cx="3962365" cy="1200329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36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আজকের</a:t>
              </a:r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n-US" sz="36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পাঠে</a:t>
              </a:r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n-US" sz="36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সবাইকে</a:t>
              </a:r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n-US" sz="36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শুভেচ্ছা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2" y="2193456"/>
            <a:ext cx="2840296" cy="2733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6161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0" y="1981200"/>
            <a:ext cx="3694195" cy="478355"/>
            <a:chOff x="4038600" y="2335177"/>
            <a:chExt cx="4343400" cy="523220"/>
          </a:xfrm>
        </p:grpSpPr>
        <p:sp>
          <p:nvSpPr>
            <p:cNvPr id="73" name="Flowchart: Terminator 72"/>
            <p:cNvSpPr/>
            <p:nvPr/>
          </p:nvSpPr>
          <p:spPr>
            <a:xfrm>
              <a:off x="4038600" y="2339009"/>
              <a:ext cx="4343400" cy="519388"/>
            </a:xfrm>
            <a:prstGeom prst="flowChartTerminator">
              <a:avLst/>
            </a:prstGeom>
            <a:gradFill>
              <a:gsLst>
                <a:gs pos="0">
                  <a:srgbClr val="FF0000"/>
                </a:gs>
                <a:gs pos="85000">
                  <a:srgbClr val="FFFF00"/>
                </a:gs>
                <a:gs pos="64999">
                  <a:srgbClr val="F0EBD5"/>
                </a:gs>
                <a:gs pos="73000">
                  <a:srgbClr val="D1C39F"/>
                </a:gs>
              </a:gsLst>
              <a:lin ang="210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724400" y="2335177"/>
              <a:ext cx="335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স্বর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বর্ণের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ছড়া</a:t>
              </a:r>
              <a:endParaRPr lang="en-US" sz="2800" dirty="0"/>
            </a:p>
          </p:txBody>
        </p:sp>
      </p:grpSp>
      <p:grpSp>
        <p:nvGrpSpPr>
          <p:cNvPr id="79" name="Group 78"/>
          <p:cNvGrpSpPr/>
          <p:nvPr/>
        </p:nvGrpSpPr>
        <p:grpSpPr>
          <a:xfrm rot="1092250">
            <a:off x="281407" y="2672141"/>
            <a:ext cx="1485900" cy="936582"/>
            <a:chOff x="4191000" y="3178361"/>
            <a:chExt cx="1485900" cy="936582"/>
          </a:xfrm>
        </p:grpSpPr>
        <p:sp>
          <p:nvSpPr>
            <p:cNvPr id="75" name="Oval 74"/>
            <p:cNvSpPr/>
            <p:nvPr/>
          </p:nvSpPr>
          <p:spPr>
            <a:xfrm>
              <a:off x="4191000" y="3178361"/>
              <a:ext cx="14859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420428" y="3191613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solidFill>
                    <a:schemeClr val="bg1"/>
                  </a:solidFill>
                </a:rPr>
                <a:t>অ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 rot="1378556">
            <a:off x="401270" y="4065702"/>
            <a:ext cx="1485900" cy="960782"/>
            <a:chOff x="5467350" y="3929269"/>
            <a:chExt cx="1485900" cy="960782"/>
          </a:xfrm>
        </p:grpSpPr>
        <p:sp>
          <p:nvSpPr>
            <p:cNvPr id="77" name="Oval 76"/>
            <p:cNvSpPr/>
            <p:nvPr/>
          </p:nvSpPr>
          <p:spPr>
            <a:xfrm>
              <a:off x="5467350" y="3929269"/>
              <a:ext cx="1485900" cy="914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676900" y="3966721"/>
              <a:ext cx="8034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chemeClr val="bg1"/>
                  </a:solidFill>
                </a:rPr>
                <a:t>আ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61378" y="-75936"/>
            <a:ext cx="9267507" cy="6983073"/>
            <a:chOff x="-61378" y="-75936"/>
            <a:chExt cx="9267507" cy="6983073"/>
          </a:xfrm>
        </p:grpSpPr>
        <p:grpSp>
          <p:nvGrpSpPr>
            <p:cNvPr id="8" name="Group 7"/>
            <p:cNvGrpSpPr/>
            <p:nvPr/>
          </p:nvGrpSpPr>
          <p:grpSpPr>
            <a:xfrm>
              <a:off x="-61378" y="-75936"/>
              <a:ext cx="9267507" cy="6983073"/>
              <a:chOff x="-99086" y="-152400"/>
              <a:chExt cx="9319286" cy="7027469"/>
            </a:xfrm>
          </p:grpSpPr>
          <p:grpSp>
            <p:nvGrpSpPr>
              <p:cNvPr id="163" name="Group 162"/>
              <p:cNvGrpSpPr/>
              <p:nvPr/>
            </p:nvGrpSpPr>
            <p:grpSpPr>
              <a:xfrm>
                <a:off x="-99086" y="-152400"/>
                <a:ext cx="9319286" cy="7027469"/>
                <a:chOff x="73586" y="502970"/>
                <a:chExt cx="9121387" cy="6142145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4618702" y="541773"/>
                  <a:ext cx="4576271" cy="6103342"/>
                  <a:chOff x="4361065" y="628579"/>
                  <a:chExt cx="4576271" cy="6103342"/>
                </a:xfrm>
              </p:grpSpPr>
              <p:sp>
                <p:nvSpPr>
                  <p:cNvPr id="31" name="Rectangle 30"/>
                  <p:cNvSpPr/>
                  <p:nvPr/>
                </p:nvSpPr>
                <p:spPr>
                  <a:xfrm>
                    <a:off x="4361065" y="628579"/>
                    <a:ext cx="4576271" cy="6103342"/>
                  </a:xfrm>
                  <a:prstGeom prst="rect">
                    <a:avLst/>
                  </a:prstGeom>
                  <a:gradFill>
                    <a:gsLst>
                      <a:gs pos="55424">
                        <a:srgbClr val="FAF943"/>
                      </a:gs>
                      <a:gs pos="51000">
                        <a:srgbClr val="FFFF00"/>
                      </a:gs>
                      <a:gs pos="64999">
                        <a:srgbClr val="F0EBD5"/>
                      </a:gs>
                      <a:gs pos="83000">
                        <a:srgbClr val="D1C39F"/>
                      </a:gs>
                    </a:gsLst>
                    <a:lin ang="210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4" name="Group 93"/>
                  <p:cNvGrpSpPr/>
                  <p:nvPr/>
                </p:nvGrpSpPr>
                <p:grpSpPr>
                  <a:xfrm>
                    <a:off x="4459357" y="838200"/>
                    <a:ext cx="381000" cy="5711690"/>
                    <a:chOff x="4459357" y="838200"/>
                    <a:chExt cx="381000" cy="5711690"/>
                  </a:xfrm>
                </p:grpSpPr>
                <p:sp>
                  <p:nvSpPr>
                    <p:cNvPr id="82" name="Flowchart: Connector 81"/>
                    <p:cNvSpPr/>
                    <p:nvPr/>
                  </p:nvSpPr>
                  <p:spPr>
                    <a:xfrm>
                      <a:off x="4459357" y="838200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Flowchart: Connector 82"/>
                    <p:cNvSpPr/>
                    <p:nvPr/>
                  </p:nvSpPr>
                  <p:spPr>
                    <a:xfrm>
                      <a:off x="4459357" y="2342876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" name="Flowchart: Connector 83"/>
                    <p:cNvSpPr/>
                    <p:nvPr/>
                  </p:nvSpPr>
                  <p:spPr>
                    <a:xfrm>
                      <a:off x="4459357" y="2730841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" name="Flowchart: Connector 84"/>
                    <p:cNvSpPr/>
                    <p:nvPr/>
                  </p:nvSpPr>
                  <p:spPr>
                    <a:xfrm>
                      <a:off x="4459357" y="3118806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Flowchart: Connector 85"/>
                    <p:cNvSpPr/>
                    <p:nvPr/>
                  </p:nvSpPr>
                  <p:spPr>
                    <a:xfrm>
                      <a:off x="4459357" y="3506771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Flowchart: Connector 86"/>
                    <p:cNvSpPr/>
                    <p:nvPr/>
                  </p:nvSpPr>
                  <p:spPr>
                    <a:xfrm>
                      <a:off x="4459357" y="3894736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" name="Flowchart: Connector 87"/>
                    <p:cNvSpPr/>
                    <p:nvPr/>
                  </p:nvSpPr>
                  <p:spPr>
                    <a:xfrm>
                      <a:off x="4459357" y="4282701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Flowchart: Connector 88"/>
                    <p:cNvSpPr/>
                    <p:nvPr/>
                  </p:nvSpPr>
                  <p:spPr>
                    <a:xfrm>
                      <a:off x="4459357" y="4670666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Flowchart: Connector 89"/>
                    <p:cNvSpPr/>
                    <p:nvPr/>
                  </p:nvSpPr>
                  <p:spPr>
                    <a:xfrm>
                      <a:off x="4459357" y="5058631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" name="Flowchart: Connector 90"/>
                    <p:cNvSpPr/>
                    <p:nvPr/>
                  </p:nvSpPr>
                  <p:spPr>
                    <a:xfrm>
                      <a:off x="4459357" y="5446596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Flowchart: Connector 91"/>
                    <p:cNvSpPr/>
                    <p:nvPr/>
                  </p:nvSpPr>
                  <p:spPr>
                    <a:xfrm>
                      <a:off x="4459357" y="5834561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3" name="Flowchart: Connector 92"/>
                    <p:cNvSpPr/>
                    <p:nvPr/>
                  </p:nvSpPr>
                  <p:spPr>
                    <a:xfrm>
                      <a:off x="4459357" y="6222526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" name="Flowchart: Connector 110"/>
                    <p:cNvSpPr/>
                    <p:nvPr/>
                  </p:nvSpPr>
                  <p:spPr>
                    <a:xfrm>
                      <a:off x="4459357" y="1201789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" name="Flowchart: Connector 111"/>
                    <p:cNvSpPr/>
                    <p:nvPr/>
                  </p:nvSpPr>
                  <p:spPr>
                    <a:xfrm>
                      <a:off x="4459357" y="1565378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Flowchart: Connector 112"/>
                    <p:cNvSpPr/>
                    <p:nvPr/>
                  </p:nvSpPr>
                  <p:spPr>
                    <a:xfrm>
                      <a:off x="4459357" y="1928967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5" name="Group 114"/>
                <p:cNvGrpSpPr/>
                <p:nvPr/>
              </p:nvGrpSpPr>
              <p:grpSpPr>
                <a:xfrm flipH="1">
                  <a:off x="73586" y="502970"/>
                  <a:ext cx="4576271" cy="6103342"/>
                  <a:chOff x="4361065" y="628579"/>
                  <a:chExt cx="4576271" cy="6103342"/>
                </a:xfrm>
              </p:grpSpPr>
              <p:sp>
                <p:nvSpPr>
                  <p:cNvPr id="116" name="Rectangle 115"/>
                  <p:cNvSpPr/>
                  <p:nvPr/>
                </p:nvSpPr>
                <p:spPr>
                  <a:xfrm>
                    <a:off x="4361065" y="628579"/>
                    <a:ext cx="4576271" cy="6103342"/>
                  </a:xfrm>
                  <a:prstGeom prst="rect">
                    <a:avLst/>
                  </a:prstGeom>
                  <a:gradFill>
                    <a:gsLst>
                      <a:gs pos="55424">
                        <a:srgbClr val="FAF943"/>
                      </a:gs>
                      <a:gs pos="51000">
                        <a:srgbClr val="FFFF00"/>
                      </a:gs>
                      <a:gs pos="64999">
                        <a:srgbClr val="F0EBD5"/>
                      </a:gs>
                      <a:gs pos="83000">
                        <a:srgbClr val="D1C39F"/>
                      </a:gs>
                    </a:gsLst>
                    <a:lin ang="210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7" name="Group 116"/>
                  <p:cNvGrpSpPr/>
                  <p:nvPr/>
                </p:nvGrpSpPr>
                <p:grpSpPr>
                  <a:xfrm>
                    <a:off x="4459357" y="838200"/>
                    <a:ext cx="381000" cy="5711690"/>
                    <a:chOff x="4459357" y="838200"/>
                    <a:chExt cx="381000" cy="5711690"/>
                  </a:xfrm>
                </p:grpSpPr>
                <p:sp>
                  <p:nvSpPr>
                    <p:cNvPr id="118" name="Flowchart: Connector 117"/>
                    <p:cNvSpPr/>
                    <p:nvPr/>
                  </p:nvSpPr>
                  <p:spPr>
                    <a:xfrm>
                      <a:off x="4459357" y="838200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" name="Flowchart: Connector 118"/>
                    <p:cNvSpPr/>
                    <p:nvPr/>
                  </p:nvSpPr>
                  <p:spPr>
                    <a:xfrm>
                      <a:off x="4459357" y="2342876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" name="Flowchart: Connector 119"/>
                    <p:cNvSpPr/>
                    <p:nvPr/>
                  </p:nvSpPr>
                  <p:spPr>
                    <a:xfrm>
                      <a:off x="4459357" y="2730841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" name="Flowchart: Connector 120"/>
                    <p:cNvSpPr/>
                    <p:nvPr/>
                  </p:nvSpPr>
                  <p:spPr>
                    <a:xfrm>
                      <a:off x="4459357" y="3118806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" name="Flowchart: Connector 121"/>
                    <p:cNvSpPr/>
                    <p:nvPr/>
                  </p:nvSpPr>
                  <p:spPr>
                    <a:xfrm>
                      <a:off x="4459357" y="3506771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3" name="Flowchart: Connector 122"/>
                    <p:cNvSpPr/>
                    <p:nvPr/>
                  </p:nvSpPr>
                  <p:spPr>
                    <a:xfrm>
                      <a:off x="4459357" y="3894736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Flowchart: Connector 123"/>
                    <p:cNvSpPr/>
                    <p:nvPr/>
                  </p:nvSpPr>
                  <p:spPr>
                    <a:xfrm>
                      <a:off x="4459357" y="4282701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5" name="Flowchart: Connector 124"/>
                    <p:cNvSpPr/>
                    <p:nvPr/>
                  </p:nvSpPr>
                  <p:spPr>
                    <a:xfrm>
                      <a:off x="4459357" y="4670666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Flowchart: Connector 125"/>
                    <p:cNvSpPr/>
                    <p:nvPr/>
                  </p:nvSpPr>
                  <p:spPr>
                    <a:xfrm>
                      <a:off x="4459357" y="5058631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" name="Flowchart: Connector 126"/>
                    <p:cNvSpPr/>
                    <p:nvPr/>
                  </p:nvSpPr>
                  <p:spPr>
                    <a:xfrm>
                      <a:off x="4459357" y="5446596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8" name="Flowchart: Connector 127"/>
                    <p:cNvSpPr/>
                    <p:nvPr/>
                  </p:nvSpPr>
                  <p:spPr>
                    <a:xfrm>
                      <a:off x="4459357" y="5834561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9" name="Flowchart: Connector 128"/>
                    <p:cNvSpPr/>
                    <p:nvPr/>
                  </p:nvSpPr>
                  <p:spPr>
                    <a:xfrm>
                      <a:off x="4459357" y="6222526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Flowchart: Connector 129"/>
                    <p:cNvSpPr/>
                    <p:nvPr/>
                  </p:nvSpPr>
                  <p:spPr>
                    <a:xfrm>
                      <a:off x="4459357" y="1201789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" name="Flowchart: Connector 130"/>
                    <p:cNvSpPr/>
                    <p:nvPr/>
                  </p:nvSpPr>
                  <p:spPr>
                    <a:xfrm>
                      <a:off x="4459357" y="1565378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Flowchart: Connector 131"/>
                    <p:cNvSpPr/>
                    <p:nvPr/>
                  </p:nvSpPr>
                  <p:spPr>
                    <a:xfrm>
                      <a:off x="4459357" y="1928967"/>
                      <a:ext cx="381000" cy="327364"/>
                    </a:xfrm>
                    <a:prstGeom prst="flowChartConnector">
                      <a:avLst/>
                    </a:prstGeom>
                    <a:gradFill>
                      <a:gsLst>
                        <a:gs pos="31000">
                          <a:schemeClr val="tx1"/>
                        </a:gs>
                        <a:gs pos="85000">
                          <a:srgbClr val="FFFF00"/>
                        </a:gs>
                        <a:gs pos="94000">
                          <a:srgbClr val="F0EBD5"/>
                        </a:gs>
                        <a:gs pos="66000">
                          <a:srgbClr val="D1C39F"/>
                        </a:gs>
                      </a:gsLst>
                      <a:lin ang="210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2" name="Group 161"/>
                <p:cNvGrpSpPr/>
                <p:nvPr/>
              </p:nvGrpSpPr>
              <p:grpSpPr>
                <a:xfrm>
                  <a:off x="4299875" y="835974"/>
                  <a:ext cx="659553" cy="5532829"/>
                  <a:chOff x="4299875" y="835974"/>
                  <a:chExt cx="659553" cy="5532829"/>
                </a:xfrm>
              </p:grpSpPr>
              <p:sp>
                <p:nvSpPr>
                  <p:cNvPr id="133" name="Flowchart: Terminator 132"/>
                  <p:cNvSpPr/>
                  <p:nvPr/>
                </p:nvSpPr>
                <p:spPr>
                  <a:xfrm>
                    <a:off x="4361065" y="835974"/>
                    <a:ext cx="598363" cy="99953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" name="Flowchart: Terminator 147"/>
                  <p:cNvSpPr/>
                  <p:nvPr/>
                </p:nvSpPr>
                <p:spPr>
                  <a:xfrm>
                    <a:off x="4361051" y="6268849"/>
                    <a:ext cx="598363" cy="99954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Flowchart: Terminator 148"/>
                  <p:cNvSpPr/>
                  <p:nvPr/>
                </p:nvSpPr>
                <p:spPr>
                  <a:xfrm>
                    <a:off x="4350675" y="1206030"/>
                    <a:ext cx="598363" cy="99953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Flowchart: Terminator 149"/>
                  <p:cNvSpPr/>
                  <p:nvPr/>
                </p:nvSpPr>
                <p:spPr>
                  <a:xfrm>
                    <a:off x="4325275" y="1553474"/>
                    <a:ext cx="598363" cy="99953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Flowchart: Terminator 150"/>
                  <p:cNvSpPr/>
                  <p:nvPr/>
                </p:nvSpPr>
                <p:spPr>
                  <a:xfrm>
                    <a:off x="4299875" y="1900918"/>
                    <a:ext cx="598363" cy="99953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Flowchart: Terminator 151"/>
                  <p:cNvSpPr/>
                  <p:nvPr/>
                </p:nvSpPr>
                <p:spPr>
                  <a:xfrm>
                    <a:off x="4361065" y="2360174"/>
                    <a:ext cx="598363" cy="99953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Flowchart: Terminator 152"/>
                  <p:cNvSpPr/>
                  <p:nvPr/>
                </p:nvSpPr>
                <p:spPr>
                  <a:xfrm>
                    <a:off x="4361065" y="2735082"/>
                    <a:ext cx="598363" cy="99953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Flowchart: Terminator 153"/>
                  <p:cNvSpPr/>
                  <p:nvPr/>
                </p:nvSpPr>
                <p:spPr>
                  <a:xfrm>
                    <a:off x="4350674" y="3114684"/>
                    <a:ext cx="598363" cy="99953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Flowchart: Terminator 154"/>
                  <p:cNvSpPr/>
                  <p:nvPr/>
                </p:nvSpPr>
                <p:spPr>
                  <a:xfrm>
                    <a:off x="4328899" y="3494867"/>
                    <a:ext cx="598363" cy="99953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Flowchart: Terminator 155"/>
                  <p:cNvSpPr/>
                  <p:nvPr/>
                </p:nvSpPr>
                <p:spPr>
                  <a:xfrm>
                    <a:off x="4325275" y="3880106"/>
                    <a:ext cx="598363" cy="99953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Flowchart: Terminator 156"/>
                  <p:cNvSpPr/>
                  <p:nvPr/>
                </p:nvSpPr>
                <p:spPr>
                  <a:xfrm>
                    <a:off x="4344308" y="4286942"/>
                    <a:ext cx="598363" cy="99953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Flowchart: Terminator 157"/>
                  <p:cNvSpPr/>
                  <p:nvPr/>
                </p:nvSpPr>
                <p:spPr>
                  <a:xfrm>
                    <a:off x="4328899" y="4658762"/>
                    <a:ext cx="598363" cy="99953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Flowchart: Terminator 158"/>
                  <p:cNvSpPr/>
                  <p:nvPr/>
                </p:nvSpPr>
                <p:spPr>
                  <a:xfrm>
                    <a:off x="4361065" y="5046727"/>
                    <a:ext cx="598363" cy="99953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Flowchart: Terminator 159"/>
                  <p:cNvSpPr/>
                  <p:nvPr/>
                </p:nvSpPr>
                <p:spPr>
                  <a:xfrm>
                    <a:off x="4337941" y="5450837"/>
                    <a:ext cx="598363" cy="99953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Flowchart: Terminator 160"/>
                  <p:cNvSpPr/>
                  <p:nvPr/>
                </p:nvSpPr>
                <p:spPr>
                  <a:xfrm>
                    <a:off x="4325275" y="5838802"/>
                    <a:ext cx="598363" cy="99953"/>
                  </a:xfrm>
                  <a:prstGeom prst="flowChartTerminator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" name="TextBox 1"/>
              <p:cNvSpPr txBox="1"/>
              <p:nvPr/>
            </p:nvSpPr>
            <p:spPr>
              <a:xfrm>
                <a:off x="5282221" y="548824"/>
                <a:ext cx="3200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800" dirty="0" smtClean="0">
                    <a:solidFill>
                      <a:srgbClr val="C00000"/>
                    </a:solidFill>
                  </a:rPr>
                  <a:t>শিখনফলঃ</a:t>
                </a:r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5158026" y="2613476"/>
                <a:ext cx="39508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v"/>
                </a:pPr>
                <a:r>
                  <a:rPr lang="bn-BD" sz="2400" dirty="0" smtClean="0">
                    <a:solidFill>
                      <a:srgbClr val="0000FF"/>
                    </a:solidFill>
                  </a:rPr>
                  <a:t>১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.১.১. </a:t>
                </a:r>
                <a:r>
                  <a:rPr lang="en-US" sz="2400" dirty="0" err="1" smtClean="0">
                    <a:solidFill>
                      <a:srgbClr val="0000FF"/>
                    </a:solidFill>
                  </a:rPr>
                  <a:t>শিক্ষার্থী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</a:rPr>
                  <a:t>মোনযোগ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</a:rPr>
                  <a:t>সহকারে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</a:rPr>
                  <a:t>শুনবে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ও </a:t>
                </a:r>
                <a:r>
                  <a:rPr lang="en-US" sz="2400" dirty="0" err="1" smtClean="0">
                    <a:solidFill>
                      <a:srgbClr val="0000FF"/>
                    </a:solidFill>
                  </a:rPr>
                  <a:t>বলতে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00FF"/>
                    </a:solidFill>
                  </a:rPr>
                  <a:t>পারবে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।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3458" y="4999641"/>
                <a:ext cx="3757926" cy="1184226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6710" y="5153010"/>
                <a:ext cx="3757926" cy="1184226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019" y="4835750"/>
                <a:ext cx="3757926" cy="1184226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179225" y="927104"/>
              <a:ext cx="3906183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</a:p>
            <a:p>
              <a:pPr lvl="0"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3600" dirty="0" err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  <a:r>
                <a:rPr lang="en-US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endPara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endPara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পাঠঃ </a:t>
              </a:r>
              <a:r>
                <a:rPr lang="en-US" sz="3600" dirty="0" err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স্বরবর্ণ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/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</a:t>
              </a:r>
              <a:r>
                <a:rPr lang="en-US" sz="3600" dirty="0" err="1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স্বরবর্ণ</a:t>
              </a:r>
              <a:r>
                <a:rPr lang="bn-BD" sz="3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8779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0" y="1981200"/>
            <a:ext cx="3694195" cy="478355"/>
            <a:chOff x="4038600" y="2335177"/>
            <a:chExt cx="4343400" cy="523220"/>
          </a:xfrm>
        </p:grpSpPr>
        <p:sp>
          <p:nvSpPr>
            <p:cNvPr id="73" name="Flowchart: Terminator 72"/>
            <p:cNvSpPr/>
            <p:nvPr/>
          </p:nvSpPr>
          <p:spPr>
            <a:xfrm>
              <a:off x="4038600" y="2339009"/>
              <a:ext cx="4343400" cy="519388"/>
            </a:xfrm>
            <a:prstGeom prst="flowChartTerminator">
              <a:avLst/>
            </a:prstGeom>
            <a:gradFill>
              <a:gsLst>
                <a:gs pos="0">
                  <a:srgbClr val="FF0000"/>
                </a:gs>
                <a:gs pos="85000">
                  <a:srgbClr val="FFFF00"/>
                </a:gs>
                <a:gs pos="64999">
                  <a:srgbClr val="F0EBD5"/>
                </a:gs>
                <a:gs pos="73000">
                  <a:srgbClr val="D1C39F"/>
                </a:gs>
              </a:gsLst>
              <a:lin ang="210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724400" y="2335177"/>
              <a:ext cx="335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স্বর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বর্ণের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ছড়া</a:t>
              </a:r>
              <a:endParaRPr lang="en-US" sz="2800" dirty="0"/>
            </a:p>
          </p:txBody>
        </p:sp>
      </p:grpSp>
      <p:grpSp>
        <p:nvGrpSpPr>
          <p:cNvPr id="79" name="Group 78"/>
          <p:cNvGrpSpPr/>
          <p:nvPr/>
        </p:nvGrpSpPr>
        <p:grpSpPr>
          <a:xfrm rot="1092250">
            <a:off x="281407" y="2672141"/>
            <a:ext cx="1485900" cy="936582"/>
            <a:chOff x="4191000" y="3178361"/>
            <a:chExt cx="1485900" cy="936582"/>
          </a:xfrm>
        </p:grpSpPr>
        <p:sp>
          <p:nvSpPr>
            <p:cNvPr id="75" name="Oval 74"/>
            <p:cNvSpPr/>
            <p:nvPr/>
          </p:nvSpPr>
          <p:spPr>
            <a:xfrm>
              <a:off x="4191000" y="3178361"/>
              <a:ext cx="14859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420428" y="3191613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solidFill>
                    <a:schemeClr val="bg1"/>
                  </a:solidFill>
                </a:rPr>
                <a:t>অ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 rot="1378556">
            <a:off x="401270" y="4065702"/>
            <a:ext cx="1485900" cy="960782"/>
            <a:chOff x="5467350" y="3929269"/>
            <a:chExt cx="1485900" cy="960782"/>
          </a:xfrm>
        </p:grpSpPr>
        <p:sp>
          <p:nvSpPr>
            <p:cNvPr id="77" name="Oval 76"/>
            <p:cNvSpPr/>
            <p:nvPr/>
          </p:nvSpPr>
          <p:spPr>
            <a:xfrm>
              <a:off x="5467350" y="3929269"/>
              <a:ext cx="1485900" cy="914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676900" y="3966721"/>
              <a:ext cx="8034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chemeClr val="bg1"/>
                  </a:solidFill>
                </a:rPr>
                <a:t>আ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5" name="Flowchart: Terminator 94"/>
          <p:cNvSpPr/>
          <p:nvPr/>
        </p:nvSpPr>
        <p:spPr>
          <a:xfrm>
            <a:off x="4277925" y="847806"/>
            <a:ext cx="598363" cy="99953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152399" y="0"/>
            <a:ext cx="9296400" cy="6858000"/>
            <a:chOff x="-152399" y="0"/>
            <a:chExt cx="9296400" cy="6858000"/>
          </a:xfrm>
        </p:grpSpPr>
        <p:grpSp>
          <p:nvGrpSpPr>
            <p:cNvPr id="163" name="Group 162"/>
            <p:cNvGrpSpPr/>
            <p:nvPr/>
          </p:nvGrpSpPr>
          <p:grpSpPr>
            <a:xfrm>
              <a:off x="-152399" y="0"/>
              <a:ext cx="9296400" cy="6858000"/>
              <a:chOff x="73586" y="502970"/>
              <a:chExt cx="9121387" cy="6142145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4618702" y="541773"/>
                <a:ext cx="4576271" cy="6103342"/>
                <a:chOff x="4361065" y="628579"/>
                <a:chExt cx="4576271" cy="6103342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4361065" y="628579"/>
                  <a:ext cx="4576271" cy="6103342"/>
                </a:xfrm>
                <a:prstGeom prst="rect">
                  <a:avLst/>
                </a:prstGeom>
                <a:gradFill>
                  <a:gsLst>
                    <a:gs pos="55424">
                      <a:srgbClr val="FAF943"/>
                    </a:gs>
                    <a:gs pos="51000">
                      <a:srgbClr val="FFFF00"/>
                    </a:gs>
                    <a:gs pos="64999">
                      <a:srgbClr val="F0EBD5"/>
                    </a:gs>
                    <a:gs pos="83000">
                      <a:srgbClr val="D1C39F"/>
                    </a:gs>
                  </a:gsLst>
                  <a:lin ang="210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4" name="Group 93"/>
                <p:cNvGrpSpPr/>
                <p:nvPr/>
              </p:nvGrpSpPr>
              <p:grpSpPr>
                <a:xfrm>
                  <a:off x="4459357" y="838200"/>
                  <a:ext cx="381000" cy="5711690"/>
                  <a:chOff x="4459357" y="838200"/>
                  <a:chExt cx="381000" cy="5711690"/>
                </a:xfrm>
              </p:grpSpPr>
              <p:sp>
                <p:nvSpPr>
                  <p:cNvPr id="82" name="Flowchart: Connector 81"/>
                  <p:cNvSpPr/>
                  <p:nvPr/>
                </p:nvSpPr>
                <p:spPr>
                  <a:xfrm>
                    <a:off x="4459357" y="838200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Flowchart: Connector 82"/>
                  <p:cNvSpPr/>
                  <p:nvPr/>
                </p:nvSpPr>
                <p:spPr>
                  <a:xfrm>
                    <a:off x="4459357" y="234287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Flowchart: Connector 83"/>
                  <p:cNvSpPr/>
                  <p:nvPr/>
                </p:nvSpPr>
                <p:spPr>
                  <a:xfrm>
                    <a:off x="4459357" y="273084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Flowchart: Connector 84"/>
                  <p:cNvSpPr/>
                  <p:nvPr/>
                </p:nvSpPr>
                <p:spPr>
                  <a:xfrm>
                    <a:off x="4459357" y="311880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Flowchart: Connector 85"/>
                  <p:cNvSpPr/>
                  <p:nvPr/>
                </p:nvSpPr>
                <p:spPr>
                  <a:xfrm>
                    <a:off x="4459357" y="350677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Flowchart: Connector 86"/>
                  <p:cNvSpPr/>
                  <p:nvPr/>
                </p:nvSpPr>
                <p:spPr>
                  <a:xfrm>
                    <a:off x="4459357" y="389473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Flowchart: Connector 87"/>
                  <p:cNvSpPr/>
                  <p:nvPr/>
                </p:nvSpPr>
                <p:spPr>
                  <a:xfrm>
                    <a:off x="4459357" y="428270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Flowchart: Connector 88"/>
                  <p:cNvSpPr/>
                  <p:nvPr/>
                </p:nvSpPr>
                <p:spPr>
                  <a:xfrm>
                    <a:off x="4459357" y="467066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Flowchart: Connector 89"/>
                  <p:cNvSpPr/>
                  <p:nvPr/>
                </p:nvSpPr>
                <p:spPr>
                  <a:xfrm>
                    <a:off x="4459357" y="505863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Flowchart: Connector 90"/>
                  <p:cNvSpPr/>
                  <p:nvPr/>
                </p:nvSpPr>
                <p:spPr>
                  <a:xfrm>
                    <a:off x="4459357" y="544659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Flowchart: Connector 91"/>
                  <p:cNvSpPr/>
                  <p:nvPr/>
                </p:nvSpPr>
                <p:spPr>
                  <a:xfrm>
                    <a:off x="4459357" y="583456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Flowchart: Connector 92"/>
                  <p:cNvSpPr/>
                  <p:nvPr/>
                </p:nvSpPr>
                <p:spPr>
                  <a:xfrm>
                    <a:off x="4459357" y="622252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Flowchart: Connector 110"/>
                  <p:cNvSpPr/>
                  <p:nvPr/>
                </p:nvSpPr>
                <p:spPr>
                  <a:xfrm>
                    <a:off x="4459357" y="1201789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Flowchart: Connector 111"/>
                  <p:cNvSpPr/>
                  <p:nvPr/>
                </p:nvSpPr>
                <p:spPr>
                  <a:xfrm>
                    <a:off x="4459357" y="1565378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Flowchart: Connector 112"/>
                  <p:cNvSpPr/>
                  <p:nvPr/>
                </p:nvSpPr>
                <p:spPr>
                  <a:xfrm>
                    <a:off x="4459357" y="1928967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5" name="Group 114"/>
              <p:cNvGrpSpPr/>
              <p:nvPr/>
            </p:nvGrpSpPr>
            <p:grpSpPr>
              <a:xfrm flipH="1">
                <a:off x="73586" y="502970"/>
                <a:ext cx="4576271" cy="6103342"/>
                <a:chOff x="4361065" y="628579"/>
                <a:chExt cx="4576271" cy="6103342"/>
              </a:xfrm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4361065" y="628579"/>
                  <a:ext cx="4576271" cy="6103342"/>
                </a:xfrm>
                <a:prstGeom prst="rect">
                  <a:avLst/>
                </a:prstGeom>
                <a:gradFill>
                  <a:gsLst>
                    <a:gs pos="55424">
                      <a:srgbClr val="FAF943"/>
                    </a:gs>
                    <a:gs pos="51000">
                      <a:srgbClr val="FFFF00"/>
                    </a:gs>
                    <a:gs pos="64999">
                      <a:srgbClr val="F0EBD5"/>
                    </a:gs>
                    <a:gs pos="83000">
                      <a:srgbClr val="D1C39F"/>
                    </a:gs>
                  </a:gsLst>
                  <a:lin ang="210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7" name="Group 116"/>
                <p:cNvGrpSpPr/>
                <p:nvPr/>
              </p:nvGrpSpPr>
              <p:grpSpPr>
                <a:xfrm>
                  <a:off x="4459357" y="838200"/>
                  <a:ext cx="381000" cy="5711690"/>
                  <a:chOff x="4459357" y="838200"/>
                  <a:chExt cx="381000" cy="5711690"/>
                </a:xfrm>
              </p:grpSpPr>
              <p:sp>
                <p:nvSpPr>
                  <p:cNvPr id="118" name="Flowchart: Connector 117"/>
                  <p:cNvSpPr/>
                  <p:nvPr/>
                </p:nvSpPr>
                <p:spPr>
                  <a:xfrm>
                    <a:off x="4459357" y="838200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lowchart: Connector 118"/>
                  <p:cNvSpPr/>
                  <p:nvPr/>
                </p:nvSpPr>
                <p:spPr>
                  <a:xfrm>
                    <a:off x="4459357" y="234287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lowchart: Connector 119"/>
                  <p:cNvSpPr/>
                  <p:nvPr/>
                </p:nvSpPr>
                <p:spPr>
                  <a:xfrm>
                    <a:off x="4459357" y="273084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Flowchart: Connector 120"/>
                  <p:cNvSpPr/>
                  <p:nvPr/>
                </p:nvSpPr>
                <p:spPr>
                  <a:xfrm>
                    <a:off x="4459357" y="311880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Flowchart: Connector 121"/>
                  <p:cNvSpPr/>
                  <p:nvPr/>
                </p:nvSpPr>
                <p:spPr>
                  <a:xfrm>
                    <a:off x="4459357" y="350677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Flowchart: Connector 122"/>
                  <p:cNvSpPr/>
                  <p:nvPr/>
                </p:nvSpPr>
                <p:spPr>
                  <a:xfrm>
                    <a:off x="4459357" y="389473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Flowchart: Connector 123"/>
                  <p:cNvSpPr/>
                  <p:nvPr/>
                </p:nvSpPr>
                <p:spPr>
                  <a:xfrm>
                    <a:off x="4459357" y="428270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Flowchart: Connector 124"/>
                  <p:cNvSpPr/>
                  <p:nvPr/>
                </p:nvSpPr>
                <p:spPr>
                  <a:xfrm>
                    <a:off x="4459357" y="467066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Flowchart: Connector 125"/>
                  <p:cNvSpPr/>
                  <p:nvPr/>
                </p:nvSpPr>
                <p:spPr>
                  <a:xfrm>
                    <a:off x="4459357" y="505863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Flowchart: Connector 126"/>
                  <p:cNvSpPr/>
                  <p:nvPr/>
                </p:nvSpPr>
                <p:spPr>
                  <a:xfrm>
                    <a:off x="4459357" y="544659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Flowchart: Connector 127"/>
                  <p:cNvSpPr/>
                  <p:nvPr/>
                </p:nvSpPr>
                <p:spPr>
                  <a:xfrm>
                    <a:off x="4459357" y="583456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Flowchart: Connector 128"/>
                  <p:cNvSpPr/>
                  <p:nvPr/>
                </p:nvSpPr>
                <p:spPr>
                  <a:xfrm>
                    <a:off x="4459357" y="622252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Flowchart: Connector 129"/>
                  <p:cNvSpPr/>
                  <p:nvPr/>
                </p:nvSpPr>
                <p:spPr>
                  <a:xfrm>
                    <a:off x="4459357" y="1201789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Flowchart: Connector 130"/>
                  <p:cNvSpPr/>
                  <p:nvPr/>
                </p:nvSpPr>
                <p:spPr>
                  <a:xfrm>
                    <a:off x="4459357" y="1565378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Flowchart: Connector 131"/>
                  <p:cNvSpPr/>
                  <p:nvPr/>
                </p:nvSpPr>
                <p:spPr>
                  <a:xfrm>
                    <a:off x="4459357" y="1928967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2" name="Group 161"/>
              <p:cNvGrpSpPr/>
              <p:nvPr/>
            </p:nvGrpSpPr>
            <p:grpSpPr>
              <a:xfrm>
                <a:off x="4299875" y="835974"/>
                <a:ext cx="659553" cy="5532829"/>
                <a:chOff x="4299875" y="835974"/>
                <a:chExt cx="659553" cy="5532829"/>
              </a:xfrm>
            </p:grpSpPr>
            <p:sp>
              <p:nvSpPr>
                <p:cNvPr id="133" name="Flowchart: Terminator 132"/>
                <p:cNvSpPr/>
                <p:nvPr/>
              </p:nvSpPr>
              <p:spPr>
                <a:xfrm>
                  <a:off x="4361065" y="835974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Flowchart: Terminator 147"/>
                <p:cNvSpPr/>
                <p:nvPr/>
              </p:nvSpPr>
              <p:spPr>
                <a:xfrm>
                  <a:off x="4361051" y="6268849"/>
                  <a:ext cx="598363" cy="99954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Flowchart: Terminator 148"/>
                <p:cNvSpPr/>
                <p:nvPr/>
              </p:nvSpPr>
              <p:spPr>
                <a:xfrm>
                  <a:off x="4350675" y="1206030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Flowchart: Terminator 149"/>
                <p:cNvSpPr/>
                <p:nvPr/>
              </p:nvSpPr>
              <p:spPr>
                <a:xfrm>
                  <a:off x="4325275" y="1553474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lowchart: Terminator 150"/>
                <p:cNvSpPr/>
                <p:nvPr/>
              </p:nvSpPr>
              <p:spPr>
                <a:xfrm>
                  <a:off x="4299875" y="1900918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lowchart: Terminator 151"/>
                <p:cNvSpPr/>
                <p:nvPr/>
              </p:nvSpPr>
              <p:spPr>
                <a:xfrm>
                  <a:off x="4361065" y="2360174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Flowchart: Terminator 152"/>
                <p:cNvSpPr/>
                <p:nvPr/>
              </p:nvSpPr>
              <p:spPr>
                <a:xfrm>
                  <a:off x="4361065" y="2735082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Flowchart: Terminator 153"/>
                <p:cNvSpPr/>
                <p:nvPr/>
              </p:nvSpPr>
              <p:spPr>
                <a:xfrm>
                  <a:off x="4350674" y="3114684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Flowchart: Terminator 154"/>
                <p:cNvSpPr/>
                <p:nvPr/>
              </p:nvSpPr>
              <p:spPr>
                <a:xfrm>
                  <a:off x="4328899" y="3494867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Flowchart: Terminator 155"/>
                <p:cNvSpPr/>
                <p:nvPr/>
              </p:nvSpPr>
              <p:spPr>
                <a:xfrm>
                  <a:off x="4325275" y="3880106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lowchart: Terminator 156"/>
                <p:cNvSpPr/>
                <p:nvPr/>
              </p:nvSpPr>
              <p:spPr>
                <a:xfrm>
                  <a:off x="4344308" y="4286942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Flowchart: Terminator 157"/>
                <p:cNvSpPr/>
                <p:nvPr/>
              </p:nvSpPr>
              <p:spPr>
                <a:xfrm>
                  <a:off x="4328899" y="4658762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lowchart: Terminator 158"/>
                <p:cNvSpPr/>
                <p:nvPr/>
              </p:nvSpPr>
              <p:spPr>
                <a:xfrm>
                  <a:off x="4361065" y="5046727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Flowchart: Terminator 159"/>
                <p:cNvSpPr/>
                <p:nvPr/>
              </p:nvSpPr>
              <p:spPr>
                <a:xfrm>
                  <a:off x="4337941" y="5450837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Flowchart: Terminator 160"/>
                <p:cNvSpPr/>
                <p:nvPr/>
              </p:nvSpPr>
              <p:spPr>
                <a:xfrm>
                  <a:off x="4325275" y="5838802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465617" y="887665"/>
              <a:ext cx="12239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8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অ</a:t>
              </a:r>
              <a:endPara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58" y="2230527"/>
              <a:ext cx="3205442" cy="2336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680758" y="5168190"/>
              <a:ext cx="32054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>
                  <a:solidFill>
                    <a:srgbClr val="00FF00"/>
                  </a:solidFill>
                </a:rPr>
                <a:t>অলি হাসে।</a:t>
              </a:r>
              <a:endParaRPr lang="en-US" sz="4000" dirty="0">
                <a:solidFill>
                  <a:srgbClr val="00FF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10200" y="1020986"/>
              <a:ext cx="1600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bn-BD" sz="66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আ</a:t>
              </a:r>
              <a:endParaRPr lang="en-US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2197903"/>
              <a:ext cx="3036539" cy="21938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5714999" y="4993335"/>
              <a:ext cx="27317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0000FF"/>
                  </a:solidFill>
                </a:rPr>
                <a:t>আম খাই।</a:t>
              </a:r>
              <a:endParaRPr lang="en-US" sz="40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972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0" y="1981200"/>
            <a:ext cx="3694195" cy="478355"/>
            <a:chOff x="4038600" y="2335177"/>
            <a:chExt cx="4343400" cy="523220"/>
          </a:xfrm>
        </p:grpSpPr>
        <p:sp>
          <p:nvSpPr>
            <p:cNvPr id="73" name="Flowchart: Terminator 72"/>
            <p:cNvSpPr/>
            <p:nvPr/>
          </p:nvSpPr>
          <p:spPr>
            <a:xfrm>
              <a:off x="4038600" y="2339009"/>
              <a:ext cx="4343400" cy="519388"/>
            </a:xfrm>
            <a:prstGeom prst="flowChartTerminator">
              <a:avLst/>
            </a:prstGeom>
            <a:gradFill>
              <a:gsLst>
                <a:gs pos="0">
                  <a:srgbClr val="FF0000"/>
                </a:gs>
                <a:gs pos="85000">
                  <a:srgbClr val="FFFF00"/>
                </a:gs>
                <a:gs pos="64999">
                  <a:srgbClr val="F0EBD5"/>
                </a:gs>
                <a:gs pos="73000">
                  <a:srgbClr val="D1C39F"/>
                </a:gs>
              </a:gsLst>
              <a:lin ang="210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724400" y="2335177"/>
              <a:ext cx="335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স্বর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বর্ণের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ছড়া</a:t>
              </a:r>
              <a:endParaRPr lang="en-US" sz="2800" dirty="0"/>
            </a:p>
          </p:txBody>
        </p:sp>
      </p:grpSp>
      <p:grpSp>
        <p:nvGrpSpPr>
          <p:cNvPr id="79" name="Group 78"/>
          <p:cNvGrpSpPr/>
          <p:nvPr/>
        </p:nvGrpSpPr>
        <p:grpSpPr>
          <a:xfrm rot="1092250">
            <a:off x="281407" y="2672141"/>
            <a:ext cx="1485900" cy="936582"/>
            <a:chOff x="4191000" y="3178361"/>
            <a:chExt cx="1485900" cy="936582"/>
          </a:xfrm>
        </p:grpSpPr>
        <p:sp>
          <p:nvSpPr>
            <p:cNvPr id="75" name="Oval 74"/>
            <p:cNvSpPr/>
            <p:nvPr/>
          </p:nvSpPr>
          <p:spPr>
            <a:xfrm>
              <a:off x="4191000" y="3178361"/>
              <a:ext cx="14859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420428" y="3191613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solidFill>
                    <a:schemeClr val="bg1"/>
                  </a:solidFill>
                </a:rPr>
                <a:t>অ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 rot="1378556">
            <a:off x="401270" y="4065702"/>
            <a:ext cx="1485900" cy="960782"/>
            <a:chOff x="5467350" y="3929269"/>
            <a:chExt cx="1485900" cy="960782"/>
          </a:xfrm>
        </p:grpSpPr>
        <p:sp>
          <p:nvSpPr>
            <p:cNvPr id="77" name="Oval 76"/>
            <p:cNvSpPr/>
            <p:nvPr/>
          </p:nvSpPr>
          <p:spPr>
            <a:xfrm>
              <a:off x="5467350" y="3929269"/>
              <a:ext cx="1485900" cy="914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676900" y="3966721"/>
              <a:ext cx="8034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chemeClr val="bg1"/>
                  </a:solidFill>
                </a:rPr>
                <a:t>আ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9129" y="0"/>
            <a:ext cx="9153129" cy="6858000"/>
            <a:chOff x="-9129" y="0"/>
            <a:chExt cx="9153129" cy="6858000"/>
          </a:xfrm>
        </p:grpSpPr>
        <p:grpSp>
          <p:nvGrpSpPr>
            <p:cNvPr id="163" name="Group 162"/>
            <p:cNvGrpSpPr/>
            <p:nvPr/>
          </p:nvGrpSpPr>
          <p:grpSpPr>
            <a:xfrm>
              <a:off x="-9129" y="0"/>
              <a:ext cx="9153129" cy="6858000"/>
              <a:chOff x="73586" y="502970"/>
              <a:chExt cx="9121387" cy="6142145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4618702" y="541773"/>
                <a:ext cx="4576271" cy="6103342"/>
                <a:chOff x="4361065" y="628579"/>
                <a:chExt cx="4576271" cy="6103342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4361065" y="628579"/>
                  <a:ext cx="4576271" cy="6103342"/>
                </a:xfrm>
                <a:prstGeom prst="rect">
                  <a:avLst/>
                </a:prstGeom>
                <a:gradFill>
                  <a:gsLst>
                    <a:gs pos="55424">
                      <a:srgbClr val="FAF943"/>
                    </a:gs>
                    <a:gs pos="51000">
                      <a:srgbClr val="FFFF00"/>
                    </a:gs>
                    <a:gs pos="64999">
                      <a:srgbClr val="F0EBD5"/>
                    </a:gs>
                    <a:gs pos="83000">
                      <a:srgbClr val="D1C39F"/>
                    </a:gs>
                  </a:gsLst>
                  <a:lin ang="210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4" name="Group 93"/>
                <p:cNvGrpSpPr/>
                <p:nvPr/>
              </p:nvGrpSpPr>
              <p:grpSpPr>
                <a:xfrm>
                  <a:off x="4459357" y="838200"/>
                  <a:ext cx="381000" cy="5711690"/>
                  <a:chOff x="4459357" y="838200"/>
                  <a:chExt cx="381000" cy="5711690"/>
                </a:xfrm>
              </p:grpSpPr>
              <p:sp>
                <p:nvSpPr>
                  <p:cNvPr id="82" name="Flowchart: Connector 81"/>
                  <p:cNvSpPr/>
                  <p:nvPr/>
                </p:nvSpPr>
                <p:spPr>
                  <a:xfrm>
                    <a:off x="4459357" y="838200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Flowchart: Connector 82"/>
                  <p:cNvSpPr/>
                  <p:nvPr/>
                </p:nvSpPr>
                <p:spPr>
                  <a:xfrm>
                    <a:off x="4459357" y="234287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Flowchart: Connector 83"/>
                  <p:cNvSpPr/>
                  <p:nvPr/>
                </p:nvSpPr>
                <p:spPr>
                  <a:xfrm>
                    <a:off x="4459357" y="273084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Flowchart: Connector 84"/>
                  <p:cNvSpPr/>
                  <p:nvPr/>
                </p:nvSpPr>
                <p:spPr>
                  <a:xfrm>
                    <a:off x="4459357" y="311880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Flowchart: Connector 85"/>
                  <p:cNvSpPr/>
                  <p:nvPr/>
                </p:nvSpPr>
                <p:spPr>
                  <a:xfrm>
                    <a:off x="4459357" y="350677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Flowchart: Connector 86"/>
                  <p:cNvSpPr/>
                  <p:nvPr/>
                </p:nvSpPr>
                <p:spPr>
                  <a:xfrm>
                    <a:off x="4459357" y="389473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Flowchart: Connector 87"/>
                  <p:cNvSpPr/>
                  <p:nvPr/>
                </p:nvSpPr>
                <p:spPr>
                  <a:xfrm>
                    <a:off x="4459357" y="428270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Flowchart: Connector 88"/>
                  <p:cNvSpPr/>
                  <p:nvPr/>
                </p:nvSpPr>
                <p:spPr>
                  <a:xfrm>
                    <a:off x="4459357" y="467066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Flowchart: Connector 89"/>
                  <p:cNvSpPr/>
                  <p:nvPr/>
                </p:nvSpPr>
                <p:spPr>
                  <a:xfrm>
                    <a:off x="4459357" y="505863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Flowchart: Connector 90"/>
                  <p:cNvSpPr/>
                  <p:nvPr/>
                </p:nvSpPr>
                <p:spPr>
                  <a:xfrm>
                    <a:off x="4459357" y="544659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Flowchart: Connector 91"/>
                  <p:cNvSpPr/>
                  <p:nvPr/>
                </p:nvSpPr>
                <p:spPr>
                  <a:xfrm>
                    <a:off x="4459357" y="583456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Flowchart: Connector 92"/>
                  <p:cNvSpPr/>
                  <p:nvPr/>
                </p:nvSpPr>
                <p:spPr>
                  <a:xfrm>
                    <a:off x="4459357" y="622252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Flowchart: Connector 110"/>
                  <p:cNvSpPr/>
                  <p:nvPr/>
                </p:nvSpPr>
                <p:spPr>
                  <a:xfrm>
                    <a:off x="4459357" y="1201789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Flowchart: Connector 111"/>
                  <p:cNvSpPr/>
                  <p:nvPr/>
                </p:nvSpPr>
                <p:spPr>
                  <a:xfrm>
                    <a:off x="4459357" y="1565378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Flowchart: Connector 112"/>
                  <p:cNvSpPr/>
                  <p:nvPr/>
                </p:nvSpPr>
                <p:spPr>
                  <a:xfrm>
                    <a:off x="4459357" y="1928967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5" name="Group 114"/>
              <p:cNvGrpSpPr/>
              <p:nvPr/>
            </p:nvGrpSpPr>
            <p:grpSpPr>
              <a:xfrm flipH="1">
                <a:off x="73586" y="502970"/>
                <a:ext cx="4576271" cy="6103342"/>
                <a:chOff x="4361065" y="628579"/>
                <a:chExt cx="4576271" cy="6103342"/>
              </a:xfrm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4361065" y="628579"/>
                  <a:ext cx="4576271" cy="6103342"/>
                </a:xfrm>
                <a:prstGeom prst="rect">
                  <a:avLst/>
                </a:prstGeom>
                <a:gradFill>
                  <a:gsLst>
                    <a:gs pos="55424">
                      <a:srgbClr val="FAF943"/>
                    </a:gs>
                    <a:gs pos="51000">
                      <a:srgbClr val="FFFF00"/>
                    </a:gs>
                    <a:gs pos="64999">
                      <a:srgbClr val="F0EBD5"/>
                    </a:gs>
                    <a:gs pos="83000">
                      <a:srgbClr val="D1C39F"/>
                    </a:gs>
                  </a:gsLst>
                  <a:lin ang="210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7" name="Group 116"/>
                <p:cNvGrpSpPr/>
                <p:nvPr/>
              </p:nvGrpSpPr>
              <p:grpSpPr>
                <a:xfrm>
                  <a:off x="4459357" y="838200"/>
                  <a:ext cx="381000" cy="5711690"/>
                  <a:chOff x="4459357" y="838200"/>
                  <a:chExt cx="381000" cy="5711690"/>
                </a:xfrm>
              </p:grpSpPr>
              <p:sp>
                <p:nvSpPr>
                  <p:cNvPr id="118" name="Flowchart: Connector 117"/>
                  <p:cNvSpPr/>
                  <p:nvPr/>
                </p:nvSpPr>
                <p:spPr>
                  <a:xfrm>
                    <a:off x="4459357" y="838200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lowchart: Connector 118"/>
                  <p:cNvSpPr/>
                  <p:nvPr/>
                </p:nvSpPr>
                <p:spPr>
                  <a:xfrm>
                    <a:off x="4459357" y="234287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lowchart: Connector 119"/>
                  <p:cNvSpPr/>
                  <p:nvPr/>
                </p:nvSpPr>
                <p:spPr>
                  <a:xfrm>
                    <a:off x="4459357" y="273084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Flowchart: Connector 120"/>
                  <p:cNvSpPr/>
                  <p:nvPr/>
                </p:nvSpPr>
                <p:spPr>
                  <a:xfrm>
                    <a:off x="4459357" y="311880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Flowchart: Connector 121"/>
                  <p:cNvSpPr/>
                  <p:nvPr/>
                </p:nvSpPr>
                <p:spPr>
                  <a:xfrm>
                    <a:off x="4459357" y="350677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Flowchart: Connector 122"/>
                  <p:cNvSpPr/>
                  <p:nvPr/>
                </p:nvSpPr>
                <p:spPr>
                  <a:xfrm>
                    <a:off x="4459357" y="389473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Flowchart: Connector 123"/>
                  <p:cNvSpPr/>
                  <p:nvPr/>
                </p:nvSpPr>
                <p:spPr>
                  <a:xfrm>
                    <a:off x="4459357" y="428270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Flowchart: Connector 124"/>
                  <p:cNvSpPr/>
                  <p:nvPr/>
                </p:nvSpPr>
                <p:spPr>
                  <a:xfrm>
                    <a:off x="4459357" y="467066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Flowchart: Connector 125"/>
                  <p:cNvSpPr/>
                  <p:nvPr/>
                </p:nvSpPr>
                <p:spPr>
                  <a:xfrm>
                    <a:off x="4459357" y="505863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Flowchart: Connector 126"/>
                  <p:cNvSpPr/>
                  <p:nvPr/>
                </p:nvSpPr>
                <p:spPr>
                  <a:xfrm>
                    <a:off x="4459357" y="544659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Flowchart: Connector 127"/>
                  <p:cNvSpPr/>
                  <p:nvPr/>
                </p:nvSpPr>
                <p:spPr>
                  <a:xfrm>
                    <a:off x="4459357" y="583456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Flowchart: Connector 128"/>
                  <p:cNvSpPr/>
                  <p:nvPr/>
                </p:nvSpPr>
                <p:spPr>
                  <a:xfrm>
                    <a:off x="4459357" y="622252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Flowchart: Connector 129"/>
                  <p:cNvSpPr/>
                  <p:nvPr/>
                </p:nvSpPr>
                <p:spPr>
                  <a:xfrm>
                    <a:off x="4459357" y="1201789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Flowchart: Connector 130"/>
                  <p:cNvSpPr/>
                  <p:nvPr/>
                </p:nvSpPr>
                <p:spPr>
                  <a:xfrm>
                    <a:off x="4459357" y="1565378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Flowchart: Connector 131"/>
                  <p:cNvSpPr/>
                  <p:nvPr/>
                </p:nvSpPr>
                <p:spPr>
                  <a:xfrm>
                    <a:off x="4459357" y="1928967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2" name="Group 161"/>
              <p:cNvGrpSpPr/>
              <p:nvPr/>
            </p:nvGrpSpPr>
            <p:grpSpPr>
              <a:xfrm>
                <a:off x="4299875" y="835974"/>
                <a:ext cx="659553" cy="5532829"/>
                <a:chOff x="4299875" y="835974"/>
                <a:chExt cx="659553" cy="5532829"/>
              </a:xfrm>
            </p:grpSpPr>
            <p:sp>
              <p:nvSpPr>
                <p:cNvPr id="133" name="Flowchart: Terminator 132"/>
                <p:cNvSpPr/>
                <p:nvPr/>
              </p:nvSpPr>
              <p:spPr>
                <a:xfrm>
                  <a:off x="4361065" y="835974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Flowchart: Terminator 147"/>
                <p:cNvSpPr/>
                <p:nvPr/>
              </p:nvSpPr>
              <p:spPr>
                <a:xfrm>
                  <a:off x="4361051" y="6268849"/>
                  <a:ext cx="598363" cy="99954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Flowchart: Terminator 148"/>
                <p:cNvSpPr/>
                <p:nvPr/>
              </p:nvSpPr>
              <p:spPr>
                <a:xfrm>
                  <a:off x="4350675" y="1206030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Flowchart: Terminator 149"/>
                <p:cNvSpPr/>
                <p:nvPr/>
              </p:nvSpPr>
              <p:spPr>
                <a:xfrm>
                  <a:off x="4325275" y="1553474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lowchart: Terminator 150"/>
                <p:cNvSpPr/>
                <p:nvPr/>
              </p:nvSpPr>
              <p:spPr>
                <a:xfrm>
                  <a:off x="4299875" y="1900918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lowchart: Terminator 151"/>
                <p:cNvSpPr/>
                <p:nvPr/>
              </p:nvSpPr>
              <p:spPr>
                <a:xfrm>
                  <a:off x="4361065" y="2360174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Flowchart: Terminator 152"/>
                <p:cNvSpPr/>
                <p:nvPr/>
              </p:nvSpPr>
              <p:spPr>
                <a:xfrm>
                  <a:off x="4361065" y="2735082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Flowchart: Terminator 153"/>
                <p:cNvSpPr/>
                <p:nvPr/>
              </p:nvSpPr>
              <p:spPr>
                <a:xfrm>
                  <a:off x="4350674" y="3114684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Flowchart: Terminator 154"/>
                <p:cNvSpPr/>
                <p:nvPr/>
              </p:nvSpPr>
              <p:spPr>
                <a:xfrm>
                  <a:off x="4328899" y="3494867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Flowchart: Terminator 155"/>
                <p:cNvSpPr/>
                <p:nvPr/>
              </p:nvSpPr>
              <p:spPr>
                <a:xfrm>
                  <a:off x="4325275" y="3880106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lowchart: Terminator 156"/>
                <p:cNvSpPr/>
                <p:nvPr/>
              </p:nvSpPr>
              <p:spPr>
                <a:xfrm>
                  <a:off x="4344308" y="4286942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Flowchart: Terminator 157"/>
                <p:cNvSpPr/>
                <p:nvPr/>
              </p:nvSpPr>
              <p:spPr>
                <a:xfrm>
                  <a:off x="4328899" y="4658762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lowchart: Terminator 158"/>
                <p:cNvSpPr/>
                <p:nvPr/>
              </p:nvSpPr>
              <p:spPr>
                <a:xfrm>
                  <a:off x="4361065" y="5046727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Flowchart: Terminator 159"/>
                <p:cNvSpPr/>
                <p:nvPr/>
              </p:nvSpPr>
              <p:spPr>
                <a:xfrm>
                  <a:off x="4337941" y="5450837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Flowchart: Terminator 160"/>
                <p:cNvSpPr/>
                <p:nvPr/>
              </p:nvSpPr>
              <p:spPr>
                <a:xfrm>
                  <a:off x="4325275" y="5838802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612146" y="1206030"/>
              <a:ext cx="10799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8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ই</a:t>
              </a:r>
              <a:endPara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71" y="2525569"/>
              <a:ext cx="3007081" cy="19588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583294" y="5135507"/>
              <a:ext cx="28516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FF00FF"/>
                  </a:solidFill>
                </a:rPr>
                <a:t>ইলিশ কিনি।</a:t>
              </a:r>
              <a:endParaRPr lang="en-US" sz="4000" dirty="0">
                <a:solidFill>
                  <a:srgbClr val="FF00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62600" y="1363171"/>
              <a:ext cx="1143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7200" b="1" i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ঈ</a:t>
              </a:r>
              <a:endParaRPr lang="en-US" sz="7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10200" y="4892649"/>
              <a:ext cx="3276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solidFill>
                    <a:srgbClr val="6600FF"/>
                  </a:solidFill>
                </a:rPr>
                <a:t>ঈগল ওড়ে।</a:t>
              </a:r>
              <a:endParaRPr lang="en-US" sz="4400" dirty="0">
                <a:solidFill>
                  <a:srgbClr val="6600FF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1" y="2525568"/>
              <a:ext cx="3083768" cy="22634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68865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0" y="1981200"/>
            <a:ext cx="3694195" cy="478355"/>
            <a:chOff x="4038600" y="2335177"/>
            <a:chExt cx="4343400" cy="523220"/>
          </a:xfrm>
        </p:grpSpPr>
        <p:sp>
          <p:nvSpPr>
            <p:cNvPr id="73" name="Flowchart: Terminator 72"/>
            <p:cNvSpPr/>
            <p:nvPr/>
          </p:nvSpPr>
          <p:spPr>
            <a:xfrm>
              <a:off x="4038600" y="2339009"/>
              <a:ext cx="4343400" cy="519388"/>
            </a:xfrm>
            <a:prstGeom prst="flowChartTerminator">
              <a:avLst/>
            </a:prstGeom>
            <a:gradFill>
              <a:gsLst>
                <a:gs pos="0">
                  <a:srgbClr val="FF0000"/>
                </a:gs>
                <a:gs pos="85000">
                  <a:srgbClr val="FFFF00"/>
                </a:gs>
                <a:gs pos="64999">
                  <a:srgbClr val="F0EBD5"/>
                </a:gs>
                <a:gs pos="73000">
                  <a:srgbClr val="D1C39F"/>
                </a:gs>
              </a:gsLst>
              <a:lin ang="210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724400" y="2335177"/>
              <a:ext cx="335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স্বর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বর্ণের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ছড়া</a:t>
              </a:r>
              <a:endParaRPr lang="en-US" sz="2800" dirty="0"/>
            </a:p>
          </p:txBody>
        </p:sp>
      </p:grpSp>
      <p:grpSp>
        <p:nvGrpSpPr>
          <p:cNvPr id="79" name="Group 78"/>
          <p:cNvGrpSpPr/>
          <p:nvPr/>
        </p:nvGrpSpPr>
        <p:grpSpPr>
          <a:xfrm rot="1092250">
            <a:off x="281407" y="2672141"/>
            <a:ext cx="1485900" cy="936582"/>
            <a:chOff x="4191000" y="3178361"/>
            <a:chExt cx="1485900" cy="936582"/>
          </a:xfrm>
        </p:grpSpPr>
        <p:sp>
          <p:nvSpPr>
            <p:cNvPr id="75" name="Oval 74"/>
            <p:cNvSpPr/>
            <p:nvPr/>
          </p:nvSpPr>
          <p:spPr>
            <a:xfrm>
              <a:off x="4191000" y="3178361"/>
              <a:ext cx="14859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420428" y="3191613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solidFill>
                    <a:schemeClr val="bg1"/>
                  </a:solidFill>
                </a:rPr>
                <a:t>অ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 rot="1378556">
            <a:off x="401270" y="4065702"/>
            <a:ext cx="1485900" cy="960782"/>
            <a:chOff x="5467350" y="3929269"/>
            <a:chExt cx="1485900" cy="960782"/>
          </a:xfrm>
        </p:grpSpPr>
        <p:sp>
          <p:nvSpPr>
            <p:cNvPr id="77" name="Oval 76"/>
            <p:cNvSpPr/>
            <p:nvPr/>
          </p:nvSpPr>
          <p:spPr>
            <a:xfrm>
              <a:off x="5467350" y="3929269"/>
              <a:ext cx="1485900" cy="914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676900" y="3966721"/>
              <a:ext cx="8034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chemeClr val="bg1"/>
                  </a:solidFill>
                </a:rPr>
                <a:t>আ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-76200"/>
            <a:ext cx="9194973" cy="7086600"/>
            <a:chOff x="0" y="-76200"/>
            <a:chExt cx="9194973" cy="7086600"/>
          </a:xfrm>
        </p:grpSpPr>
        <p:grpSp>
          <p:nvGrpSpPr>
            <p:cNvPr id="163" name="Group 162"/>
            <p:cNvGrpSpPr/>
            <p:nvPr/>
          </p:nvGrpSpPr>
          <p:grpSpPr>
            <a:xfrm>
              <a:off x="0" y="-76200"/>
              <a:ext cx="9194973" cy="7086600"/>
              <a:chOff x="73586" y="502970"/>
              <a:chExt cx="9121387" cy="6142145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4618702" y="541773"/>
                <a:ext cx="4576271" cy="6103342"/>
                <a:chOff x="4361065" y="628579"/>
                <a:chExt cx="4576271" cy="6103342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4361065" y="628579"/>
                  <a:ext cx="4576271" cy="6103342"/>
                </a:xfrm>
                <a:prstGeom prst="rect">
                  <a:avLst/>
                </a:prstGeom>
                <a:gradFill>
                  <a:gsLst>
                    <a:gs pos="55424">
                      <a:srgbClr val="FAF943"/>
                    </a:gs>
                    <a:gs pos="51000">
                      <a:srgbClr val="FFFF00"/>
                    </a:gs>
                    <a:gs pos="64999">
                      <a:srgbClr val="F0EBD5"/>
                    </a:gs>
                    <a:gs pos="83000">
                      <a:srgbClr val="D1C39F"/>
                    </a:gs>
                  </a:gsLst>
                  <a:lin ang="210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94" name="Group 93"/>
                <p:cNvGrpSpPr/>
                <p:nvPr/>
              </p:nvGrpSpPr>
              <p:grpSpPr>
                <a:xfrm>
                  <a:off x="4459357" y="838200"/>
                  <a:ext cx="381000" cy="5711690"/>
                  <a:chOff x="4459357" y="838200"/>
                  <a:chExt cx="381000" cy="5711690"/>
                </a:xfrm>
              </p:grpSpPr>
              <p:sp>
                <p:nvSpPr>
                  <p:cNvPr id="82" name="Flowchart: Connector 81"/>
                  <p:cNvSpPr/>
                  <p:nvPr/>
                </p:nvSpPr>
                <p:spPr>
                  <a:xfrm>
                    <a:off x="4459357" y="838200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Flowchart: Connector 82"/>
                  <p:cNvSpPr/>
                  <p:nvPr/>
                </p:nvSpPr>
                <p:spPr>
                  <a:xfrm>
                    <a:off x="4459357" y="234287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Flowchart: Connector 83"/>
                  <p:cNvSpPr/>
                  <p:nvPr/>
                </p:nvSpPr>
                <p:spPr>
                  <a:xfrm>
                    <a:off x="4459357" y="273084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Flowchart: Connector 84"/>
                  <p:cNvSpPr/>
                  <p:nvPr/>
                </p:nvSpPr>
                <p:spPr>
                  <a:xfrm>
                    <a:off x="4459357" y="311880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Flowchart: Connector 85"/>
                  <p:cNvSpPr/>
                  <p:nvPr/>
                </p:nvSpPr>
                <p:spPr>
                  <a:xfrm>
                    <a:off x="4459357" y="350677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Flowchart: Connector 86"/>
                  <p:cNvSpPr/>
                  <p:nvPr/>
                </p:nvSpPr>
                <p:spPr>
                  <a:xfrm>
                    <a:off x="4459357" y="389473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Flowchart: Connector 87"/>
                  <p:cNvSpPr/>
                  <p:nvPr/>
                </p:nvSpPr>
                <p:spPr>
                  <a:xfrm>
                    <a:off x="4459357" y="428270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Flowchart: Connector 88"/>
                  <p:cNvSpPr/>
                  <p:nvPr/>
                </p:nvSpPr>
                <p:spPr>
                  <a:xfrm>
                    <a:off x="4459357" y="467066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Flowchart: Connector 89"/>
                  <p:cNvSpPr/>
                  <p:nvPr/>
                </p:nvSpPr>
                <p:spPr>
                  <a:xfrm>
                    <a:off x="4459357" y="505863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Flowchart: Connector 90"/>
                  <p:cNvSpPr/>
                  <p:nvPr/>
                </p:nvSpPr>
                <p:spPr>
                  <a:xfrm>
                    <a:off x="4459357" y="544659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Flowchart: Connector 91"/>
                  <p:cNvSpPr/>
                  <p:nvPr/>
                </p:nvSpPr>
                <p:spPr>
                  <a:xfrm>
                    <a:off x="4459357" y="583456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Flowchart: Connector 92"/>
                  <p:cNvSpPr/>
                  <p:nvPr/>
                </p:nvSpPr>
                <p:spPr>
                  <a:xfrm>
                    <a:off x="4459357" y="622252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Flowchart: Connector 110"/>
                  <p:cNvSpPr/>
                  <p:nvPr/>
                </p:nvSpPr>
                <p:spPr>
                  <a:xfrm>
                    <a:off x="4459357" y="1201789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Flowchart: Connector 111"/>
                  <p:cNvSpPr/>
                  <p:nvPr/>
                </p:nvSpPr>
                <p:spPr>
                  <a:xfrm>
                    <a:off x="4459357" y="1565378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Flowchart: Connector 112"/>
                  <p:cNvSpPr/>
                  <p:nvPr/>
                </p:nvSpPr>
                <p:spPr>
                  <a:xfrm>
                    <a:off x="4459357" y="1928967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5" name="Group 114"/>
              <p:cNvGrpSpPr/>
              <p:nvPr/>
            </p:nvGrpSpPr>
            <p:grpSpPr>
              <a:xfrm flipH="1">
                <a:off x="73586" y="502970"/>
                <a:ext cx="4576271" cy="6103342"/>
                <a:chOff x="4361065" y="628579"/>
                <a:chExt cx="4576271" cy="6103342"/>
              </a:xfrm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4361065" y="628579"/>
                  <a:ext cx="4576271" cy="6103342"/>
                </a:xfrm>
                <a:prstGeom prst="rect">
                  <a:avLst/>
                </a:prstGeom>
                <a:gradFill>
                  <a:gsLst>
                    <a:gs pos="55424">
                      <a:srgbClr val="FAF943"/>
                    </a:gs>
                    <a:gs pos="51000">
                      <a:srgbClr val="FFFF00"/>
                    </a:gs>
                    <a:gs pos="64999">
                      <a:srgbClr val="F0EBD5"/>
                    </a:gs>
                    <a:gs pos="83000">
                      <a:srgbClr val="D1C39F"/>
                    </a:gs>
                  </a:gsLst>
                  <a:lin ang="210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7" name="Group 116"/>
                <p:cNvGrpSpPr/>
                <p:nvPr/>
              </p:nvGrpSpPr>
              <p:grpSpPr>
                <a:xfrm>
                  <a:off x="4459357" y="838200"/>
                  <a:ext cx="381000" cy="5711690"/>
                  <a:chOff x="4459357" y="838200"/>
                  <a:chExt cx="381000" cy="5711690"/>
                </a:xfrm>
              </p:grpSpPr>
              <p:sp>
                <p:nvSpPr>
                  <p:cNvPr id="118" name="Flowchart: Connector 117"/>
                  <p:cNvSpPr/>
                  <p:nvPr/>
                </p:nvSpPr>
                <p:spPr>
                  <a:xfrm>
                    <a:off x="4459357" y="838200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lowchart: Connector 118"/>
                  <p:cNvSpPr/>
                  <p:nvPr/>
                </p:nvSpPr>
                <p:spPr>
                  <a:xfrm>
                    <a:off x="4459357" y="234287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lowchart: Connector 119"/>
                  <p:cNvSpPr/>
                  <p:nvPr/>
                </p:nvSpPr>
                <p:spPr>
                  <a:xfrm>
                    <a:off x="4459357" y="273084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Flowchart: Connector 120"/>
                  <p:cNvSpPr/>
                  <p:nvPr/>
                </p:nvSpPr>
                <p:spPr>
                  <a:xfrm>
                    <a:off x="4459357" y="311880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Flowchart: Connector 121"/>
                  <p:cNvSpPr/>
                  <p:nvPr/>
                </p:nvSpPr>
                <p:spPr>
                  <a:xfrm>
                    <a:off x="4459357" y="350677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Flowchart: Connector 122"/>
                  <p:cNvSpPr/>
                  <p:nvPr/>
                </p:nvSpPr>
                <p:spPr>
                  <a:xfrm>
                    <a:off x="4459357" y="389473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Flowchart: Connector 123"/>
                  <p:cNvSpPr/>
                  <p:nvPr/>
                </p:nvSpPr>
                <p:spPr>
                  <a:xfrm>
                    <a:off x="4459357" y="428270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Flowchart: Connector 124"/>
                  <p:cNvSpPr/>
                  <p:nvPr/>
                </p:nvSpPr>
                <p:spPr>
                  <a:xfrm>
                    <a:off x="4459357" y="467066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Flowchart: Connector 125"/>
                  <p:cNvSpPr/>
                  <p:nvPr/>
                </p:nvSpPr>
                <p:spPr>
                  <a:xfrm>
                    <a:off x="4459357" y="505863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Flowchart: Connector 126"/>
                  <p:cNvSpPr/>
                  <p:nvPr/>
                </p:nvSpPr>
                <p:spPr>
                  <a:xfrm>
                    <a:off x="4459357" y="544659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Flowchart: Connector 127"/>
                  <p:cNvSpPr/>
                  <p:nvPr/>
                </p:nvSpPr>
                <p:spPr>
                  <a:xfrm>
                    <a:off x="4459357" y="583456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Flowchart: Connector 128"/>
                  <p:cNvSpPr/>
                  <p:nvPr/>
                </p:nvSpPr>
                <p:spPr>
                  <a:xfrm>
                    <a:off x="4459357" y="622252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Flowchart: Connector 129"/>
                  <p:cNvSpPr/>
                  <p:nvPr/>
                </p:nvSpPr>
                <p:spPr>
                  <a:xfrm>
                    <a:off x="4459357" y="1201789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Flowchart: Connector 130"/>
                  <p:cNvSpPr/>
                  <p:nvPr/>
                </p:nvSpPr>
                <p:spPr>
                  <a:xfrm>
                    <a:off x="4459357" y="1565378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Flowchart: Connector 131"/>
                  <p:cNvSpPr/>
                  <p:nvPr/>
                </p:nvSpPr>
                <p:spPr>
                  <a:xfrm>
                    <a:off x="4459357" y="1928967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2" name="Group 161"/>
              <p:cNvGrpSpPr/>
              <p:nvPr/>
            </p:nvGrpSpPr>
            <p:grpSpPr>
              <a:xfrm>
                <a:off x="4299875" y="835974"/>
                <a:ext cx="659553" cy="5532829"/>
                <a:chOff x="4299875" y="835974"/>
                <a:chExt cx="659553" cy="5532829"/>
              </a:xfrm>
            </p:grpSpPr>
            <p:sp>
              <p:nvSpPr>
                <p:cNvPr id="133" name="Flowchart: Terminator 132"/>
                <p:cNvSpPr/>
                <p:nvPr/>
              </p:nvSpPr>
              <p:spPr>
                <a:xfrm>
                  <a:off x="4361065" y="835974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Flowchart: Terminator 147"/>
                <p:cNvSpPr/>
                <p:nvPr/>
              </p:nvSpPr>
              <p:spPr>
                <a:xfrm>
                  <a:off x="4361051" y="6268849"/>
                  <a:ext cx="598363" cy="99954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Flowchart: Terminator 148"/>
                <p:cNvSpPr/>
                <p:nvPr/>
              </p:nvSpPr>
              <p:spPr>
                <a:xfrm>
                  <a:off x="4350675" y="1206030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Flowchart: Terminator 149"/>
                <p:cNvSpPr/>
                <p:nvPr/>
              </p:nvSpPr>
              <p:spPr>
                <a:xfrm>
                  <a:off x="4325275" y="1553474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lowchart: Terminator 150"/>
                <p:cNvSpPr/>
                <p:nvPr/>
              </p:nvSpPr>
              <p:spPr>
                <a:xfrm>
                  <a:off x="4299875" y="1900918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lowchart: Terminator 151"/>
                <p:cNvSpPr/>
                <p:nvPr/>
              </p:nvSpPr>
              <p:spPr>
                <a:xfrm>
                  <a:off x="4361065" y="2360174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Flowchart: Terminator 152"/>
                <p:cNvSpPr/>
                <p:nvPr/>
              </p:nvSpPr>
              <p:spPr>
                <a:xfrm>
                  <a:off x="4361065" y="2735082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Flowchart: Terminator 153"/>
                <p:cNvSpPr/>
                <p:nvPr/>
              </p:nvSpPr>
              <p:spPr>
                <a:xfrm>
                  <a:off x="4350674" y="3114684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Flowchart: Terminator 154"/>
                <p:cNvSpPr/>
                <p:nvPr/>
              </p:nvSpPr>
              <p:spPr>
                <a:xfrm>
                  <a:off x="4328899" y="3494867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Flowchart: Terminator 155"/>
                <p:cNvSpPr/>
                <p:nvPr/>
              </p:nvSpPr>
              <p:spPr>
                <a:xfrm>
                  <a:off x="4325275" y="3880106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lowchart: Terminator 156"/>
                <p:cNvSpPr/>
                <p:nvPr/>
              </p:nvSpPr>
              <p:spPr>
                <a:xfrm>
                  <a:off x="4344308" y="4286942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Flowchart: Terminator 157"/>
                <p:cNvSpPr/>
                <p:nvPr/>
              </p:nvSpPr>
              <p:spPr>
                <a:xfrm>
                  <a:off x="4328899" y="4658762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lowchart: Terminator 158"/>
                <p:cNvSpPr/>
                <p:nvPr/>
              </p:nvSpPr>
              <p:spPr>
                <a:xfrm>
                  <a:off x="4361065" y="5046727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Flowchart: Terminator 159"/>
                <p:cNvSpPr/>
                <p:nvPr/>
              </p:nvSpPr>
              <p:spPr>
                <a:xfrm>
                  <a:off x="4337941" y="5450837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Flowchart: Terminator 160"/>
                <p:cNvSpPr/>
                <p:nvPr/>
              </p:nvSpPr>
              <p:spPr>
                <a:xfrm>
                  <a:off x="4325275" y="5838802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583294" y="1289174"/>
              <a:ext cx="13460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উ</a:t>
              </a:r>
              <a:endPara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17" y="2547741"/>
              <a:ext cx="2902148" cy="18429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761999" y="5214667"/>
              <a:ext cx="26057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solidFill>
                    <a:srgbClr val="7030A0"/>
                  </a:solidFill>
                </a:rPr>
                <a:t>উট চলে।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91200" y="1305983"/>
              <a:ext cx="11156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6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ঊ</a:t>
              </a:r>
              <a:endPara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959" y="2411610"/>
              <a:ext cx="2933756" cy="19215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5638800" y="4761584"/>
              <a:ext cx="30397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0000FF"/>
                  </a:solidFill>
                </a:rPr>
                <a:t>ঊর্মি দোলে সাগর কোলে।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5526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0" y="1981200"/>
            <a:ext cx="3694195" cy="478355"/>
            <a:chOff x="4038600" y="2335177"/>
            <a:chExt cx="4343400" cy="523220"/>
          </a:xfrm>
        </p:grpSpPr>
        <p:sp>
          <p:nvSpPr>
            <p:cNvPr id="73" name="Flowchart: Terminator 72"/>
            <p:cNvSpPr/>
            <p:nvPr/>
          </p:nvSpPr>
          <p:spPr>
            <a:xfrm>
              <a:off x="4038600" y="2339009"/>
              <a:ext cx="4343400" cy="519388"/>
            </a:xfrm>
            <a:prstGeom prst="flowChartTerminator">
              <a:avLst/>
            </a:prstGeom>
            <a:gradFill>
              <a:gsLst>
                <a:gs pos="0">
                  <a:srgbClr val="FF0000"/>
                </a:gs>
                <a:gs pos="85000">
                  <a:srgbClr val="FFFF00"/>
                </a:gs>
                <a:gs pos="64999">
                  <a:srgbClr val="F0EBD5"/>
                </a:gs>
                <a:gs pos="73000">
                  <a:srgbClr val="D1C39F"/>
                </a:gs>
              </a:gsLst>
              <a:lin ang="210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724400" y="2335177"/>
              <a:ext cx="335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prstClr val="black"/>
                  </a:solidFill>
                </a:rPr>
                <a:t>স্বর</a:t>
              </a:r>
              <a:r>
                <a:rPr lang="en-US" sz="2800" dirty="0" smtClean="0">
                  <a:solidFill>
                    <a:prstClr val="black"/>
                  </a:solidFill>
                </a:rPr>
                <a:t> </a:t>
              </a:r>
              <a:r>
                <a:rPr lang="en-US" sz="2800" dirty="0" err="1" smtClean="0">
                  <a:solidFill>
                    <a:prstClr val="black"/>
                  </a:solidFill>
                </a:rPr>
                <a:t>বর্ণের</a:t>
              </a:r>
              <a:r>
                <a:rPr lang="en-US" sz="2800" dirty="0" smtClean="0">
                  <a:solidFill>
                    <a:prstClr val="black"/>
                  </a:solidFill>
                </a:rPr>
                <a:t> </a:t>
              </a:r>
              <a:r>
                <a:rPr lang="en-US" sz="2800" dirty="0" err="1" smtClean="0">
                  <a:solidFill>
                    <a:prstClr val="black"/>
                  </a:solidFill>
                </a:rPr>
                <a:t>ছড়া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 rot="1092250">
            <a:off x="281407" y="2672141"/>
            <a:ext cx="1485900" cy="936582"/>
            <a:chOff x="4191000" y="3178361"/>
            <a:chExt cx="1485900" cy="936582"/>
          </a:xfrm>
        </p:grpSpPr>
        <p:sp>
          <p:nvSpPr>
            <p:cNvPr id="75" name="Oval 74"/>
            <p:cNvSpPr/>
            <p:nvPr/>
          </p:nvSpPr>
          <p:spPr>
            <a:xfrm>
              <a:off x="4191000" y="3178361"/>
              <a:ext cx="14859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420428" y="3191613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solidFill>
                    <a:prstClr val="white"/>
                  </a:solidFill>
                </a:rPr>
                <a:t>অ</a:t>
              </a:r>
              <a:endParaRPr lang="en-US" sz="5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 rot="1378556">
            <a:off x="401270" y="4065702"/>
            <a:ext cx="1485900" cy="960782"/>
            <a:chOff x="5467350" y="3929269"/>
            <a:chExt cx="1485900" cy="960782"/>
          </a:xfrm>
        </p:grpSpPr>
        <p:sp>
          <p:nvSpPr>
            <p:cNvPr id="77" name="Oval 76"/>
            <p:cNvSpPr/>
            <p:nvPr/>
          </p:nvSpPr>
          <p:spPr>
            <a:xfrm>
              <a:off x="5467350" y="3929269"/>
              <a:ext cx="1485900" cy="914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676900" y="3966721"/>
              <a:ext cx="8034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prstClr val="white"/>
                  </a:solidFill>
                </a:rPr>
                <a:t>আ</a:t>
              </a:r>
              <a:endParaRPr lang="en-US" sz="5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0"/>
            <a:ext cx="9194973" cy="6858000"/>
            <a:chOff x="0" y="0"/>
            <a:chExt cx="9194973" cy="6858000"/>
          </a:xfrm>
        </p:grpSpPr>
        <p:grpSp>
          <p:nvGrpSpPr>
            <p:cNvPr id="163" name="Group 162"/>
            <p:cNvGrpSpPr/>
            <p:nvPr/>
          </p:nvGrpSpPr>
          <p:grpSpPr>
            <a:xfrm>
              <a:off x="0" y="0"/>
              <a:ext cx="9194973" cy="6858000"/>
              <a:chOff x="73586" y="502970"/>
              <a:chExt cx="9121387" cy="6142145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4618702" y="541773"/>
                <a:ext cx="4576271" cy="6103342"/>
                <a:chOff x="4361065" y="628579"/>
                <a:chExt cx="4576271" cy="6103342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4361065" y="628579"/>
                  <a:ext cx="4576271" cy="6103342"/>
                </a:xfrm>
                <a:prstGeom prst="rect">
                  <a:avLst/>
                </a:prstGeom>
                <a:gradFill>
                  <a:gsLst>
                    <a:gs pos="55424">
                      <a:srgbClr val="FAF943"/>
                    </a:gs>
                    <a:gs pos="51000">
                      <a:srgbClr val="FFFF00"/>
                    </a:gs>
                    <a:gs pos="64999">
                      <a:srgbClr val="F0EBD5"/>
                    </a:gs>
                    <a:gs pos="83000">
                      <a:srgbClr val="D1C39F"/>
                    </a:gs>
                  </a:gsLst>
                  <a:lin ang="210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93"/>
                <p:cNvGrpSpPr/>
                <p:nvPr/>
              </p:nvGrpSpPr>
              <p:grpSpPr>
                <a:xfrm>
                  <a:off x="4459357" y="838200"/>
                  <a:ext cx="381000" cy="5711690"/>
                  <a:chOff x="4459357" y="838200"/>
                  <a:chExt cx="381000" cy="5711690"/>
                </a:xfrm>
              </p:grpSpPr>
              <p:sp>
                <p:nvSpPr>
                  <p:cNvPr id="82" name="Flowchart: Connector 81"/>
                  <p:cNvSpPr/>
                  <p:nvPr/>
                </p:nvSpPr>
                <p:spPr>
                  <a:xfrm>
                    <a:off x="4459357" y="838200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3" name="Flowchart: Connector 82"/>
                  <p:cNvSpPr/>
                  <p:nvPr/>
                </p:nvSpPr>
                <p:spPr>
                  <a:xfrm>
                    <a:off x="4459357" y="234287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4" name="Flowchart: Connector 83"/>
                  <p:cNvSpPr/>
                  <p:nvPr/>
                </p:nvSpPr>
                <p:spPr>
                  <a:xfrm>
                    <a:off x="4459357" y="273084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5" name="Flowchart: Connector 84"/>
                  <p:cNvSpPr/>
                  <p:nvPr/>
                </p:nvSpPr>
                <p:spPr>
                  <a:xfrm>
                    <a:off x="4459357" y="311880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6" name="Flowchart: Connector 85"/>
                  <p:cNvSpPr/>
                  <p:nvPr/>
                </p:nvSpPr>
                <p:spPr>
                  <a:xfrm>
                    <a:off x="4459357" y="350677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7" name="Flowchart: Connector 86"/>
                  <p:cNvSpPr/>
                  <p:nvPr/>
                </p:nvSpPr>
                <p:spPr>
                  <a:xfrm>
                    <a:off x="4459357" y="389473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8" name="Flowchart: Connector 87"/>
                  <p:cNvSpPr/>
                  <p:nvPr/>
                </p:nvSpPr>
                <p:spPr>
                  <a:xfrm>
                    <a:off x="4459357" y="428270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9" name="Flowchart: Connector 88"/>
                  <p:cNvSpPr/>
                  <p:nvPr/>
                </p:nvSpPr>
                <p:spPr>
                  <a:xfrm>
                    <a:off x="4459357" y="467066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0" name="Flowchart: Connector 89"/>
                  <p:cNvSpPr/>
                  <p:nvPr/>
                </p:nvSpPr>
                <p:spPr>
                  <a:xfrm>
                    <a:off x="4459357" y="505863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1" name="Flowchart: Connector 90"/>
                  <p:cNvSpPr/>
                  <p:nvPr/>
                </p:nvSpPr>
                <p:spPr>
                  <a:xfrm>
                    <a:off x="4459357" y="544659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2" name="Flowchart: Connector 91"/>
                  <p:cNvSpPr/>
                  <p:nvPr/>
                </p:nvSpPr>
                <p:spPr>
                  <a:xfrm>
                    <a:off x="4459357" y="583456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3" name="Flowchart: Connector 92"/>
                  <p:cNvSpPr/>
                  <p:nvPr/>
                </p:nvSpPr>
                <p:spPr>
                  <a:xfrm>
                    <a:off x="4459357" y="622252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1" name="Flowchart: Connector 110"/>
                  <p:cNvSpPr/>
                  <p:nvPr/>
                </p:nvSpPr>
                <p:spPr>
                  <a:xfrm>
                    <a:off x="4459357" y="1201789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2" name="Flowchart: Connector 111"/>
                  <p:cNvSpPr/>
                  <p:nvPr/>
                </p:nvSpPr>
                <p:spPr>
                  <a:xfrm>
                    <a:off x="4459357" y="1565378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3" name="Flowchart: Connector 112"/>
                  <p:cNvSpPr/>
                  <p:nvPr/>
                </p:nvSpPr>
                <p:spPr>
                  <a:xfrm>
                    <a:off x="4459357" y="1928967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15" name="Group 114"/>
              <p:cNvGrpSpPr/>
              <p:nvPr/>
            </p:nvGrpSpPr>
            <p:grpSpPr>
              <a:xfrm flipH="1">
                <a:off x="73586" y="502970"/>
                <a:ext cx="4576271" cy="6103342"/>
                <a:chOff x="4361065" y="628579"/>
                <a:chExt cx="4576271" cy="6103342"/>
              </a:xfrm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4361065" y="628579"/>
                  <a:ext cx="4576271" cy="6103342"/>
                </a:xfrm>
                <a:prstGeom prst="rect">
                  <a:avLst/>
                </a:prstGeom>
                <a:gradFill>
                  <a:gsLst>
                    <a:gs pos="55424">
                      <a:srgbClr val="FAF943"/>
                    </a:gs>
                    <a:gs pos="51000">
                      <a:srgbClr val="FFFF00"/>
                    </a:gs>
                    <a:gs pos="64999">
                      <a:srgbClr val="F0EBD5"/>
                    </a:gs>
                    <a:gs pos="83000">
                      <a:srgbClr val="D1C39F"/>
                    </a:gs>
                  </a:gsLst>
                  <a:lin ang="210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17" name="Group 116"/>
                <p:cNvGrpSpPr/>
                <p:nvPr/>
              </p:nvGrpSpPr>
              <p:grpSpPr>
                <a:xfrm>
                  <a:off x="4459357" y="838200"/>
                  <a:ext cx="381000" cy="5711690"/>
                  <a:chOff x="4459357" y="838200"/>
                  <a:chExt cx="381000" cy="5711690"/>
                </a:xfrm>
              </p:grpSpPr>
              <p:sp>
                <p:nvSpPr>
                  <p:cNvPr id="118" name="Flowchart: Connector 117"/>
                  <p:cNvSpPr/>
                  <p:nvPr/>
                </p:nvSpPr>
                <p:spPr>
                  <a:xfrm>
                    <a:off x="4459357" y="838200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9" name="Flowchart: Connector 118"/>
                  <p:cNvSpPr/>
                  <p:nvPr/>
                </p:nvSpPr>
                <p:spPr>
                  <a:xfrm>
                    <a:off x="4459357" y="234287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0" name="Flowchart: Connector 119"/>
                  <p:cNvSpPr/>
                  <p:nvPr/>
                </p:nvSpPr>
                <p:spPr>
                  <a:xfrm>
                    <a:off x="4459357" y="273084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1" name="Flowchart: Connector 120"/>
                  <p:cNvSpPr/>
                  <p:nvPr/>
                </p:nvSpPr>
                <p:spPr>
                  <a:xfrm>
                    <a:off x="4459357" y="311880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2" name="Flowchart: Connector 121"/>
                  <p:cNvSpPr/>
                  <p:nvPr/>
                </p:nvSpPr>
                <p:spPr>
                  <a:xfrm>
                    <a:off x="4459357" y="350677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3" name="Flowchart: Connector 122"/>
                  <p:cNvSpPr/>
                  <p:nvPr/>
                </p:nvSpPr>
                <p:spPr>
                  <a:xfrm>
                    <a:off x="4459357" y="389473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4" name="Flowchart: Connector 123"/>
                  <p:cNvSpPr/>
                  <p:nvPr/>
                </p:nvSpPr>
                <p:spPr>
                  <a:xfrm>
                    <a:off x="4459357" y="428270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5" name="Flowchart: Connector 124"/>
                  <p:cNvSpPr/>
                  <p:nvPr/>
                </p:nvSpPr>
                <p:spPr>
                  <a:xfrm>
                    <a:off x="4459357" y="467066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6" name="Flowchart: Connector 125"/>
                  <p:cNvSpPr/>
                  <p:nvPr/>
                </p:nvSpPr>
                <p:spPr>
                  <a:xfrm>
                    <a:off x="4459357" y="505863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7" name="Flowchart: Connector 126"/>
                  <p:cNvSpPr/>
                  <p:nvPr/>
                </p:nvSpPr>
                <p:spPr>
                  <a:xfrm>
                    <a:off x="4459357" y="544659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8" name="Flowchart: Connector 127"/>
                  <p:cNvSpPr/>
                  <p:nvPr/>
                </p:nvSpPr>
                <p:spPr>
                  <a:xfrm>
                    <a:off x="4459357" y="583456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9" name="Flowchart: Connector 128"/>
                  <p:cNvSpPr/>
                  <p:nvPr/>
                </p:nvSpPr>
                <p:spPr>
                  <a:xfrm>
                    <a:off x="4459357" y="622252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0" name="Flowchart: Connector 129"/>
                  <p:cNvSpPr/>
                  <p:nvPr/>
                </p:nvSpPr>
                <p:spPr>
                  <a:xfrm>
                    <a:off x="4459357" y="1201789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1" name="Flowchart: Connector 130"/>
                  <p:cNvSpPr/>
                  <p:nvPr/>
                </p:nvSpPr>
                <p:spPr>
                  <a:xfrm>
                    <a:off x="4459357" y="1565378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2" name="Flowchart: Connector 131"/>
                  <p:cNvSpPr/>
                  <p:nvPr/>
                </p:nvSpPr>
                <p:spPr>
                  <a:xfrm>
                    <a:off x="4459357" y="1928967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62" name="Group 161"/>
              <p:cNvGrpSpPr/>
              <p:nvPr/>
            </p:nvGrpSpPr>
            <p:grpSpPr>
              <a:xfrm>
                <a:off x="4299875" y="835974"/>
                <a:ext cx="659553" cy="5532829"/>
                <a:chOff x="4299875" y="835974"/>
                <a:chExt cx="659553" cy="5532829"/>
              </a:xfrm>
            </p:grpSpPr>
            <p:sp>
              <p:nvSpPr>
                <p:cNvPr id="133" name="Flowchart: Terminator 132"/>
                <p:cNvSpPr/>
                <p:nvPr/>
              </p:nvSpPr>
              <p:spPr>
                <a:xfrm>
                  <a:off x="4361065" y="835974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8" name="Flowchart: Terminator 147"/>
                <p:cNvSpPr/>
                <p:nvPr/>
              </p:nvSpPr>
              <p:spPr>
                <a:xfrm>
                  <a:off x="4361051" y="6268849"/>
                  <a:ext cx="598363" cy="99954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9" name="Flowchart: Terminator 148"/>
                <p:cNvSpPr/>
                <p:nvPr/>
              </p:nvSpPr>
              <p:spPr>
                <a:xfrm>
                  <a:off x="4350675" y="1206030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0" name="Flowchart: Terminator 149"/>
                <p:cNvSpPr/>
                <p:nvPr/>
              </p:nvSpPr>
              <p:spPr>
                <a:xfrm>
                  <a:off x="4325275" y="1553474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1" name="Flowchart: Terminator 150"/>
                <p:cNvSpPr/>
                <p:nvPr/>
              </p:nvSpPr>
              <p:spPr>
                <a:xfrm>
                  <a:off x="4299875" y="1900918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2" name="Flowchart: Terminator 151"/>
                <p:cNvSpPr/>
                <p:nvPr/>
              </p:nvSpPr>
              <p:spPr>
                <a:xfrm>
                  <a:off x="4361065" y="2360174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3" name="Flowchart: Terminator 152"/>
                <p:cNvSpPr/>
                <p:nvPr/>
              </p:nvSpPr>
              <p:spPr>
                <a:xfrm>
                  <a:off x="4361065" y="2735082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4" name="Flowchart: Terminator 153"/>
                <p:cNvSpPr/>
                <p:nvPr/>
              </p:nvSpPr>
              <p:spPr>
                <a:xfrm>
                  <a:off x="4350674" y="3114684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5" name="Flowchart: Terminator 154"/>
                <p:cNvSpPr/>
                <p:nvPr/>
              </p:nvSpPr>
              <p:spPr>
                <a:xfrm>
                  <a:off x="4328899" y="3494867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6" name="Flowchart: Terminator 155"/>
                <p:cNvSpPr/>
                <p:nvPr/>
              </p:nvSpPr>
              <p:spPr>
                <a:xfrm>
                  <a:off x="4325275" y="3880106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7" name="Flowchart: Terminator 156"/>
                <p:cNvSpPr/>
                <p:nvPr/>
              </p:nvSpPr>
              <p:spPr>
                <a:xfrm>
                  <a:off x="4344308" y="4286942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8" name="Flowchart: Terminator 157"/>
                <p:cNvSpPr/>
                <p:nvPr/>
              </p:nvSpPr>
              <p:spPr>
                <a:xfrm>
                  <a:off x="4328899" y="4658762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9" name="Flowchart: Terminator 158"/>
                <p:cNvSpPr/>
                <p:nvPr/>
              </p:nvSpPr>
              <p:spPr>
                <a:xfrm>
                  <a:off x="4361065" y="5046727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0" name="Flowchart: Terminator 159"/>
                <p:cNvSpPr/>
                <p:nvPr/>
              </p:nvSpPr>
              <p:spPr>
                <a:xfrm>
                  <a:off x="4337941" y="5450837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1" name="Flowchart: Terminator 160"/>
                <p:cNvSpPr/>
                <p:nvPr/>
              </p:nvSpPr>
              <p:spPr>
                <a:xfrm>
                  <a:off x="4325275" y="5838802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521370" y="1113368"/>
              <a:ext cx="126380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80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ঋ</a:t>
              </a:r>
              <a:endParaRPr lang="en-US" sz="8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101" y="2222129"/>
              <a:ext cx="2222167" cy="26012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179225" y="5146680"/>
              <a:ext cx="39913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6600FF"/>
                  </a:solidFill>
                </a:rPr>
                <a:t>ঋষি ঐ বসে আছে।</a:t>
              </a:r>
              <a:endParaRPr lang="en-US" sz="3600" dirty="0">
                <a:solidFill>
                  <a:srgbClr val="6600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86400" y="1113368"/>
              <a:ext cx="990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7200" b="1" dirty="0" smtClean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এ</a:t>
              </a:r>
              <a:endParaRPr lang="en-US" sz="7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47045">
              <a:off x="6188162" y="2499785"/>
              <a:ext cx="1074172" cy="20429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5486400" y="5146680"/>
              <a:ext cx="3276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000000"/>
                  </a:solidFill>
                </a:rPr>
                <a:t>একতারা বাজে।</a:t>
              </a:r>
              <a:endParaRPr lang="en-US" sz="36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86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0" y="1981200"/>
            <a:ext cx="3694195" cy="478355"/>
            <a:chOff x="4038600" y="2335177"/>
            <a:chExt cx="4343400" cy="523220"/>
          </a:xfrm>
        </p:grpSpPr>
        <p:sp>
          <p:nvSpPr>
            <p:cNvPr id="73" name="Flowchart: Terminator 72"/>
            <p:cNvSpPr/>
            <p:nvPr/>
          </p:nvSpPr>
          <p:spPr>
            <a:xfrm>
              <a:off x="4038600" y="2339009"/>
              <a:ext cx="4343400" cy="519388"/>
            </a:xfrm>
            <a:prstGeom prst="flowChartTerminator">
              <a:avLst/>
            </a:prstGeom>
            <a:gradFill>
              <a:gsLst>
                <a:gs pos="0">
                  <a:srgbClr val="FF0000"/>
                </a:gs>
                <a:gs pos="85000">
                  <a:srgbClr val="FFFF00"/>
                </a:gs>
                <a:gs pos="64999">
                  <a:srgbClr val="F0EBD5"/>
                </a:gs>
                <a:gs pos="73000">
                  <a:srgbClr val="D1C39F"/>
                </a:gs>
              </a:gsLst>
              <a:lin ang="210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724400" y="2335177"/>
              <a:ext cx="335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স্বর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বর্ণের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ছড়া</a:t>
              </a:r>
              <a:endParaRPr lang="en-US" sz="2800" dirty="0"/>
            </a:p>
          </p:txBody>
        </p:sp>
      </p:grpSp>
      <p:grpSp>
        <p:nvGrpSpPr>
          <p:cNvPr id="79" name="Group 78"/>
          <p:cNvGrpSpPr/>
          <p:nvPr/>
        </p:nvGrpSpPr>
        <p:grpSpPr>
          <a:xfrm rot="1092250">
            <a:off x="281407" y="2672141"/>
            <a:ext cx="1485900" cy="936582"/>
            <a:chOff x="4191000" y="3178361"/>
            <a:chExt cx="1485900" cy="936582"/>
          </a:xfrm>
        </p:grpSpPr>
        <p:sp>
          <p:nvSpPr>
            <p:cNvPr id="75" name="Oval 74"/>
            <p:cNvSpPr/>
            <p:nvPr/>
          </p:nvSpPr>
          <p:spPr>
            <a:xfrm>
              <a:off x="4191000" y="3178361"/>
              <a:ext cx="14859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420428" y="3191613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solidFill>
                    <a:schemeClr val="bg1"/>
                  </a:solidFill>
                </a:rPr>
                <a:t>অ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 rot="1378556">
            <a:off x="401270" y="4065702"/>
            <a:ext cx="1485900" cy="960782"/>
            <a:chOff x="5467350" y="3929269"/>
            <a:chExt cx="1485900" cy="960782"/>
          </a:xfrm>
        </p:grpSpPr>
        <p:sp>
          <p:nvSpPr>
            <p:cNvPr id="77" name="Oval 76"/>
            <p:cNvSpPr/>
            <p:nvPr/>
          </p:nvSpPr>
          <p:spPr>
            <a:xfrm>
              <a:off x="5467350" y="3929269"/>
              <a:ext cx="1485900" cy="914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676900" y="3966721"/>
              <a:ext cx="8034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chemeClr val="bg1"/>
                  </a:solidFill>
                </a:rPr>
                <a:t>আ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0"/>
            <a:ext cx="9194973" cy="6858000"/>
            <a:chOff x="0" y="0"/>
            <a:chExt cx="9194973" cy="6858000"/>
          </a:xfrm>
        </p:grpSpPr>
        <p:grpSp>
          <p:nvGrpSpPr>
            <p:cNvPr id="163" name="Group 162"/>
            <p:cNvGrpSpPr/>
            <p:nvPr/>
          </p:nvGrpSpPr>
          <p:grpSpPr>
            <a:xfrm>
              <a:off x="0" y="0"/>
              <a:ext cx="9194973" cy="6858000"/>
              <a:chOff x="73586" y="502970"/>
              <a:chExt cx="9121387" cy="6142145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4618702" y="541773"/>
                <a:ext cx="4576271" cy="6103342"/>
                <a:chOff x="4361065" y="628579"/>
                <a:chExt cx="4576271" cy="6103342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4361065" y="628579"/>
                  <a:ext cx="4576271" cy="6103342"/>
                </a:xfrm>
                <a:prstGeom prst="rect">
                  <a:avLst/>
                </a:prstGeom>
                <a:gradFill>
                  <a:gsLst>
                    <a:gs pos="55424">
                      <a:srgbClr val="FAF943"/>
                    </a:gs>
                    <a:gs pos="51000">
                      <a:srgbClr val="FFFF00"/>
                    </a:gs>
                    <a:gs pos="64999">
                      <a:srgbClr val="F0EBD5"/>
                    </a:gs>
                    <a:gs pos="83000">
                      <a:srgbClr val="D1C39F"/>
                    </a:gs>
                  </a:gsLst>
                  <a:lin ang="210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4" name="Group 93"/>
                <p:cNvGrpSpPr/>
                <p:nvPr/>
              </p:nvGrpSpPr>
              <p:grpSpPr>
                <a:xfrm>
                  <a:off x="4459357" y="838200"/>
                  <a:ext cx="381000" cy="5711690"/>
                  <a:chOff x="4459357" y="838200"/>
                  <a:chExt cx="381000" cy="5711690"/>
                </a:xfrm>
              </p:grpSpPr>
              <p:sp>
                <p:nvSpPr>
                  <p:cNvPr id="82" name="Flowchart: Connector 81"/>
                  <p:cNvSpPr/>
                  <p:nvPr/>
                </p:nvSpPr>
                <p:spPr>
                  <a:xfrm>
                    <a:off x="4459357" y="838200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Flowchart: Connector 82"/>
                  <p:cNvSpPr/>
                  <p:nvPr/>
                </p:nvSpPr>
                <p:spPr>
                  <a:xfrm>
                    <a:off x="4459357" y="234287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Flowchart: Connector 83"/>
                  <p:cNvSpPr/>
                  <p:nvPr/>
                </p:nvSpPr>
                <p:spPr>
                  <a:xfrm>
                    <a:off x="4459357" y="273084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Flowchart: Connector 84"/>
                  <p:cNvSpPr/>
                  <p:nvPr/>
                </p:nvSpPr>
                <p:spPr>
                  <a:xfrm>
                    <a:off x="4459357" y="311880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Flowchart: Connector 85"/>
                  <p:cNvSpPr/>
                  <p:nvPr/>
                </p:nvSpPr>
                <p:spPr>
                  <a:xfrm>
                    <a:off x="4459357" y="350677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Flowchart: Connector 86"/>
                  <p:cNvSpPr/>
                  <p:nvPr/>
                </p:nvSpPr>
                <p:spPr>
                  <a:xfrm>
                    <a:off x="4459357" y="389473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Flowchart: Connector 87"/>
                  <p:cNvSpPr/>
                  <p:nvPr/>
                </p:nvSpPr>
                <p:spPr>
                  <a:xfrm>
                    <a:off x="4459357" y="428270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Flowchart: Connector 88"/>
                  <p:cNvSpPr/>
                  <p:nvPr/>
                </p:nvSpPr>
                <p:spPr>
                  <a:xfrm>
                    <a:off x="4459357" y="467066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Flowchart: Connector 89"/>
                  <p:cNvSpPr/>
                  <p:nvPr/>
                </p:nvSpPr>
                <p:spPr>
                  <a:xfrm>
                    <a:off x="4459357" y="505863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Flowchart: Connector 90"/>
                  <p:cNvSpPr/>
                  <p:nvPr/>
                </p:nvSpPr>
                <p:spPr>
                  <a:xfrm>
                    <a:off x="4459357" y="544659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Flowchart: Connector 91"/>
                  <p:cNvSpPr/>
                  <p:nvPr/>
                </p:nvSpPr>
                <p:spPr>
                  <a:xfrm>
                    <a:off x="4459357" y="583456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Flowchart: Connector 92"/>
                  <p:cNvSpPr/>
                  <p:nvPr/>
                </p:nvSpPr>
                <p:spPr>
                  <a:xfrm>
                    <a:off x="4459357" y="622252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Flowchart: Connector 110"/>
                  <p:cNvSpPr/>
                  <p:nvPr/>
                </p:nvSpPr>
                <p:spPr>
                  <a:xfrm>
                    <a:off x="4459357" y="1201789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Flowchart: Connector 111"/>
                  <p:cNvSpPr/>
                  <p:nvPr/>
                </p:nvSpPr>
                <p:spPr>
                  <a:xfrm>
                    <a:off x="4459357" y="1565378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Flowchart: Connector 112"/>
                  <p:cNvSpPr/>
                  <p:nvPr/>
                </p:nvSpPr>
                <p:spPr>
                  <a:xfrm>
                    <a:off x="4459357" y="1928967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5" name="Group 114"/>
              <p:cNvGrpSpPr/>
              <p:nvPr/>
            </p:nvGrpSpPr>
            <p:grpSpPr>
              <a:xfrm flipH="1">
                <a:off x="73586" y="502970"/>
                <a:ext cx="4576271" cy="6103342"/>
                <a:chOff x="4361065" y="628579"/>
                <a:chExt cx="4576271" cy="6103342"/>
              </a:xfrm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4361065" y="628579"/>
                  <a:ext cx="4576271" cy="6103342"/>
                </a:xfrm>
                <a:prstGeom prst="rect">
                  <a:avLst/>
                </a:prstGeom>
                <a:gradFill>
                  <a:gsLst>
                    <a:gs pos="55424">
                      <a:srgbClr val="FAF943"/>
                    </a:gs>
                    <a:gs pos="51000">
                      <a:srgbClr val="FFFF00"/>
                    </a:gs>
                    <a:gs pos="64999">
                      <a:srgbClr val="F0EBD5"/>
                    </a:gs>
                    <a:gs pos="83000">
                      <a:srgbClr val="D1C39F"/>
                    </a:gs>
                  </a:gsLst>
                  <a:lin ang="210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7" name="Group 116"/>
                <p:cNvGrpSpPr/>
                <p:nvPr/>
              </p:nvGrpSpPr>
              <p:grpSpPr>
                <a:xfrm>
                  <a:off x="4459357" y="838200"/>
                  <a:ext cx="381000" cy="5711690"/>
                  <a:chOff x="4459357" y="838200"/>
                  <a:chExt cx="381000" cy="5711690"/>
                </a:xfrm>
              </p:grpSpPr>
              <p:sp>
                <p:nvSpPr>
                  <p:cNvPr id="118" name="Flowchart: Connector 117"/>
                  <p:cNvSpPr/>
                  <p:nvPr/>
                </p:nvSpPr>
                <p:spPr>
                  <a:xfrm>
                    <a:off x="4459357" y="838200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lowchart: Connector 118"/>
                  <p:cNvSpPr/>
                  <p:nvPr/>
                </p:nvSpPr>
                <p:spPr>
                  <a:xfrm>
                    <a:off x="4459357" y="234287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lowchart: Connector 119"/>
                  <p:cNvSpPr/>
                  <p:nvPr/>
                </p:nvSpPr>
                <p:spPr>
                  <a:xfrm>
                    <a:off x="4459357" y="273084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Flowchart: Connector 120"/>
                  <p:cNvSpPr/>
                  <p:nvPr/>
                </p:nvSpPr>
                <p:spPr>
                  <a:xfrm>
                    <a:off x="4459357" y="311880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Flowchart: Connector 121"/>
                  <p:cNvSpPr/>
                  <p:nvPr/>
                </p:nvSpPr>
                <p:spPr>
                  <a:xfrm>
                    <a:off x="4459357" y="350677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Flowchart: Connector 122"/>
                  <p:cNvSpPr/>
                  <p:nvPr/>
                </p:nvSpPr>
                <p:spPr>
                  <a:xfrm>
                    <a:off x="4459357" y="389473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Flowchart: Connector 123"/>
                  <p:cNvSpPr/>
                  <p:nvPr/>
                </p:nvSpPr>
                <p:spPr>
                  <a:xfrm>
                    <a:off x="4459357" y="428270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Flowchart: Connector 124"/>
                  <p:cNvSpPr/>
                  <p:nvPr/>
                </p:nvSpPr>
                <p:spPr>
                  <a:xfrm>
                    <a:off x="4459357" y="467066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Flowchart: Connector 125"/>
                  <p:cNvSpPr/>
                  <p:nvPr/>
                </p:nvSpPr>
                <p:spPr>
                  <a:xfrm>
                    <a:off x="4459357" y="505863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Flowchart: Connector 126"/>
                  <p:cNvSpPr/>
                  <p:nvPr/>
                </p:nvSpPr>
                <p:spPr>
                  <a:xfrm>
                    <a:off x="4459357" y="544659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Flowchart: Connector 127"/>
                  <p:cNvSpPr/>
                  <p:nvPr/>
                </p:nvSpPr>
                <p:spPr>
                  <a:xfrm>
                    <a:off x="4459357" y="5834561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Flowchart: Connector 128"/>
                  <p:cNvSpPr/>
                  <p:nvPr/>
                </p:nvSpPr>
                <p:spPr>
                  <a:xfrm>
                    <a:off x="4459357" y="6222526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Flowchart: Connector 129"/>
                  <p:cNvSpPr/>
                  <p:nvPr/>
                </p:nvSpPr>
                <p:spPr>
                  <a:xfrm>
                    <a:off x="4459357" y="1201789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Flowchart: Connector 130"/>
                  <p:cNvSpPr/>
                  <p:nvPr/>
                </p:nvSpPr>
                <p:spPr>
                  <a:xfrm>
                    <a:off x="4459357" y="1565378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Flowchart: Connector 131"/>
                  <p:cNvSpPr/>
                  <p:nvPr/>
                </p:nvSpPr>
                <p:spPr>
                  <a:xfrm>
                    <a:off x="4459357" y="1928967"/>
                    <a:ext cx="381000" cy="327364"/>
                  </a:xfrm>
                  <a:prstGeom prst="flowChartConnector">
                    <a:avLst/>
                  </a:prstGeom>
                  <a:gradFill>
                    <a:gsLst>
                      <a:gs pos="31000">
                        <a:schemeClr val="tx1"/>
                      </a:gs>
                      <a:gs pos="85000">
                        <a:srgbClr val="FFFF00"/>
                      </a:gs>
                      <a:gs pos="94000">
                        <a:srgbClr val="F0EBD5"/>
                      </a:gs>
                      <a:gs pos="66000">
                        <a:srgbClr val="D1C39F"/>
                      </a:gs>
                    </a:gsLst>
                    <a:lin ang="210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2" name="Group 161"/>
              <p:cNvGrpSpPr/>
              <p:nvPr/>
            </p:nvGrpSpPr>
            <p:grpSpPr>
              <a:xfrm>
                <a:off x="4299875" y="835974"/>
                <a:ext cx="659553" cy="5532829"/>
                <a:chOff x="4299875" y="835974"/>
                <a:chExt cx="659553" cy="5532829"/>
              </a:xfrm>
            </p:grpSpPr>
            <p:sp>
              <p:nvSpPr>
                <p:cNvPr id="133" name="Flowchart: Terminator 132"/>
                <p:cNvSpPr/>
                <p:nvPr/>
              </p:nvSpPr>
              <p:spPr>
                <a:xfrm>
                  <a:off x="4361065" y="835974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Flowchart: Terminator 147"/>
                <p:cNvSpPr/>
                <p:nvPr/>
              </p:nvSpPr>
              <p:spPr>
                <a:xfrm>
                  <a:off x="4361051" y="6268849"/>
                  <a:ext cx="598363" cy="99954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Flowchart: Terminator 148"/>
                <p:cNvSpPr/>
                <p:nvPr/>
              </p:nvSpPr>
              <p:spPr>
                <a:xfrm>
                  <a:off x="4350675" y="1206030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Flowchart: Terminator 149"/>
                <p:cNvSpPr/>
                <p:nvPr/>
              </p:nvSpPr>
              <p:spPr>
                <a:xfrm>
                  <a:off x="4325275" y="1553474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lowchart: Terminator 150"/>
                <p:cNvSpPr/>
                <p:nvPr/>
              </p:nvSpPr>
              <p:spPr>
                <a:xfrm>
                  <a:off x="4299875" y="1900918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lowchart: Terminator 151"/>
                <p:cNvSpPr/>
                <p:nvPr/>
              </p:nvSpPr>
              <p:spPr>
                <a:xfrm>
                  <a:off x="4361065" y="2360174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Flowchart: Terminator 152"/>
                <p:cNvSpPr/>
                <p:nvPr/>
              </p:nvSpPr>
              <p:spPr>
                <a:xfrm>
                  <a:off x="4361065" y="2735082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Flowchart: Terminator 153"/>
                <p:cNvSpPr/>
                <p:nvPr/>
              </p:nvSpPr>
              <p:spPr>
                <a:xfrm>
                  <a:off x="4350674" y="3114684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Flowchart: Terminator 154"/>
                <p:cNvSpPr/>
                <p:nvPr/>
              </p:nvSpPr>
              <p:spPr>
                <a:xfrm>
                  <a:off x="4328899" y="3494867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Flowchart: Terminator 155"/>
                <p:cNvSpPr/>
                <p:nvPr/>
              </p:nvSpPr>
              <p:spPr>
                <a:xfrm>
                  <a:off x="4325275" y="3880106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lowchart: Terminator 156"/>
                <p:cNvSpPr/>
                <p:nvPr/>
              </p:nvSpPr>
              <p:spPr>
                <a:xfrm>
                  <a:off x="4344308" y="4286942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Flowchart: Terminator 157"/>
                <p:cNvSpPr/>
                <p:nvPr/>
              </p:nvSpPr>
              <p:spPr>
                <a:xfrm>
                  <a:off x="4328899" y="4658762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lowchart: Terminator 158"/>
                <p:cNvSpPr/>
                <p:nvPr/>
              </p:nvSpPr>
              <p:spPr>
                <a:xfrm>
                  <a:off x="4361065" y="5046727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Flowchart: Terminator 159"/>
                <p:cNvSpPr/>
                <p:nvPr/>
              </p:nvSpPr>
              <p:spPr>
                <a:xfrm>
                  <a:off x="4337941" y="5450837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Flowchart: Terminator 160"/>
                <p:cNvSpPr/>
                <p:nvPr/>
              </p:nvSpPr>
              <p:spPr>
                <a:xfrm>
                  <a:off x="4325275" y="5838802"/>
                  <a:ext cx="598363" cy="99953"/>
                </a:xfrm>
                <a:prstGeom prst="flowChartTerminator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685800" y="1278665"/>
              <a:ext cx="10062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6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ঐ</a:t>
              </a:r>
              <a:endPara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294" y="2350784"/>
              <a:ext cx="3110901" cy="19965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16498" y="4872421"/>
              <a:ext cx="39540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solidFill>
                    <a:srgbClr val="0000FF"/>
                  </a:solidFill>
                </a:rPr>
                <a:t>ঐরাবত সাজে।</a:t>
              </a:r>
              <a:endParaRPr lang="en-US" sz="4400" dirty="0">
                <a:solidFill>
                  <a:srgbClr val="0000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38800" y="1206030"/>
              <a:ext cx="1143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7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ও</a:t>
              </a:r>
              <a:endPara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5" t="17662" r="6020" b="28906"/>
            <a:stretch/>
          </p:blipFill>
          <p:spPr>
            <a:xfrm>
              <a:off x="5568062" y="2430205"/>
              <a:ext cx="2737738" cy="18567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5568062" y="4709052"/>
              <a:ext cx="3200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rgbClr val="0000FF"/>
                  </a:solidFill>
                </a:rPr>
                <a:t>ওজন নাও।</a:t>
              </a:r>
              <a:endParaRPr lang="en-US" sz="44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202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0" y="1981200"/>
            <a:ext cx="3694195" cy="478355"/>
            <a:chOff x="4038600" y="2335177"/>
            <a:chExt cx="4343400" cy="523220"/>
          </a:xfrm>
        </p:grpSpPr>
        <p:sp>
          <p:nvSpPr>
            <p:cNvPr id="73" name="Flowchart: Terminator 72"/>
            <p:cNvSpPr/>
            <p:nvPr/>
          </p:nvSpPr>
          <p:spPr>
            <a:xfrm>
              <a:off x="4038600" y="2339009"/>
              <a:ext cx="4343400" cy="519388"/>
            </a:xfrm>
            <a:prstGeom prst="flowChartTerminator">
              <a:avLst/>
            </a:prstGeom>
            <a:gradFill>
              <a:gsLst>
                <a:gs pos="0">
                  <a:srgbClr val="FF0000"/>
                </a:gs>
                <a:gs pos="85000">
                  <a:srgbClr val="FFFF00"/>
                </a:gs>
                <a:gs pos="64999">
                  <a:srgbClr val="F0EBD5"/>
                </a:gs>
                <a:gs pos="73000">
                  <a:srgbClr val="D1C39F"/>
                </a:gs>
              </a:gsLst>
              <a:lin ang="210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724400" y="2335177"/>
              <a:ext cx="335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স্বর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বর্ণের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ছড়া</a:t>
              </a:r>
              <a:endParaRPr lang="en-US" sz="2800" dirty="0"/>
            </a:p>
          </p:txBody>
        </p:sp>
      </p:grpSp>
      <p:grpSp>
        <p:nvGrpSpPr>
          <p:cNvPr id="79" name="Group 78"/>
          <p:cNvGrpSpPr/>
          <p:nvPr/>
        </p:nvGrpSpPr>
        <p:grpSpPr>
          <a:xfrm rot="1092250">
            <a:off x="281407" y="2672141"/>
            <a:ext cx="1485900" cy="936582"/>
            <a:chOff x="4191000" y="3178361"/>
            <a:chExt cx="1485900" cy="936582"/>
          </a:xfrm>
        </p:grpSpPr>
        <p:sp>
          <p:nvSpPr>
            <p:cNvPr id="75" name="Oval 74"/>
            <p:cNvSpPr/>
            <p:nvPr/>
          </p:nvSpPr>
          <p:spPr>
            <a:xfrm>
              <a:off x="4191000" y="3178361"/>
              <a:ext cx="14859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420428" y="3191613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solidFill>
                    <a:schemeClr val="bg1"/>
                  </a:solidFill>
                </a:rPr>
                <a:t>অ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 rot="1378556">
            <a:off x="401270" y="4065702"/>
            <a:ext cx="1485900" cy="960782"/>
            <a:chOff x="5467350" y="3929269"/>
            <a:chExt cx="1485900" cy="960782"/>
          </a:xfrm>
        </p:grpSpPr>
        <p:sp>
          <p:nvSpPr>
            <p:cNvPr id="77" name="Oval 76"/>
            <p:cNvSpPr/>
            <p:nvPr/>
          </p:nvSpPr>
          <p:spPr>
            <a:xfrm>
              <a:off x="5467350" y="3929269"/>
              <a:ext cx="1485900" cy="914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676900" y="3966721"/>
              <a:ext cx="8034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chemeClr val="bg1"/>
                  </a:solidFill>
                </a:rPr>
                <a:t>আ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0" y="0"/>
            <a:ext cx="9194973" cy="6858000"/>
            <a:chOff x="73586" y="502970"/>
            <a:chExt cx="9121387" cy="6142145"/>
          </a:xfrm>
        </p:grpSpPr>
        <p:grpSp>
          <p:nvGrpSpPr>
            <p:cNvPr id="114" name="Group 113"/>
            <p:cNvGrpSpPr/>
            <p:nvPr/>
          </p:nvGrpSpPr>
          <p:grpSpPr>
            <a:xfrm>
              <a:off x="4618702" y="541773"/>
              <a:ext cx="4576271" cy="6103342"/>
              <a:chOff x="4361065" y="628579"/>
              <a:chExt cx="4576271" cy="6103342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4361065" y="628579"/>
                <a:ext cx="4576271" cy="6103342"/>
              </a:xfrm>
              <a:prstGeom prst="rect">
                <a:avLst/>
              </a:prstGeom>
              <a:gradFill>
                <a:gsLst>
                  <a:gs pos="55424">
                    <a:srgbClr val="FAF943"/>
                  </a:gs>
                  <a:gs pos="51000">
                    <a:srgbClr val="FFFF00"/>
                  </a:gs>
                  <a:gs pos="64999">
                    <a:srgbClr val="F0EBD5"/>
                  </a:gs>
                  <a:gs pos="83000">
                    <a:srgbClr val="D1C39F"/>
                  </a:gs>
                </a:gsLst>
                <a:lin ang="21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>
                <a:off x="4459357" y="838200"/>
                <a:ext cx="381000" cy="5711690"/>
                <a:chOff x="4459357" y="838200"/>
                <a:chExt cx="381000" cy="5711690"/>
              </a:xfrm>
            </p:grpSpPr>
            <p:sp>
              <p:nvSpPr>
                <p:cNvPr id="82" name="Flowchart: Connector 81"/>
                <p:cNvSpPr/>
                <p:nvPr/>
              </p:nvSpPr>
              <p:spPr>
                <a:xfrm>
                  <a:off x="4459357" y="838200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lowchart: Connector 82"/>
                <p:cNvSpPr/>
                <p:nvPr/>
              </p:nvSpPr>
              <p:spPr>
                <a:xfrm>
                  <a:off x="4459357" y="234287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lowchart: Connector 83"/>
                <p:cNvSpPr/>
                <p:nvPr/>
              </p:nvSpPr>
              <p:spPr>
                <a:xfrm>
                  <a:off x="4459357" y="273084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lowchart: Connector 84"/>
                <p:cNvSpPr/>
                <p:nvPr/>
              </p:nvSpPr>
              <p:spPr>
                <a:xfrm>
                  <a:off x="4459357" y="311880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lowchart: Connector 85"/>
                <p:cNvSpPr/>
                <p:nvPr/>
              </p:nvSpPr>
              <p:spPr>
                <a:xfrm>
                  <a:off x="4459357" y="350677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lowchart: Connector 86"/>
                <p:cNvSpPr/>
                <p:nvPr/>
              </p:nvSpPr>
              <p:spPr>
                <a:xfrm>
                  <a:off x="4459357" y="389473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lowchart: Connector 87"/>
                <p:cNvSpPr/>
                <p:nvPr/>
              </p:nvSpPr>
              <p:spPr>
                <a:xfrm>
                  <a:off x="4459357" y="428270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lowchart: Connector 88"/>
                <p:cNvSpPr/>
                <p:nvPr/>
              </p:nvSpPr>
              <p:spPr>
                <a:xfrm>
                  <a:off x="4459357" y="467066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lowchart: Connector 89"/>
                <p:cNvSpPr/>
                <p:nvPr/>
              </p:nvSpPr>
              <p:spPr>
                <a:xfrm>
                  <a:off x="4459357" y="505863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Flowchart: Connector 90"/>
                <p:cNvSpPr/>
                <p:nvPr/>
              </p:nvSpPr>
              <p:spPr>
                <a:xfrm>
                  <a:off x="4459357" y="544659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Flowchart: Connector 91"/>
                <p:cNvSpPr/>
                <p:nvPr/>
              </p:nvSpPr>
              <p:spPr>
                <a:xfrm>
                  <a:off x="4459357" y="583456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lowchart: Connector 92"/>
                <p:cNvSpPr/>
                <p:nvPr/>
              </p:nvSpPr>
              <p:spPr>
                <a:xfrm>
                  <a:off x="4459357" y="622252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lowchart: Connector 110"/>
                <p:cNvSpPr/>
                <p:nvPr/>
              </p:nvSpPr>
              <p:spPr>
                <a:xfrm>
                  <a:off x="4459357" y="1201789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lowchart: Connector 111"/>
                <p:cNvSpPr/>
                <p:nvPr/>
              </p:nvSpPr>
              <p:spPr>
                <a:xfrm>
                  <a:off x="4459357" y="1565378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lowchart: Connector 112"/>
                <p:cNvSpPr/>
                <p:nvPr/>
              </p:nvSpPr>
              <p:spPr>
                <a:xfrm>
                  <a:off x="4459357" y="1928967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5" name="Group 114"/>
            <p:cNvGrpSpPr/>
            <p:nvPr/>
          </p:nvGrpSpPr>
          <p:grpSpPr>
            <a:xfrm flipH="1">
              <a:off x="73586" y="502970"/>
              <a:ext cx="4576271" cy="6103342"/>
              <a:chOff x="4361065" y="628579"/>
              <a:chExt cx="4576271" cy="6103342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4361065" y="628579"/>
                <a:ext cx="4576271" cy="6103342"/>
              </a:xfrm>
              <a:prstGeom prst="rect">
                <a:avLst/>
              </a:prstGeom>
              <a:gradFill>
                <a:gsLst>
                  <a:gs pos="55424">
                    <a:srgbClr val="FAF943"/>
                  </a:gs>
                  <a:gs pos="51000">
                    <a:srgbClr val="FFFF00"/>
                  </a:gs>
                  <a:gs pos="64999">
                    <a:srgbClr val="F0EBD5"/>
                  </a:gs>
                  <a:gs pos="83000">
                    <a:srgbClr val="D1C39F"/>
                  </a:gs>
                </a:gsLst>
                <a:lin ang="21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4459357" y="838200"/>
                <a:ext cx="381000" cy="5711690"/>
                <a:chOff x="4459357" y="838200"/>
                <a:chExt cx="381000" cy="5711690"/>
              </a:xfrm>
            </p:grpSpPr>
            <p:sp>
              <p:nvSpPr>
                <p:cNvPr id="118" name="Flowchart: Connector 117"/>
                <p:cNvSpPr/>
                <p:nvPr/>
              </p:nvSpPr>
              <p:spPr>
                <a:xfrm>
                  <a:off x="4459357" y="838200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Flowchart: Connector 118"/>
                <p:cNvSpPr/>
                <p:nvPr/>
              </p:nvSpPr>
              <p:spPr>
                <a:xfrm>
                  <a:off x="4459357" y="234287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lowchart: Connector 119"/>
                <p:cNvSpPr/>
                <p:nvPr/>
              </p:nvSpPr>
              <p:spPr>
                <a:xfrm>
                  <a:off x="4459357" y="273084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Flowchart: Connector 120"/>
                <p:cNvSpPr/>
                <p:nvPr/>
              </p:nvSpPr>
              <p:spPr>
                <a:xfrm>
                  <a:off x="4459357" y="311880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Flowchart: Connector 121"/>
                <p:cNvSpPr/>
                <p:nvPr/>
              </p:nvSpPr>
              <p:spPr>
                <a:xfrm>
                  <a:off x="4459357" y="350677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lowchart: Connector 122"/>
                <p:cNvSpPr/>
                <p:nvPr/>
              </p:nvSpPr>
              <p:spPr>
                <a:xfrm>
                  <a:off x="4459357" y="389473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lowchart: Connector 123"/>
                <p:cNvSpPr/>
                <p:nvPr/>
              </p:nvSpPr>
              <p:spPr>
                <a:xfrm>
                  <a:off x="4459357" y="428270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lowchart: Connector 124"/>
                <p:cNvSpPr/>
                <p:nvPr/>
              </p:nvSpPr>
              <p:spPr>
                <a:xfrm>
                  <a:off x="4459357" y="467066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lowchart: Connector 125"/>
                <p:cNvSpPr/>
                <p:nvPr/>
              </p:nvSpPr>
              <p:spPr>
                <a:xfrm>
                  <a:off x="4459357" y="505863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lowchart: Connector 126"/>
                <p:cNvSpPr/>
                <p:nvPr/>
              </p:nvSpPr>
              <p:spPr>
                <a:xfrm>
                  <a:off x="4459357" y="544659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lowchart: Connector 127"/>
                <p:cNvSpPr/>
                <p:nvPr/>
              </p:nvSpPr>
              <p:spPr>
                <a:xfrm>
                  <a:off x="4459357" y="5834561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lowchart: Connector 128"/>
                <p:cNvSpPr/>
                <p:nvPr/>
              </p:nvSpPr>
              <p:spPr>
                <a:xfrm>
                  <a:off x="4459357" y="6222526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lowchart: Connector 129"/>
                <p:cNvSpPr/>
                <p:nvPr/>
              </p:nvSpPr>
              <p:spPr>
                <a:xfrm>
                  <a:off x="4459357" y="1201789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Flowchart: Connector 130"/>
                <p:cNvSpPr/>
                <p:nvPr/>
              </p:nvSpPr>
              <p:spPr>
                <a:xfrm>
                  <a:off x="4459357" y="1565378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lowchart: Connector 131"/>
                <p:cNvSpPr/>
                <p:nvPr/>
              </p:nvSpPr>
              <p:spPr>
                <a:xfrm>
                  <a:off x="4459357" y="1928967"/>
                  <a:ext cx="381000" cy="327364"/>
                </a:xfrm>
                <a:prstGeom prst="flowChartConnector">
                  <a:avLst/>
                </a:prstGeom>
                <a:gradFill>
                  <a:gsLst>
                    <a:gs pos="31000">
                      <a:schemeClr val="tx1"/>
                    </a:gs>
                    <a:gs pos="85000">
                      <a:srgbClr val="FFFF00"/>
                    </a:gs>
                    <a:gs pos="94000">
                      <a:srgbClr val="F0EBD5"/>
                    </a:gs>
                    <a:gs pos="66000">
                      <a:srgbClr val="D1C39F"/>
                    </a:gs>
                  </a:gsLst>
                  <a:lin ang="210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4299875" y="835974"/>
              <a:ext cx="659553" cy="5532829"/>
              <a:chOff x="4299875" y="835974"/>
              <a:chExt cx="659553" cy="5532829"/>
            </a:xfrm>
          </p:grpSpPr>
          <p:sp>
            <p:nvSpPr>
              <p:cNvPr id="133" name="Flowchart: Terminator 132"/>
              <p:cNvSpPr/>
              <p:nvPr/>
            </p:nvSpPr>
            <p:spPr>
              <a:xfrm>
                <a:off x="4361065" y="835974"/>
                <a:ext cx="598363" cy="99953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lowchart: Terminator 147"/>
              <p:cNvSpPr/>
              <p:nvPr/>
            </p:nvSpPr>
            <p:spPr>
              <a:xfrm>
                <a:off x="4361051" y="6268849"/>
                <a:ext cx="598363" cy="99954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lowchart: Terminator 148"/>
              <p:cNvSpPr/>
              <p:nvPr/>
            </p:nvSpPr>
            <p:spPr>
              <a:xfrm>
                <a:off x="4350675" y="1206030"/>
                <a:ext cx="598363" cy="99953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lowchart: Terminator 149"/>
              <p:cNvSpPr/>
              <p:nvPr/>
            </p:nvSpPr>
            <p:spPr>
              <a:xfrm>
                <a:off x="4325275" y="1553474"/>
                <a:ext cx="598363" cy="99953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lowchart: Terminator 150"/>
              <p:cNvSpPr/>
              <p:nvPr/>
            </p:nvSpPr>
            <p:spPr>
              <a:xfrm>
                <a:off x="4299875" y="1900918"/>
                <a:ext cx="598363" cy="99953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Flowchart: Terminator 151"/>
              <p:cNvSpPr/>
              <p:nvPr/>
            </p:nvSpPr>
            <p:spPr>
              <a:xfrm>
                <a:off x="4361065" y="2360174"/>
                <a:ext cx="598363" cy="99953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lowchart: Terminator 152"/>
              <p:cNvSpPr/>
              <p:nvPr/>
            </p:nvSpPr>
            <p:spPr>
              <a:xfrm>
                <a:off x="4361065" y="2735082"/>
                <a:ext cx="598363" cy="99953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lowchart: Terminator 153"/>
              <p:cNvSpPr/>
              <p:nvPr/>
            </p:nvSpPr>
            <p:spPr>
              <a:xfrm>
                <a:off x="4350674" y="3114684"/>
                <a:ext cx="598363" cy="99953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Flowchart: Terminator 154"/>
              <p:cNvSpPr/>
              <p:nvPr/>
            </p:nvSpPr>
            <p:spPr>
              <a:xfrm>
                <a:off x="4328899" y="3494867"/>
                <a:ext cx="598363" cy="99953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Flowchart: Terminator 155"/>
              <p:cNvSpPr/>
              <p:nvPr/>
            </p:nvSpPr>
            <p:spPr>
              <a:xfrm>
                <a:off x="4325275" y="3880106"/>
                <a:ext cx="598363" cy="99953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lowchart: Terminator 156"/>
              <p:cNvSpPr/>
              <p:nvPr/>
            </p:nvSpPr>
            <p:spPr>
              <a:xfrm>
                <a:off x="4344308" y="4286942"/>
                <a:ext cx="598363" cy="99953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lowchart: Terminator 157"/>
              <p:cNvSpPr/>
              <p:nvPr/>
            </p:nvSpPr>
            <p:spPr>
              <a:xfrm>
                <a:off x="4328899" y="4658762"/>
                <a:ext cx="598363" cy="99953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Flowchart: Terminator 158"/>
              <p:cNvSpPr/>
              <p:nvPr/>
            </p:nvSpPr>
            <p:spPr>
              <a:xfrm>
                <a:off x="4361065" y="5046727"/>
                <a:ext cx="598363" cy="99953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lowchart: Terminator 159"/>
              <p:cNvSpPr/>
              <p:nvPr/>
            </p:nvSpPr>
            <p:spPr>
              <a:xfrm>
                <a:off x="4337941" y="5450837"/>
                <a:ext cx="598363" cy="99953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Flowchart: Terminator 160"/>
              <p:cNvSpPr/>
              <p:nvPr/>
            </p:nvSpPr>
            <p:spPr>
              <a:xfrm>
                <a:off x="4325275" y="5838802"/>
                <a:ext cx="598363" cy="99953"/>
              </a:xfrm>
              <a:prstGeom prst="flowChartTermina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612813" y="4802983"/>
            <a:ext cx="2657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FF"/>
                </a:solidFill>
              </a:rPr>
              <a:t>ঔষধ দাও।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13" y="2459556"/>
            <a:ext cx="2822140" cy="212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31316" y="918787"/>
            <a:ext cx="126078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ঔ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251716"/>
              </p:ext>
            </p:extLst>
          </p:nvPr>
        </p:nvGraphicFramePr>
        <p:xfrm>
          <a:off x="5334000" y="1980934"/>
          <a:ext cx="3581400" cy="2858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952500"/>
                <a:gridCol w="990600"/>
                <a:gridCol w="685800"/>
              </a:tblGrid>
              <a:tr h="953462"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solidFill>
                            <a:srgbClr val="FF0000"/>
                          </a:solidFill>
                        </a:rPr>
                        <a:t>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solidFill>
                            <a:srgbClr val="FF0000"/>
                          </a:solidFill>
                        </a:rPr>
                        <a:t>আ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solidFill>
                            <a:srgbClr val="FF0000"/>
                          </a:solidFill>
                        </a:rPr>
                        <a:t>ই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solidFill>
                            <a:srgbClr val="FF0000"/>
                          </a:solidFill>
                        </a:rPr>
                        <a:t>ঈ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53462"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solidFill>
                            <a:srgbClr val="FF0000"/>
                          </a:solidFill>
                        </a:rPr>
                        <a:t>উ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solidFill>
                            <a:srgbClr val="FF0000"/>
                          </a:solidFill>
                        </a:rPr>
                        <a:t>ঊ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solidFill>
                            <a:srgbClr val="FF0000"/>
                          </a:solidFill>
                        </a:rPr>
                        <a:t>ঋ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</a:tr>
              <a:tr h="951534"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solidFill>
                            <a:srgbClr val="FF0000"/>
                          </a:solidFill>
                        </a:rPr>
                        <a:t>এ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solidFill>
                            <a:srgbClr val="FF0000"/>
                          </a:solidFill>
                        </a:rPr>
                        <a:t>ঐ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solidFill>
                            <a:srgbClr val="FF0000"/>
                          </a:solidFill>
                        </a:rPr>
                        <a:t>ও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solidFill>
                            <a:srgbClr val="FF0000"/>
                          </a:solidFill>
                        </a:rPr>
                        <a:t>ঔ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0" y="7850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মূল্যায়ন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ঃ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271608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179</Words>
  <Application>Microsoft Office PowerPoint</Application>
  <PresentationFormat>On-screen Show (4:3)</PresentationFormat>
  <Paragraphs>91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Bangla media</dc:creator>
  <cp:lastModifiedBy>Bangla media</cp:lastModifiedBy>
  <cp:revision>84</cp:revision>
  <dcterms:created xsi:type="dcterms:W3CDTF">2006-08-16T00:00:00Z</dcterms:created>
  <dcterms:modified xsi:type="dcterms:W3CDTF">2021-08-04T11:20:07Z</dcterms:modified>
</cp:coreProperties>
</file>