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68" r:id="rId2"/>
    <p:sldId id="26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776EDD-6232-4B84-A2F2-B0AE1AC1358D}" type="datetimeFigureOut">
              <a:rPr lang="en-US" smtClean="0"/>
              <a:t>04-Aug-21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9C97D8-260F-4C7F-9114-D9FD9264D2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906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the picture of a forest. This picture is topic</a:t>
            </a:r>
            <a:r>
              <a:rPr lang="en-US" baseline="0" dirty="0" smtClean="0"/>
              <a:t> related. As the wood cutter cut wood in the forest near river, this picture is chosen for welcome slide. The students will have an impression of the river side forest.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75AD31-3D54-4F97-A65D-C118E660B6D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509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638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98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83345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0362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012369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3993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6388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72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733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539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04-Aug-21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734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04-Aug-21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633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04-Aug-21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359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04-Aug-21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987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04-Aug-21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768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04-Aug-21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9154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04-Aug-21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718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895600" y="1524000"/>
            <a:ext cx="57150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Welcome</a:t>
            </a:r>
            <a:endParaRPr lang="en-US" sz="9600" b="1" cap="none" spc="0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4698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 for all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 descr="Koal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6182" y="2160588"/>
            <a:ext cx="5175249" cy="3881437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028" y="5410200"/>
            <a:ext cx="1926772" cy="1447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2534891" y="228600"/>
            <a:ext cx="74892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905"/>
                <a:pattFill prst="pct90">
                  <a:fgClr>
                    <a:srgbClr val="E7318C"/>
                  </a:fgClr>
                  <a:bgClr>
                    <a:schemeClr val="bg1"/>
                  </a:bgClr>
                </a:patt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</a:t>
            </a:r>
            <a:endParaRPr lang="en-US" sz="6600" b="1" cap="none" spc="0" dirty="0">
              <a:ln w="1905"/>
              <a:pattFill prst="pct90">
                <a:fgClr>
                  <a:srgbClr val="E7318C"/>
                </a:fgClr>
                <a:bgClr>
                  <a:schemeClr val="bg1"/>
                </a:bgClr>
              </a:patt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04358" y="229850"/>
            <a:ext cx="748924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905"/>
                <a:pattFill prst="pct90">
                  <a:fgClr>
                    <a:srgbClr val="E7318C"/>
                  </a:fgClr>
                  <a:bgClr>
                    <a:schemeClr val="bg1"/>
                  </a:bgClr>
                </a:patt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</a:t>
            </a:r>
            <a:endParaRPr lang="en-US" sz="6600" b="1" cap="none" spc="0" dirty="0">
              <a:ln w="1905"/>
              <a:pattFill prst="pct90">
                <a:fgClr>
                  <a:srgbClr val="E7318C"/>
                </a:fgClr>
                <a:bgClr>
                  <a:schemeClr val="bg1"/>
                </a:bgClr>
              </a:patt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12166" y="228600"/>
            <a:ext cx="103105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smtClean="0">
                <a:ln w="1905"/>
                <a:pattFill prst="pct90">
                  <a:fgClr>
                    <a:srgbClr val="E7318C"/>
                  </a:fgClr>
                  <a:bgClr>
                    <a:schemeClr val="bg1"/>
                  </a:bgClr>
                </a:patt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</a:t>
            </a:r>
            <a:endParaRPr lang="en-US" sz="6600" b="1" cap="none" spc="0" dirty="0">
              <a:ln w="1905"/>
              <a:pattFill prst="pct90">
                <a:fgClr>
                  <a:srgbClr val="E7318C"/>
                </a:fgClr>
                <a:bgClr>
                  <a:schemeClr val="bg1"/>
                </a:bgClr>
              </a:patt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95463" y="228600"/>
            <a:ext cx="98296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905"/>
                <a:pattFill prst="pct90">
                  <a:fgClr>
                    <a:srgbClr val="E7318C"/>
                  </a:fgClr>
                  <a:bgClr>
                    <a:schemeClr val="bg1"/>
                  </a:bgClr>
                </a:patt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</a:t>
            </a:r>
            <a:endParaRPr lang="en-US" sz="6600" b="1" cap="none" spc="0" dirty="0">
              <a:ln w="1905"/>
              <a:pattFill prst="pct90">
                <a:fgClr>
                  <a:srgbClr val="E7318C"/>
                </a:fgClr>
                <a:bgClr>
                  <a:schemeClr val="bg1"/>
                </a:bgClr>
              </a:patt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319298" y="229850"/>
            <a:ext cx="84350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905"/>
                <a:pattFill prst="pct90">
                  <a:fgClr>
                    <a:srgbClr val="E7318C"/>
                  </a:fgClr>
                  <a:bgClr>
                    <a:schemeClr val="bg1"/>
                  </a:bgClr>
                </a:patt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</a:t>
            </a:r>
            <a:endParaRPr lang="en-US" sz="6600" b="1" cap="none" spc="0" dirty="0">
              <a:ln w="1905"/>
              <a:pattFill prst="pct90">
                <a:fgClr>
                  <a:srgbClr val="E7318C"/>
                </a:fgClr>
                <a:bgClr>
                  <a:schemeClr val="bg1"/>
                </a:bgClr>
              </a:patt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51188" y="229850"/>
            <a:ext cx="79541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905"/>
                <a:pattFill prst="pct90">
                  <a:fgClr>
                    <a:srgbClr val="E7318C"/>
                  </a:fgClr>
                  <a:bgClr>
                    <a:schemeClr val="bg1"/>
                  </a:bgClr>
                </a:patt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</a:t>
            </a:r>
            <a:endParaRPr lang="en-US" sz="6600" b="1" cap="none" spc="0" dirty="0">
              <a:ln w="1905"/>
              <a:pattFill prst="pct90">
                <a:fgClr>
                  <a:srgbClr val="E7318C"/>
                </a:fgClr>
                <a:bgClr>
                  <a:schemeClr val="bg1"/>
                </a:bgClr>
              </a:patt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963891" y="228600"/>
            <a:ext cx="74892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1905"/>
                <a:pattFill prst="pct90">
                  <a:fgClr>
                    <a:srgbClr val="E7318C"/>
                  </a:fgClr>
                  <a:bgClr>
                    <a:schemeClr val="bg1"/>
                  </a:bgClr>
                </a:patt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</a:t>
            </a:r>
            <a:endParaRPr lang="en-US" sz="6600" b="1" cap="none" spc="0" dirty="0">
              <a:ln w="1905"/>
              <a:pattFill prst="pct90">
                <a:fgClr>
                  <a:srgbClr val="E7318C"/>
                </a:fgClr>
                <a:bgClr>
                  <a:schemeClr val="bg1"/>
                </a:bgClr>
              </a:patt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-757237" y="3581399"/>
            <a:ext cx="5976937" cy="233599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2400" b="1" i="1" kern="0" dirty="0">
                <a:solidFill>
                  <a:sysClr val="windowText" lastClr="000000"/>
                </a:solidFill>
              </a:rPr>
              <a:t> </a:t>
            </a:r>
            <a:r>
              <a:rPr lang="en-US" sz="2400" b="1" i="1" kern="0" dirty="0" smtClean="0">
                <a:solidFill>
                  <a:sysClr val="windowText" lastClr="000000"/>
                </a:solidFill>
              </a:rPr>
              <a:t>    </a:t>
            </a:r>
            <a:r>
              <a:rPr lang="en-US" sz="2400" b="1" i="1" kern="0" dirty="0" err="1" smtClean="0">
                <a:solidFill>
                  <a:sysClr val="windowText" lastClr="000000"/>
                </a:solidFill>
              </a:rPr>
              <a:t>Md</a:t>
            </a:r>
            <a:r>
              <a:rPr lang="en-US" sz="2400" b="1" i="1" kern="0" dirty="0" smtClean="0">
                <a:solidFill>
                  <a:sysClr val="windowText" lastClr="000000"/>
                </a:solidFill>
              </a:rPr>
              <a:t> </a:t>
            </a:r>
            <a:r>
              <a:rPr lang="en-US" sz="2400" b="1" i="1" kern="0" dirty="0" err="1" smtClean="0">
                <a:solidFill>
                  <a:sysClr val="windowText" lastClr="000000"/>
                </a:solidFill>
              </a:rPr>
              <a:t>Golam</a:t>
            </a:r>
            <a:r>
              <a:rPr lang="en-US" sz="2400" b="1" i="1" kern="0" dirty="0" smtClean="0">
                <a:solidFill>
                  <a:sysClr val="windowText" lastClr="000000"/>
                </a:solidFill>
              </a:rPr>
              <a:t> </a:t>
            </a:r>
            <a:r>
              <a:rPr lang="en-US" sz="2400" b="1" i="1" kern="0" dirty="0" err="1" smtClean="0">
                <a:solidFill>
                  <a:sysClr val="windowText" lastClr="000000"/>
                </a:solidFill>
              </a:rPr>
              <a:t>Faruque</a:t>
            </a:r>
            <a:endParaRPr lang="en-US" sz="2400" b="1" i="1" kern="0" dirty="0" smtClean="0">
              <a:solidFill>
                <a:sysClr val="windowText" lastClr="000000"/>
              </a:solidFill>
            </a:endParaRPr>
          </a:p>
          <a:p>
            <a:pPr algn="ctr">
              <a:defRPr/>
            </a:pPr>
            <a:r>
              <a:rPr lang="en-US" sz="2400" b="1" i="1" kern="0" dirty="0" smtClean="0">
                <a:solidFill>
                  <a:sysClr val="windowText" lastClr="000000"/>
                </a:solidFill>
              </a:rPr>
              <a:t>      </a:t>
            </a:r>
            <a:r>
              <a:rPr lang="en-US" sz="2400" b="1" i="1" kern="0" dirty="0" smtClean="0">
                <a:solidFill>
                  <a:sysClr val="windowText" lastClr="000000"/>
                </a:solidFill>
              </a:rPr>
              <a:t> </a:t>
            </a:r>
            <a:r>
              <a:rPr lang="en-US" sz="2400" b="1" i="1" kern="0" dirty="0" smtClean="0">
                <a:solidFill>
                  <a:sysClr val="windowText" lastClr="000000"/>
                </a:solidFill>
              </a:rPr>
              <a:t>ASSISTANT TEACHER ( ENGLISH</a:t>
            </a:r>
            <a:r>
              <a:rPr lang="en-US" sz="2400" b="1" i="1" kern="0" dirty="0" smtClean="0">
                <a:solidFill>
                  <a:sysClr val="windowText" lastClr="000000"/>
                </a:solidFill>
              </a:rPr>
              <a:t>) </a:t>
            </a:r>
          </a:p>
          <a:p>
            <a:pPr algn="ctr">
              <a:defRPr/>
            </a:pPr>
            <a:r>
              <a:rPr lang="en-US" sz="2400" b="1" i="1" kern="0" dirty="0" err="1" smtClean="0">
                <a:solidFill>
                  <a:sysClr val="windowText" lastClr="000000"/>
                </a:solidFill>
              </a:rPr>
              <a:t>Magura</a:t>
            </a:r>
            <a:r>
              <a:rPr lang="en-US" sz="2400" b="1" i="1" kern="0" dirty="0" smtClean="0">
                <a:solidFill>
                  <a:sysClr val="windowText" lastClr="000000"/>
                </a:solidFill>
              </a:rPr>
              <a:t> A.G. Academy,</a:t>
            </a:r>
            <a:endParaRPr lang="en-US" sz="2400" b="1" i="1" kern="0" dirty="0" smtClean="0">
              <a:solidFill>
                <a:sysClr val="windowText" lastClr="000000"/>
              </a:solidFill>
            </a:endParaRPr>
          </a:p>
          <a:p>
            <a:pPr lvl="0" algn="ctr">
              <a:defRPr/>
            </a:pPr>
            <a:r>
              <a:rPr lang="en-US" sz="2400" b="1" i="1" kern="0" dirty="0" smtClean="0">
                <a:solidFill>
                  <a:sysClr val="windowText" lastClr="000000"/>
                </a:solidFill>
              </a:rPr>
              <a:t>  </a:t>
            </a:r>
            <a:r>
              <a:rPr lang="en-US" sz="2400" b="1" i="1" kern="0" dirty="0" smtClean="0">
                <a:solidFill>
                  <a:sysClr val="windowText" lastClr="000000"/>
                </a:solidFill>
              </a:rPr>
              <a:t> </a:t>
            </a:r>
            <a:r>
              <a:rPr lang="en-US" sz="2400" b="1" i="1" kern="0" dirty="0" err="1" smtClean="0">
                <a:solidFill>
                  <a:sysClr val="windowText" lastClr="000000"/>
                </a:solidFill>
              </a:rPr>
              <a:t>Magura</a:t>
            </a:r>
            <a:r>
              <a:rPr lang="en-US" sz="2400" b="1" i="1" kern="0" dirty="0" smtClean="0">
                <a:solidFill>
                  <a:sysClr val="windowText" lastClr="000000"/>
                </a:solidFill>
              </a:rPr>
              <a:t>.</a:t>
            </a:r>
          </a:p>
          <a:p>
            <a:pPr lvl="0" algn="ctr">
              <a:defRPr/>
            </a:pPr>
            <a:r>
              <a:rPr lang="en-US" sz="2400" b="1" i="1" kern="0" dirty="0" smtClean="0">
                <a:solidFill>
                  <a:sysClr val="windowText" lastClr="000000"/>
                </a:solidFill>
              </a:rPr>
              <a:t>       </a:t>
            </a:r>
            <a:endParaRPr lang="en-US" sz="2400" b="1" i="1" kern="0" dirty="0">
              <a:solidFill>
                <a:sysClr val="windowText" lastClr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562600" y="2438400"/>
            <a:ext cx="32273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CLASS:      </a:t>
            </a:r>
            <a:r>
              <a:rPr lang="en-US" sz="2400" b="1" i="1" kern="0" dirty="0" smtClean="0">
                <a:solidFill>
                  <a:srgbClr val="0070C0"/>
                </a:solidFill>
              </a:rPr>
              <a:t>SIX/SEVEN/Eight</a:t>
            </a:r>
          </a:p>
          <a:p>
            <a:pPr lvl="0">
              <a:defRPr/>
            </a:pP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SUBJECT:   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ENGLISH </a:t>
            </a:r>
            <a:r>
              <a:rPr lang="en-US" sz="2400" b="1" i="1" kern="0" noProof="0" dirty="0" smtClean="0">
                <a:solidFill>
                  <a:srgbClr val="0070C0"/>
                </a:solidFill>
              </a:rPr>
              <a:t>SECOND</a:t>
            </a:r>
            <a:r>
              <a:rPr kumimoji="0" lang="en-US" sz="2400" b="1" i="1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 PAPER</a:t>
            </a:r>
          </a:p>
          <a:p>
            <a:pPr lvl="0">
              <a:defRPr/>
            </a:pPr>
            <a:r>
              <a:rPr lang="en-US" sz="2400" b="1" i="1" kern="0" dirty="0" smtClean="0">
                <a:solidFill>
                  <a:sysClr val="windowText" lastClr="000000"/>
                </a:solidFill>
              </a:rPr>
              <a:t>TOPIC:   </a:t>
            </a:r>
            <a:r>
              <a:rPr lang="en-US" sz="2400" b="1" i="1" kern="0" dirty="0" smtClean="0">
                <a:solidFill>
                  <a:srgbClr val="0070C0"/>
                </a:solidFill>
              </a:rPr>
              <a:t>Voice Change</a:t>
            </a:r>
            <a:endParaRPr kumimoji="0" lang="en-US" sz="2400" b="1" i="1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295400" y="1320225"/>
            <a:ext cx="48768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 smtClean="0">
                <a:ln w="1905"/>
                <a:gradFill>
                  <a:gsLst>
                    <a:gs pos="0">
                      <a:srgbClr val="FEA022">
                        <a:shade val="20000"/>
                        <a:satMod val="200000"/>
                      </a:srgbClr>
                    </a:gs>
                    <a:gs pos="78000">
                      <a:srgbClr val="FEA022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EA022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INTRODUCTION</a:t>
            </a:r>
            <a:endParaRPr kumimoji="0" lang="en-US" sz="3200" b="1" i="0" u="none" strike="noStrike" kern="0" cap="none" spc="0" normalizeH="0" baseline="0" noProof="0" dirty="0">
              <a:ln w="1905"/>
              <a:gradFill>
                <a:gsLst>
                  <a:gs pos="0">
                    <a:srgbClr val="FEA022">
                      <a:shade val="20000"/>
                      <a:satMod val="200000"/>
                    </a:srgbClr>
                  </a:gs>
                  <a:gs pos="78000">
                    <a:srgbClr val="FEA022">
                      <a:tint val="90000"/>
                      <a:shade val="89000"/>
                      <a:satMod val="220000"/>
                    </a:srgbClr>
                  </a:gs>
                  <a:gs pos="100000">
                    <a:srgbClr val="FEA022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334000" y="2667000"/>
            <a:ext cx="0" cy="2590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C:\Users\user\Desktop\Faruqu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828800"/>
            <a:ext cx="1533525" cy="15335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52196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b\Desktop\te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743200" y="1232449"/>
            <a:ext cx="2719387" cy="3911845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1676400" y="457200"/>
            <a:ext cx="4648200" cy="838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Rina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making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tea.</a:t>
            </a:r>
            <a:endParaRPr lang="en-US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6800" y="5410200"/>
            <a:ext cx="7772400" cy="762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being made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by </a:t>
            </a:r>
            <a:r>
              <a:rPr lang="en-US" sz="4800" dirty="0" err="1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Rina</a:t>
            </a:r>
            <a:r>
              <a:rPr lang="en-US" sz="48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800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happens in the previous slide?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first sentence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Rina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subject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Object 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making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Verb. </a:t>
            </a:r>
          </a:p>
          <a:p>
            <a:pPr>
              <a:buNone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the second sentence </a:t>
            </a:r>
            <a:r>
              <a:rPr lang="en-US" sz="32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 is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Subject and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Rina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Object and 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being made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Verb.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668963"/>
          </a:xfrm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>
              <a:buNone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Active Voice: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যে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Sentence এ Subject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নিজে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কাজ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করে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।</a:t>
            </a:r>
          </a:p>
          <a:p>
            <a:pPr>
              <a:buNone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playing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cricket.</a:t>
            </a:r>
          </a:p>
          <a:p>
            <a:pPr>
              <a:buNone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 done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work.</a:t>
            </a:r>
          </a:p>
          <a:p>
            <a:pPr>
              <a:buNone/>
            </a:pP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Passive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Vioce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যে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Sentence এ Subject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নিজে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কাজ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করে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না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।</a:t>
            </a:r>
          </a:p>
          <a:p>
            <a:pPr>
              <a:buNone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Cricket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being played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by them.</a:t>
            </a:r>
          </a:p>
          <a:p>
            <a:pPr>
              <a:buNone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work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 been done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by him.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an Active voice changes into the 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a Passive Voice.</a:t>
            </a:r>
          </a:p>
          <a:p>
            <a:pPr>
              <a:buFont typeface="Wingdings" pitchFamily="2" charset="2"/>
              <a:buChar char="q"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 additional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verb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used.</a:t>
            </a:r>
          </a:p>
          <a:p>
            <a:pPr>
              <a:buFont typeface="Wingdings" pitchFamily="2" charset="2"/>
              <a:buChar char="q"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Past Participle form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the main Verb is used.</a:t>
            </a:r>
          </a:p>
          <a:p>
            <a:pPr>
              <a:buFont typeface="Wingdings" pitchFamily="2" charset="2"/>
              <a:buChar char="q"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By or an appropriate preposition is used.</a:t>
            </a:r>
          </a:p>
          <a:p>
            <a:pPr>
              <a:buFont typeface="Wingdings" pitchFamily="2" charset="2"/>
              <a:buChar char="q"/>
            </a:pP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en-US" sz="3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Object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an Active voice changes into the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a Passive Voice.</a:t>
            </a:r>
          </a:p>
          <a:p>
            <a:pPr>
              <a:buFont typeface="Wingdings" pitchFamily="2" charset="2"/>
              <a:buChar char="q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228600"/>
            <a:ext cx="6347713" cy="838200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the Be verb is used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3881090"/>
              </p:ext>
            </p:extLst>
          </p:nvPr>
        </p:nvGraphicFramePr>
        <p:xfrm>
          <a:off x="1066800" y="1059976"/>
          <a:ext cx="6096000" cy="4861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38100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Active Voice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Passive Voice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Verb1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Am/is/are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2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Verb2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Was/were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Am/is/are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 being/is being/are being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Was/were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Was being/were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being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Have/has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Have been/has been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Had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Had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been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Don’t/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doesn’t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Am not/is not /are not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Didn’t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Was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not/were not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slope"/>
                      <a:lightRig rig="flood" dir="t"/>
                    </a:cell3D>
                  </a:tcPr>
                </a:tc>
              </a:tr>
              <a:tr h="38100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Modal auxiliary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slop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Modal auxiliary</a:t>
                      </a:r>
                      <a:r>
                        <a:rPr lang="en-US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+be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cell3D prstMaterial="dkEdge">
                      <a:bevel prst="slope"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04800"/>
            <a:ext cx="6347713" cy="762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 of Subject and Object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6899076"/>
              </p:ext>
            </p:extLst>
          </p:nvPr>
        </p:nvGraphicFramePr>
        <p:xfrm>
          <a:off x="1447800" y="1524000"/>
          <a:ext cx="6553200" cy="463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0"/>
                <a:gridCol w="3276600"/>
              </a:tblGrid>
              <a:tr h="476250">
                <a:tc>
                  <a:txBody>
                    <a:bodyPr/>
                    <a:lstStyle/>
                    <a:p>
                      <a:pPr algn="ctr"/>
                      <a:r>
                        <a:rPr lang="en-US" sz="3200" b="1" cap="none" spc="0" dirty="0" smtClean="0">
                          <a:ln w="31550" cmpd="sng">
                            <a:gradFill>
                              <a:gsLst>
                                <a:gs pos="25000">
                                  <a:schemeClr val="accent1">
                                    <a:shade val="25000"/>
                                    <a:satMod val="190000"/>
                                  </a:schemeClr>
                                </a:gs>
                                <a:gs pos="80000">
                                  <a:schemeClr val="accent1">
                                    <a:tint val="75000"/>
                                    <a:satMod val="190000"/>
                                  </a:schemeClr>
                                </a:gs>
                              </a:gsLst>
                              <a:lin ang="5400000"/>
                            </a:gra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41275" dist="12700" dir="120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Subject</a:t>
                      </a:r>
                      <a:endParaRPr lang="en-US" sz="3200" b="1" cap="none" spc="0" dirty="0">
                        <a:ln w="31550" cmpd="sng">
                          <a:gradFill>
                            <a:gsLst>
                              <a:gs pos="25000">
                                <a:schemeClr val="accent1">
                                  <a:shade val="25000"/>
                                  <a:satMod val="190000"/>
                                </a:schemeClr>
                              </a:gs>
                              <a:gs pos="80000">
                                <a:schemeClr val="accent1">
                                  <a:tint val="75000"/>
                                  <a:satMod val="190000"/>
                                </a:schemeClr>
                              </a:gs>
                            </a:gsLst>
                            <a:lin ang="5400000"/>
                          </a:gra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41275" dist="12700" dir="120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cap="none" spc="0" dirty="0" smtClean="0">
                          <a:ln w="31550" cmpd="sng">
                            <a:gradFill>
                              <a:gsLst>
                                <a:gs pos="25000">
                                  <a:schemeClr val="accent1">
                                    <a:shade val="25000"/>
                                    <a:satMod val="190000"/>
                                  </a:schemeClr>
                                </a:gs>
                                <a:gs pos="80000">
                                  <a:schemeClr val="accent1">
                                    <a:tint val="75000"/>
                                    <a:satMod val="190000"/>
                                  </a:schemeClr>
                                </a:gs>
                              </a:gsLst>
                              <a:lin ang="5400000"/>
                            </a:gra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41275" dist="12700" dir="120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Object</a:t>
                      </a:r>
                      <a:endParaRPr lang="en-US" sz="3200" b="1" cap="none" spc="0" dirty="0">
                        <a:ln w="31550" cmpd="sng">
                          <a:gradFill>
                            <a:gsLst>
                              <a:gs pos="25000">
                                <a:schemeClr val="accent1">
                                  <a:shade val="25000"/>
                                  <a:satMod val="190000"/>
                                </a:schemeClr>
                              </a:gs>
                              <a:gs pos="80000">
                                <a:schemeClr val="accent1">
                                  <a:tint val="75000"/>
                                  <a:satMod val="190000"/>
                                </a:schemeClr>
                              </a:gs>
                            </a:gsLst>
                            <a:lin ang="5400000"/>
                          </a:gra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41275" dist="12700" dir="120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algn="ctr"/>
                      <a:r>
                        <a:rPr lang="en-US" sz="3200" b="1" cap="none" spc="0" dirty="0" smtClean="0">
                          <a:ln w="31550" cmpd="sng">
                            <a:gradFill>
                              <a:gsLst>
                                <a:gs pos="25000">
                                  <a:schemeClr val="accent1">
                                    <a:shade val="25000"/>
                                    <a:satMod val="190000"/>
                                  </a:schemeClr>
                                </a:gs>
                                <a:gs pos="80000">
                                  <a:schemeClr val="accent1">
                                    <a:tint val="75000"/>
                                    <a:satMod val="190000"/>
                                  </a:schemeClr>
                                </a:gs>
                              </a:gsLst>
                              <a:lin ang="5400000"/>
                            </a:gra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41275" dist="12700" dir="120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3200" b="1" cap="none" spc="0" dirty="0">
                        <a:ln w="31550" cmpd="sng">
                          <a:gradFill>
                            <a:gsLst>
                              <a:gs pos="25000">
                                <a:schemeClr val="accent1">
                                  <a:shade val="25000"/>
                                  <a:satMod val="190000"/>
                                </a:schemeClr>
                              </a:gs>
                              <a:gs pos="80000">
                                <a:schemeClr val="accent1">
                                  <a:tint val="75000"/>
                                  <a:satMod val="190000"/>
                                </a:schemeClr>
                              </a:gs>
                            </a:gsLst>
                            <a:lin ang="5400000"/>
                          </a:gra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41275" dist="12700" dir="120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cap="none" spc="0" dirty="0" smtClean="0">
                          <a:ln w="31550" cmpd="sng">
                            <a:gradFill>
                              <a:gsLst>
                                <a:gs pos="25000">
                                  <a:schemeClr val="accent1">
                                    <a:shade val="25000"/>
                                    <a:satMod val="190000"/>
                                  </a:schemeClr>
                                </a:gs>
                                <a:gs pos="80000">
                                  <a:schemeClr val="accent1">
                                    <a:tint val="75000"/>
                                    <a:satMod val="190000"/>
                                  </a:schemeClr>
                                </a:gs>
                              </a:gsLst>
                              <a:lin ang="5400000"/>
                            </a:gra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41275" dist="12700" dir="120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</a:t>
                      </a:r>
                      <a:endParaRPr lang="en-US" sz="3200" b="1" cap="none" spc="0" dirty="0">
                        <a:ln w="31550" cmpd="sng">
                          <a:gradFill>
                            <a:gsLst>
                              <a:gs pos="25000">
                                <a:schemeClr val="accent1">
                                  <a:shade val="25000"/>
                                  <a:satMod val="190000"/>
                                </a:schemeClr>
                              </a:gs>
                              <a:gs pos="80000">
                                <a:schemeClr val="accent1">
                                  <a:tint val="75000"/>
                                  <a:satMod val="190000"/>
                                </a:schemeClr>
                              </a:gs>
                            </a:gsLst>
                            <a:lin ang="5400000"/>
                          </a:gra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41275" dist="12700" dir="120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algn="ctr"/>
                      <a:r>
                        <a:rPr lang="en-US" sz="3200" b="1" cap="none" spc="0" dirty="0" smtClean="0">
                          <a:ln w="31550" cmpd="sng">
                            <a:gradFill>
                              <a:gsLst>
                                <a:gs pos="25000">
                                  <a:schemeClr val="accent1">
                                    <a:shade val="25000"/>
                                    <a:satMod val="190000"/>
                                  </a:schemeClr>
                                </a:gs>
                                <a:gs pos="80000">
                                  <a:schemeClr val="accent1">
                                    <a:tint val="75000"/>
                                    <a:satMod val="190000"/>
                                  </a:schemeClr>
                                </a:gs>
                              </a:gsLst>
                              <a:lin ang="5400000"/>
                            </a:gra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41275" dist="12700" dir="120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We</a:t>
                      </a:r>
                      <a:endParaRPr lang="en-US" sz="3200" b="1" cap="none" spc="0" dirty="0">
                        <a:ln w="31550" cmpd="sng">
                          <a:gradFill>
                            <a:gsLst>
                              <a:gs pos="25000">
                                <a:schemeClr val="accent1">
                                  <a:shade val="25000"/>
                                  <a:satMod val="190000"/>
                                </a:schemeClr>
                              </a:gs>
                              <a:gs pos="80000">
                                <a:schemeClr val="accent1">
                                  <a:tint val="75000"/>
                                  <a:satMod val="190000"/>
                                </a:schemeClr>
                              </a:gs>
                            </a:gsLst>
                            <a:lin ang="5400000"/>
                          </a:gra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41275" dist="12700" dir="120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cap="none" spc="0" dirty="0" smtClean="0">
                          <a:ln w="31550" cmpd="sng">
                            <a:gradFill>
                              <a:gsLst>
                                <a:gs pos="25000">
                                  <a:schemeClr val="accent1">
                                    <a:shade val="25000"/>
                                    <a:satMod val="190000"/>
                                  </a:schemeClr>
                                </a:gs>
                                <a:gs pos="80000">
                                  <a:schemeClr val="accent1">
                                    <a:tint val="75000"/>
                                    <a:satMod val="190000"/>
                                  </a:schemeClr>
                                </a:gs>
                              </a:gsLst>
                              <a:lin ang="5400000"/>
                            </a:gra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41275" dist="12700" dir="120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Us</a:t>
                      </a:r>
                      <a:endParaRPr lang="en-US" sz="3200" b="1" cap="none" spc="0" dirty="0">
                        <a:ln w="31550" cmpd="sng">
                          <a:gradFill>
                            <a:gsLst>
                              <a:gs pos="25000">
                                <a:schemeClr val="accent1">
                                  <a:shade val="25000"/>
                                  <a:satMod val="190000"/>
                                </a:schemeClr>
                              </a:gs>
                              <a:gs pos="80000">
                                <a:schemeClr val="accent1">
                                  <a:tint val="75000"/>
                                  <a:satMod val="190000"/>
                                </a:schemeClr>
                              </a:gs>
                            </a:gsLst>
                            <a:lin ang="5400000"/>
                          </a:gra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41275" dist="12700" dir="120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algn="ctr"/>
                      <a:r>
                        <a:rPr lang="en-US" sz="3200" b="1" cap="none" spc="0" dirty="0" smtClean="0">
                          <a:ln w="31550" cmpd="sng">
                            <a:gradFill>
                              <a:gsLst>
                                <a:gs pos="25000">
                                  <a:schemeClr val="accent1">
                                    <a:shade val="25000"/>
                                    <a:satMod val="190000"/>
                                  </a:schemeClr>
                                </a:gs>
                                <a:gs pos="80000">
                                  <a:schemeClr val="accent1">
                                    <a:tint val="75000"/>
                                    <a:satMod val="190000"/>
                                  </a:schemeClr>
                                </a:gs>
                              </a:gsLst>
                              <a:lin ang="5400000"/>
                            </a:gra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41275" dist="12700" dir="120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You</a:t>
                      </a:r>
                      <a:endParaRPr lang="en-US" sz="3200" b="1" cap="none" spc="0" dirty="0">
                        <a:ln w="31550" cmpd="sng">
                          <a:gradFill>
                            <a:gsLst>
                              <a:gs pos="25000">
                                <a:schemeClr val="accent1">
                                  <a:shade val="25000"/>
                                  <a:satMod val="190000"/>
                                </a:schemeClr>
                              </a:gs>
                              <a:gs pos="80000">
                                <a:schemeClr val="accent1">
                                  <a:tint val="75000"/>
                                  <a:satMod val="190000"/>
                                </a:schemeClr>
                              </a:gs>
                            </a:gsLst>
                            <a:lin ang="5400000"/>
                          </a:gra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41275" dist="12700" dir="120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cap="none" spc="0" dirty="0" smtClean="0">
                          <a:ln w="31550" cmpd="sng">
                            <a:gradFill>
                              <a:gsLst>
                                <a:gs pos="25000">
                                  <a:schemeClr val="accent1">
                                    <a:shade val="25000"/>
                                    <a:satMod val="190000"/>
                                  </a:schemeClr>
                                </a:gs>
                                <a:gs pos="80000">
                                  <a:schemeClr val="accent1">
                                    <a:tint val="75000"/>
                                    <a:satMod val="190000"/>
                                  </a:schemeClr>
                                </a:gs>
                              </a:gsLst>
                              <a:lin ang="5400000"/>
                            </a:gra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41275" dist="12700" dir="120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You</a:t>
                      </a:r>
                      <a:endParaRPr lang="en-US" sz="3200" b="1" cap="none" spc="0" dirty="0">
                        <a:ln w="31550" cmpd="sng">
                          <a:gradFill>
                            <a:gsLst>
                              <a:gs pos="25000">
                                <a:schemeClr val="accent1">
                                  <a:shade val="25000"/>
                                  <a:satMod val="190000"/>
                                </a:schemeClr>
                              </a:gs>
                              <a:gs pos="80000">
                                <a:schemeClr val="accent1">
                                  <a:tint val="75000"/>
                                  <a:satMod val="190000"/>
                                </a:schemeClr>
                              </a:gs>
                            </a:gsLst>
                            <a:lin ang="5400000"/>
                          </a:gra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41275" dist="12700" dir="120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algn="ctr"/>
                      <a:r>
                        <a:rPr lang="en-US" sz="3200" b="1" cap="none" spc="0" dirty="0" smtClean="0">
                          <a:ln w="31550" cmpd="sng">
                            <a:gradFill>
                              <a:gsLst>
                                <a:gs pos="25000">
                                  <a:schemeClr val="accent1">
                                    <a:shade val="25000"/>
                                    <a:satMod val="190000"/>
                                  </a:schemeClr>
                                </a:gs>
                                <a:gs pos="80000">
                                  <a:schemeClr val="accent1">
                                    <a:tint val="75000"/>
                                    <a:satMod val="190000"/>
                                  </a:schemeClr>
                                </a:gs>
                              </a:gsLst>
                              <a:lin ang="5400000"/>
                            </a:gra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41275" dist="12700" dir="120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</a:t>
                      </a:r>
                      <a:endParaRPr lang="en-US" sz="3200" b="1" cap="none" spc="0" dirty="0">
                        <a:ln w="31550" cmpd="sng">
                          <a:gradFill>
                            <a:gsLst>
                              <a:gs pos="25000">
                                <a:schemeClr val="accent1">
                                  <a:shade val="25000"/>
                                  <a:satMod val="190000"/>
                                </a:schemeClr>
                              </a:gs>
                              <a:gs pos="80000">
                                <a:schemeClr val="accent1">
                                  <a:tint val="75000"/>
                                  <a:satMod val="190000"/>
                                </a:schemeClr>
                              </a:gs>
                            </a:gsLst>
                            <a:lin ang="5400000"/>
                          </a:gra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41275" dist="12700" dir="120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cap="none" spc="0" dirty="0" smtClean="0">
                          <a:ln w="31550" cmpd="sng">
                            <a:gradFill>
                              <a:gsLst>
                                <a:gs pos="25000">
                                  <a:schemeClr val="accent1">
                                    <a:shade val="25000"/>
                                    <a:satMod val="190000"/>
                                  </a:schemeClr>
                                </a:gs>
                                <a:gs pos="80000">
                                  <a:schemeClr val="accent1">
                                    <a:tint val="75000"/>
                                    <a:satMod val="190000"/>
                                  </a:schemeClr>
                                </a:gs>
                              </a:gsLst>
                              <a:lin ang="5400000"/>
                            </a:gra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41275" dist="12700" dir="120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Him</a:t>
                      </a:r>
                      <a:endParaRPr lang="en-US" sz="3200" b="1" cap="none" spc="0" dirty="0">
                        <a:ln w="31550" cmpd="sng">
                          <a:gradFill>
                            <a:gsLst>
                              <a:gs pos="25000">
                                <a:schemeClr val="accent1">
                                  <a:shade val="25000"/>
                                  <a:satMod val="190000"/>
                                </a:schemeClr>
                              </a:gs>
                              <a:gs pos="80000">
                                <a:schemeClr val="accent1">
                                  <a:tint val="75000"/>
                                  <a:satMod val="190000"/>
                                </a:schemeClr>
                              </a:gs>
                            </a:gsLst>
                            <a:lin ang="5400000"/>
                          </a:gra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41275" dist="12700" dir="120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algn="ctr"/>
                      <a:r>
                        <a:rPr lang="en-US" sz="3200" b="1" cap="none" spc="0" dirty="0" smtClean="0">
                          <a:ln w="31550" cmpd="sng">
                            <a:gradFill>
                              <a:gsLst>
                                <a:gs pos="25000">
                                  <a:schemeClr val="accent1">
                                    <a:shade val="25000"/>
                                    <a:satMod val="190000"/>
                                  </a:schemeClr>
                                </a:gs>
                                <a:gs pos="80000">
                                  <a:schemeClr val="accent1">
                                    <a:tint val="75000"/>
                                    <a:satMod val="190000"/>
                                  </a:schemeClr>
                                </a:gs>
                              </a:gsLst>
                              <a:lin ang="5400000"/>
                            </a:gra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41275" dist="12700" dir="120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She</a:t>
                      </a:r>
                      <a:endParaRPr lang="en-US" sz="3200" b="1" cap="none" spc="0" dirty="0">
                        <a:ln w="31550" cmpd="sng">
                          <a:gradFill>
                            <a:gsLst>
                              <a:gs pos="25000">
                                <a:schemeClr val="accent1">
                                  <a:shade val="25000"/>
                                  <a:satMod val="190000"/>
                                </a:schemeClr>
                              </a:gs>
                              <a:gs pos="80000">
                                <a:schemeClr val="accent1">
                                  <a:tint val="75000"/>
                                  <a:satMod val="190000"/>
                                </a:schemeClr>
                              </a:gs>
                            </a:gsLst>
                            <a:lin ang="5400000"/>
                          </a:gra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41275" dist="12700" dir="120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cap="none" spc="0" dirty="0" smtClean="0">
                          <a:ln w="31550" cmpd="sng">
                            <a:gradFill>
                              <a:gsLst>
                                <a:gs pos="25000">
                                  <a:schemeClr val="accent1">
                                    <a:shade val="25000"/>
                                    <a:satMod val="190000"/>
                                  </a:schemeClr>
                                </a:gs>
                                <a:gs pos="80000">
                                  <a:schemeClr val="accent1">
                                    <a:tint val="75000"/>
                                    <a:satMod val="190000"/>
                                  </a:schemeClr>
                                </a:gs>
                              </a:gsLst>
                              <a:lin ang="5400000"/>
                            </a:gra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41275" dist="12700" dir="120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Her</a:t>
                      </a:r>
                      <a:endParaRPr lang="en-US" sz="3200" b="1" cap="none" spc="0" dirty="0">
                        <a:ln w="31550" cmpd="sng">
                          <a:gradFill>
                            <a:gsLst>
                              <a:gs pos="25000">
                                <a:schemeClr val="accent1">
                                  <a:shade val="25000"/>
                                  <a:satMod val="190000"/>
                                </a:schemeClr>
                              </a:gs>
                              <a:gs pos="80000">
                                <a:schemeClr val="accent1">
                                  <a:tint val="75000"/>
                                  <a:satMod val="190000"/>
                                </a:schemeClr>
                              </a:gs>
                            </a:gsLst>
                            <a:lin ang="5400000"/>
                          </a:gra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41275" dist="12700" dir="120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algn="ctr"/>
                      <a:r>
                        <a:rPr lang="en-US" sz="3200" b="1" cap="none" spc="0" dirty="0" smtClean="0">
                          <a:ln w="31550" cmpd="sng">
                            <a:gradFill>
                              <a:gsLst>
                                <a:gs pos="25000">
                                  <a:schemeClr val="accent1">
                                    <a:shade val="25000"/>
                                    <a:satMod val="190000"/>
                                  </a:schemeClr>
                                </a:gs>
                                <a:gs pos="80000">
                                  <a:schemeClr val="accent1">
                                    <a:tint val="75000"/>
                                    <a:satMod val="190000"/>
                                  </a:schemeClr>
                                </a:gs>
                              </a:gsLst>
                              <a:lin ang="5400000"/>
                            </a:gra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41275" dist="12700" dir="120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They</a:t>
                      </a:r>
                      <a:endParaRPr lang="en-US" sz="3200" b="1" cap="none" spc="0" dirty="0">
                        <a:ln w="31550" cmpd="sng">
                          <a:gradFill>
                            <a:gsLst>
                              <a:gs pos="25000">
                                <a:schemeClr val="accent1">
                                  <a:shade val="25000"/>
                                  <a:satMod val="190000"/>
                                </a:schemeClr>
                              </a:gs>
                              <a:gs pos="80000">
                                <a:schemeClr val="accent1">
                                  <a:tint val="75000"/>
                                  <a:satMod val="190000"/>
                                </a:schemeClr>
                              </a:gs>
                            </a:gsLst>
                            <a:lin ang="5400000"/>
                          </a:gra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41275" dist="12700" dir="120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cap="none" spc="0" dirty="0" smtClean="0">
                          <a:ln w="31550" cmpd="sng">
                            <a:gradFill>
                              <a:gsLst>
                                <a:gs pos="25000">
                                  <a:schemeClr val="accent1">
                                    <a:shade val="25000"/>
                                    <a:satMod val="190000"/>
                                  </a:schemeClr>
                                </a:gs>
                                <a:gs pos="80000">
                                  <a:schemeClr val="accent1">
                                    <a:tint val="75000"/>
                                    <a:satMod val="190000"/>
                                  </a:schemeClr>
                                </a:gs>
                              </a:gsLst>
                              <a:lin ang="5400000"/>
                            </a:gra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41275" dist="12700" dir="120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Them</a:t>
                      </a:r>
                      <a:endParaRPr lang="en-US" sz="3200" b="1" cap="none" spc="0" dirty="0">
                        <a:ln w="31550" cmpd="sng">
                          <a:gradFill>
                            <a:gsLst>
                              <a:gs pos="25000">
                                <a:schemeClr val="accent1">
                                  <a:shade val="25000"/>
                                  <a:satMod val="190000"/>
                                </a:schemeClr>
                              </a:gs>
                              <a:gs pos="80000">
                                <a:schemeClr val="accent1">
                                  <a:tint val="75000"/>
                                  <a:satMod val="190000"/>
                                </a:schemeClr>
                              </a:gs>
                            </a:gsLst>
                            <a:lin ang="5400000"/>
                          </a:gra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41275" dist="12700" dir="120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76250">
                <a:tc>
                  <a:txBody>
                    <a:bodyPr/>
                    <a:lstStyle/>
                    <a:p>
                      <a:pPr algn="ctr"/>
                      <a:r>
                        <a:rPr lang="en-US" sz="3200" b="1" cap="none" spc="0" dirty="0" smtClean="0">
                          <a:ln w="31550" cmpd="sng">
                            <a:gradFill>
                              <a:gsLst>
                                <a:gs pos="25000">
                                  <a:schemeClr val="accent1">
                                    <a:shade val="25000"/>
                                    <a:satMod val="190000"/>
                                  </a:schemeClr>
                                </a:gs>
                                <a:gs pos="80000">
                                  <a:schemeClr val="accent1">
                                    <a:tint val="75000"/>
                                    <a:satMod val="190000"/>
                                  </a:schemeClr>
                                </a:gs>
                              </a:gsLst>
                              <a:lin ang="5400000"/>
                            </a:gra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41275" dist="12700" dir="120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Noun</a:t>
                      </a:r>
                      <a:endParaRPr lang="en-US" sz="3200" b="1" cap="none" spc="0" dirty="0">
                        <a:ln w="31550" cmpd="sng">
                          <a:gradFill>
                            <a:gsLst>
                              <a:gs pos="25000">
                                <a:schemeClr val="accent1">
                                  <a:shade val="25000"/>
                                  <a:satMod val="190000"/>
                                </a:schemeClr>
                              </a:gs>
                              <a:gs pos="80000">
                                <a:schemeClr val="accent1">
                                  <a:tint val="75000"/>
                                  <a:satMod val="190000"/>
                                </a:schemeClr>
                              </a:gs>
                            </a:gsLst>
                            <a:lin ang="5400000"/>
                          </a:gra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41275" dist="12700" dir="120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cap="none" spc="0" dirty="0" smtClean="0">
                          <a:ln w="31550" cmpd="sng">
                            <a:gradFill>
                              <a:gsLst>
                                <a:gs pos="25000">
                                  <a:schemeClr val="accent1">
                                    <a:shade val="25000"/>
                                    <a:satMod val="190000"/>
                                  </a:schemeClr>
                                </a:gs>
                                <a:gs pos="80000">
                                  <a:schemeClr val="accent1">
                                    <a:tint val="75000"/>
                                    <a:satMod val="190000"/>
                                  </a:schemeClr>
                                </a:gs>
                              </a:gsLst>
                              <a:lin ang="5400000"/>
                            </a:gradFill>
                            <a:prstDash val="solid"/>
                          </a:ln>
                          <a:solidFill>
                            <a:srgbClr val="FFFFFF"/>
                          </a:solidFill>
                          <a:effectLst>
                            <a:outerShdw blurRad="41275" dist="12700" dir="120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Noun </a:t>
                      </a:r>
                      <a:endParaRPr lang="en-US" sz="3200" b="1" cap="none" spc="0" dirty="0">
                        <a:ln w="31550" cmpd="sng">
                          <a:gradFill>
                            <a:gsLst>
                              <a:gs pos="25000">
                                <a:schemeClr val="accent1">
                                  <a:shade val="25000"/>
                                  <a:satMod val="190000"/>
                                </a:schemeClr>
                              </a:gs>
                              <a:gs pos="80000">
                                <a:schemeClr val="accent1">
                                  <a:tint val="75000"/>
                                  <a:satMod val="190000"/>
                                </a:schemeClr>
                              </a:gs>
                            </a:gsLst>
                            <a:lin ang="5400000"/>
                          </a:gradFill>
                          <a:prstDash val="solid"/>
                        </a:ln>
                        <a:solidFill>
                          <a:srgbClr val="FFFFFF"/>
                        </a:solidFill>
                        <a:effectLst>
                          <a:outerShdw blurRad="41275" dist="12700" dir="12000000" algn="tl" rotWithShape="0">
                            <a:srgbClr val="000000">
                              <a:alpha val="40000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762000"/>
            <a:ext cx="6347713" cy="685800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pPr algn="ctr"/>
            <a:r>
              <a:rPr lang="en-US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Exercise</a:t>
            </a:r>
            <a:endParaRPr lang="en-US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981200"/>
            <a:ext cx="6347714" cy="406016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lphaLcParenR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plays cricket.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may help you.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were plucking flowers.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Medha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will support him.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are going to open a bank account.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didn’t explain the matter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69</TotalTime>
  <Words>357</Words>
  <Application>Microsoft Office PowerPoint</Application>
  <PresentationFormat>On-screen Show (4:3)</PresentationFormat>
  <Paragraphs>83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Times New Roman</vt:lpstr>
      <vt:lpstr>Trebuchet MS</vt:lpstr>
      <vt:lpstr>Wingdings</vt:lpstr>
      <vt:lpstr>Wingdings 3</vt:lpstr>
      <vt:lpstr>Facet</vt:lpstr>
      <vt:lpstr>PowerPoint Presentation</vt:lpstr>
      <vt:lpstr>PowerPoint Presentation</vt:lpstr>
      <vt:lpstr>PowerPoint Presentation</vt:lpstr>
      <vt:lpstr>What happens in the previous slide?</vt:lpstr>
      <vt:lpstr>PowerPoint Presentation</vt:lpstr>
      <vt:lpstr>PowerPoint Presentation</vt:lpstr>
      <vt:lpstr>How the Be verb is used</vt:lpstr>
      <vt:lpstr>Change of Subject and Object</vt:lpstr>
      <vt:lpstr>Exercise</vt:lpstr>
      <vt:lpstr>Thank you for all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</dc:creator>
  <cp:lastModifiedBy>DELL</cp:lastModifiedBy>
  <cp:revision>28</cp:revision>
  <dcterms:created xsi:type="dcterms:W3CDTF">2006-08-16T00:00:00Z</dcterms:created>
  <dcterms:modified xsi:type="dcterms:W3CDTF">2021-08-04T11:23:35Z</dcterms:modified>
</cp:coreProperties>
</file>