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87" r:id="rId2"/>
    <p:sldMasterId id="2147483799" r:id="rId3"/>
  </p:sldMasterIdLst>
  <p:notesMasterIdLst>
    <p:notesMasterId r:id="rId19"/>
  </p:notesMasterIdLst>
  <p:sldIdLst>
    <p:sldId id="256" r:id="rId4"/>
    <p:sldId id="267" r:id="rId5"/>
    <p:sldId id="271" r:id="rId6"/>
    <p:sldId id="260" r:id="rId7"/>
    <p:sldId id="261" r:id="rId8"/>
    <p:sldId id="262" r:id="rId9"/>
    <p:sldId id="263" r:id="rId10"/>
    <p:sldId id="266" r:id="rId11"/>
    <p:sldId id="257" r:id="rId12"/>
    <p:sldId id="269" r:id="rId13"/>
    <p:sldId id="268" r:id="rId14"/>
    <p:sldId id="270" r:id="rId15"/>
    <p:sldId id="272" r:id="rId16"/>
    <p:sldId id="258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B0F161"/>
    <a:srgbClr val="000099"/>
    <a:srgbClr val="CC99FF"/>
    <a:srgbClr val="FF99CC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6BB14-91BF-4461-8B6A-48727C09C3E1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CF2E1-E8EA-47EE-BB85-C7D7F2F0B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1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CF2E1-E8EA-47EE-BB85-C7D7F2F0BB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7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9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0286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68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5796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536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365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5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0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80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7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3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8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08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83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8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61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5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6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77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1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9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7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8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52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2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5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83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0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DE37F4-2653-496A-868B-AD0A186F54A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F5ED5A-3D50-449F-B302-D903327C12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038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1056" userDrawn="1">
          <p15:clr>
            <a:srgbClr val="F26B43"/>
          </p15:clr>
        </p15:guide>
        <p15:guide id="8" pos="9600" userDrawn="1">
          <p15:clr>
            <a:srgbClr val="F26B43"/>
          </p15:clr>
        </p15:guide>
        <p15:guide id="9" pos="792" userDrawn="1">
          <p15:clr>
            <a:srgbClr val="F26B43"/>
          </p15:clr>
        </p15:guide>
        <p15:guide id="10" pos="7200" userDrawn="1">
          <p15:clr>
            <a:srgbClr val="F26B43"/>
          </p15:clr>
        </p15:guide>
        <p15:guide id="11" orient="horz" pos="400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720" userDrawn="1">
          <p15:clr>
            <a:srgbClr val="F26B43"/>
          </p15:clr>
        </p15:guide>
        <p15:guide id="14" orient="horz" pos="2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B86D4-ABD5-4AE8-A606-A8BDA8D98CC7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84031-F7C1-4E4B-9D4F-F5C8D17F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5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D6C4A-CCD1-41B0-875E-7C36571B4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788BF2-54C7-496C-91B8-A61828F0B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481233"/>
            <a:ext cx="9809019" cy="979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EFD38-819B-4B6D-B027-4BAA66ED1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45" y="1460351"/>
            <a:ext cx="9809019" cy="879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9CCFDC-6CE6-48A7-B843-884A59457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945" y="2339386"/>
            <a:ext cx="5389419" cy="1002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FA8C1D-638E-45EE-9F5D-09770107C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345" y="3314593"/>
            <a:ext cx="8922328" cy="976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E25236-1A4C-489B-A28A-A865AE728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344" y="4386786"/>
            <a:ext cx="9809019" cy="8790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538E27-6812-4D36-8530-49C57F57E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6217" y="5397650"/>
            <a:ext cx="8368146" cy="979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7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8C99F6-BF1F-4262-B941-A3E85D81E6D6}"/>
              </a:ext>
            </a:extLst>
          </p:cNvPr>
          <p:cNvSpPr txBox="1"/>
          <p:nvPr/>
        </p:nvSpPr>
        <p:spPr>
          <a:xfrm>
            <a:off x="1108152" y="1334086"/>
            <a:ext cx="10321636" cy="50469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ar-EG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EG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ضحك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বিমুগ্ধ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প্রফুল্লতা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EG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EG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ضحك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বলে।এ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জায়েয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জ্ঞানী-গুণীদের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শোভনীয়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২-</a:t>
            </a:r>
            <a:r>
              <a:rPr lang="ar-EG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تبسّم</a:t>
            </a:r>
            <a:r>
              <a:rPr lang="en-US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মুচকি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সম্মুখের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দু’পাটির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নিঃশব্দে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মুখমন্ডলে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প্রফুল্লতার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EG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تبسّم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৩-</a:t>
            </a:r>
            <a:r>
              <a:rPr lang="ar-EG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قهقهة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অট্টহাসি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জিহ্বামূল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প্রফুল্লতা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EG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قهقهة </a:t>
            </a:r>
          </a:p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বলে।শরিয়তের</a:t>
            </a:r>
            <a:r>
              <a:rPr lang="ar-EG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অনুচিত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পরিহারযোগ্য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95900D-A727-4244-B5D9-5D625CD18978}"/>
              </a:ext>
            </a:extLst>
          </p:cNvPr>
          <p:cNvSpPr txBox="1"/>
          <p:nvPr/>
        </p:nvSpPr>
        <p:spPr>
          <a:xfrm>
            <a:off x="4308765" y="402762"/>
            <a:ext cx="3920410" cy="90867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53"/>
              </a:avLst>
            </a:prstTxWarp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2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0C135-0AC5-415A-9592-C666FCD0A766}"/>
              </a:ext>
            </a:extLst>
          </p:cNvPr>
          <p:cNvSpPr txBox="1"/>
          <p:nvPr/>
        </p:nvSpPr>
        <p:spPr>
          <a:xfrm>
            <a:off x="2840180" y="1615311"/>
            <a:ext cx="7038109" cy="36273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লক্ষনীয়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EG" sz="2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ضحك 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r-EG" sz="2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قهقهة 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নামাজরত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endParaRPr lang="ar-EG" sz="20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প্রক্ষান্তরে</a:t>
            </a:r>
            <a:endParaRPr lang="en-US" sz="20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EG" sz="2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تبسّم</a:t>
            </a:r>
            <a:r>
              <a:rPr lang="ar-EG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হাসিতে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কোনটাই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097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8631" y="-2684799"/>
            <a:ext cx="6858000" cy="121920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94758" y="393519"/>
            <a:ext cx="4519749" cy="914400"/>
          </a:xfrm>
          <a:prstGeom prst="ellipse">
            <a:avLst/>
          </a:prstGeom>
          <a:solidFill>
            <a:srgbClr val="66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মুল্যায়ন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3111" y="1609128"/>
            <a:ext cx="4926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১.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নিম্নের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হাদিসখানা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অনুবাদ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কর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3111" y="4481681"/>
            <a:ext cx="4966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600" b="1" dirty="0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600" b="1" dirty="0" err="1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হাসি</a:t>
            </a:r>
            <a:r>
              <a:rPr lang="en-US" sz="3600" b="1" dirty="0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GB" sz="4000" b="1" dirty="0" err="1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GB" sz="4000" b="1" dirty="0" smtClean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solidFill>
                <a:srgbClr val="00009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3111" y="5302782"/>
            <a:ext cx="703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৩.কোন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প্রকার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হাসিতে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নামাজ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ও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অজু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নষ্ট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হয়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না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F8505-A840-42EB-ACCF-F4E668963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776" y="2219124"/>
            <a:ext cx="8409710" cy="675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8703E9-29F1-463A-96AB-525175E40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248" y="2883227"/>
            <a:ext cx="9518072" cy="737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4D5E11-67A1-4CFB-8ACA-171D51714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120" y="3609317"/>
            <a:ext cx="8077200" cy="8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025AB9-3946-44EE-84D9-79BC7B35F06A}"/>
              </a:ext>
            </a:extLst>
          </p:cNvPr>
          <p:cNvSpPr txBox="1"/>
          <p:nvPr/>
        </p:nvSpPr>
        <p:spPr>
          <a:xfrm>
            <a:off x="1136073" y="2022764"/>
            <a:ext cx="10002982" cy="40676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১-এ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২-হাদিসে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কালেমার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৩-হাসি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BH" sz="4000" b="1" dirty="0">
                <a:solidFill>
                  <a:srgbClr val="000099"/>
                </a:solidFill>
                <a:latin typeface="Al Qalam Quran Majeed" panose="02010000000000000000" pitchFamily="2" charset="-78"/>
                <a:cs typeface="Al Qalam Quran Majeed" panose="02010000000000000000" pitchFamily="2" charset="-78"/>
              </a:rPr>
              <a:t>حكم</a:t>
            </a:r>
            <a:r>
              <a:rPr lang="en-US" sz="4000" b="1" dirty="0">
                <a:solidFill>
                  <a:srgbClr val="000099"/>
                </a:solidFill>
                <a:latin typeface="Al Qalam Quran Majeed" panose="02010000000000000000" pitchFamily="2" charset="-78"/>
                <a:cs typeface="Al Qalam Quran Majeed" panose="02010000000000000000" pitchFamily="2" charset="-78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1F167-DC87-4F07-A423-F80D1CAE1D74}"/>
              </a:ext>
            </a:extLst>
          </p:cNvPr>
          <p:cNvSpPr txBox="1"/>
          <p:nvPr/>
        </p:nvSpPr>
        <p:spPr>
          <a:xfrm>
            <a:off x="4156364" y="1"/>
            <a:ext cx="2715491" cy="2022764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8158" y="-2688160"/>
            <a:ext cx="6815679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D1655-59B4-4A9E-9896-261933028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0C26F4-09C2-47A6-9A81-9E92FE2048D4}"/>
              </a:ext>
            </a:extLst>
          </p:cNvPr>
          <p:cNvSpPr txBox="1"/>
          <p:nvPr/>
        </p:nvSpPr>
        <p:spPr>
          <a:xfrm>
            <a:off x="942109" y="180109"/>
            <a:ext cx="9892146" cy="14444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5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1F6B30-5806-4447-AAFA-D600881C0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1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97F554-9B4E-4FAF-A6DC-45BEA480B536}"/>
              </a:ext>
            </a:extLst>
          </p:cNvPr>
          <p:cNvSpPr txBox="1"/>
          <p:nvPr/>
        </p:nvSpPr>
        <p:spPr>
          <a:xfrm>
            <a:off x="685800" y="304801"/>
            <a:ext cx="10820400" cy="1596846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en-US" sz="1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47672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6" y="817104"/>
            <a:ext cx="3380302" cy="3616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0" y="4696480"/>
            <a:ext cx="3962937" cy="1905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96000" y="607480"/>
            <a:ext cx="4017818" cy="1053260"/>
          </a:xfrm>
          <a:prstGeom prst="ellipse">
            <a:avLst/>
          </a:prstGeom>
          <a:solidFill>
            <a:srgbClr val="CADFF2"/>
          </a:solidFill>
          <a:ln>
            <a:solidFill>
              <a:srgbClr val="1B0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শিক্ষক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32217" y="1980989"/>
            <a:ext cx="6345383" cy="1288473"/>
          </a:xfrm>
          <a:prstGeom prst="roundRect">
            <a:avLst>
              <a:gd name="adj" fmla="val 40909"/>
            </a:avLst>
          </a:prstGeom>
          <a:solidFill>
            <a:srgbClr val="B6E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মো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: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ওসমান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গনী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1B02D8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4" name="Round Single Corner Rectangle 13"/>
          <p:cNvSpPr/>
          <p:nvPr/>
        </p:nvSpPr>
        <p:spPr>
          <a:xfrm>
            <a:off x="4980706" y="3539918"/>
            <a:ext cx="6442365" cy="1537696"/>
          </a:xfrm>
          <a:prstGeom prst="round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সহ-সুপার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0F8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ছালেহাবাদ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0F8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0F8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মুহিয়্যুচ্ছুন্নাত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0F8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0F8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দাখিল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0F8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0F8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মাদরাসা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E70F80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CF6F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মাধবপুর,হবিগঞ্জ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CF6F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7CF6F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056" y="5325381"/>
            <a:ext cx="6332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মোবাইল: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01705-377518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ই-মেইল: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02D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osmanganipathan78@gmail.com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7" y="553973"/>
            <a:ext cx="3810000" cy="4142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0"/>
            <a:ext cx="6857998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2416" y="-2722417"/>
            <a:ext cx="6858000" cy="12302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4317C-AB83-4A70-8737-09BA4BA4E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77" y="2901277"/>
            <a:ext cx="2834705" cy="3208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1E17B5-5E39-435E-8593-54D74ABA6416}"/>
              </a:ext>
            </a:extLst>
          </p:cNvPr>
          <p:cNvSpPr txBox="1"/>
          <p:nvPr/>
        </p:nvSpPr>
        <p:spPr>
          <a:xfrm>
            <a:off x="7516881" y="3147287"/>
            <a:ext cx="3735318" cy="271655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বাবুদ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দহাক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পৃঃ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নং-৯৩-৯৬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DF1423-5465-41B1-A599-FE628A85B804}"/>
              </a:ext>
            </a:extLst>
          </p:cNvPr>
          <p:cNvSpPr txBox="1"/>
          <p:nvPr/>
        </p:nvSpPr>
        <p:spPr>
          <a:xfrm>
            <a:off x="1177637" y="1454727"/>
            <a:ext cx="9628908" cy="12820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95015"/>
              </a:avLst>
            </a:prstTxWarp>
            <a:spAutoFit/>
          </a:bodyPr>
          <a:lstStyle/>
          <a:p>
            <a:r>
              <a:rPr lang="en-US" sz="8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8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endParaRPr lang="en-US" sz="88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35928" y="542031"/>
            <a:ext cx="6054436" cy="914400"/>
          </a:xfrm>
          <a:prstGeom prst="ellipse">
            <a:avLst/>
          </a:prstGeom>
          <a:solidFill>
            <a:srgbClr val="B0F16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kern="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kern="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kern="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9" y="2736726"/>
            <a:ext cx="3341110" cy="390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77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4A6355-89C8-43B2-B42C-55081F10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6914"/>
            <a:ext cx="3810000" cy="57925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A5A54E-C688-4E50-B15F-41919A1BF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136914"/>
            <a:ext cx="4308763" cy="5721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A04127-65D9-4FF0-BE42-675A2D9B5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640" y="1172642"/>
            <a:ext cx="4472359" cy="564963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10000" y="164914"/>
            <a:ext cx="2964874" cy="900545"/>
          </a:xfrm>
          <a:prstGeom prst="roundRect">
            <a:avLst>
              <a:gd name="adj" fmla="val 50000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7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72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AFC9E1-5206-4C85-A4B9-8483C2B1A676}"/>
              </a:ext>
            </a:extLst>
          </p:cNvPr>
          <p:cNvSpPr txBox="1"/>
          <p:nvPr/>
        </p:nvSpPr>
        <p:spPr>
          <a:xfrm>
            <a:off x="1163783" y="3034145"/>
            <a:ext cx="10280072" cy="28401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r>
              <a:rPr lang="en-US" sz="48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8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8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endParaRPr lang="en-US" sz="48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1427019" y="872836"/>
            <a:ext cx="9213272" cy="1579418"/>
          </a:xfrm>
          <a:prstGeom prst="star32">
            <a:avLst>
              <a:gd name="adj" fmla="val 40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8800" b="1" dirty="0">
                <a:ln w="12700">
                  <a:solidFill>
                    <a:srgbClr val="2A1A00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2A1A00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8800" b="1" dirty="0">
                <a:ln w="12700">
                  <a:solidFill>
                    <a:srgbClr val="2A1A00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2A1A00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b="1" dirty="0">
                <a:ln w="12700">
                  <a:solidFill>
                    <a:srgbClr val="2A1A00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2A1A00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8800" b="1" dirty="0" err="1">
                <a:ln w="12700">
                  <a:solidFill>
                    <a:srgbClr val="2A1A00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2A1A00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</a:t>
            </a:r>
            <a:r>
              <a:rPr lang="as-IN" sz="8800" b="1" dirty="0">
                <a:ln w="12700">
                  <a:solidFill>
                    <a:srgbClr val="2A1A00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2A1A00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b="1" dirty="0">
                <a:ln w="12700">
                  <a:solidFill>
                    <a:srgbClr val="2A1A00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2A1A00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17265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9" cy="12192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891AC-BF33-4399-9C12-B45A6A053DED}"/>
              </a:ext>
            </a:extLst>
          </p:cNvPr>
          <p:cNvSpPr txBox="1"/>
          <p:nvPr/>
        </p:nvSpPr>
        <p:spPr>
          <a:xfrm>
            <a:off x="4301835" y="501122"/>
            <a:ext cx="4128654" cy="1111087"/>
          </a:xfrm>
          <a:prstGeom prst="rect">
            <a:avLst/>
          </a:prstGeom>
          <a:solidFill>
            <a:srgbClr val="B0F161"/>
          </a:solidFill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BA3152-D657-4C82-9CF5-3B5041C7E5DB}"/>
              </a:ext>
            </a:extLst>
          </p:cNvPr>
          <p:cNvSpPr txBox="1"/>
          <p:nvPr/>
        </p:nvSpPr>
        <p:spPr>
          <a:xfrm>
            <a:off x="715571" y="1797381"/>
            <a:ext cx="4794902" cy="769441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03AF9-E7A0-49C7-9EAF-F7AE89674787}"/>
              </a:ext>
            </a:extLst>
          </p:cNvPr>
          <p:cNvSpPr txBox="1"/>
          <p:nvPr/>
        </p:nvSpPr>
        <p:spPr>
          <a:xfrm>
            <a:off x="1413163" y="2937165"/>
            <a:ext cx="9905999" cy="334097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১-হাদিসের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২-বিশেষ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কালেমার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endParaRPr lang="en-US" sz="48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৩-সংশ্লিষ্ট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ত্তর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651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B10B3E-6094-4E74-B599-682B02232225}"/>
              </a:ext>
            </a:extLst>
          </p:cNvPr>
          <p:cNvSpPr txBox="1"/>
          <p:nvPr/>
        </p:nvSpPr>
        <p:spPr>
          <a:xfrm>
            <a:off x="813038" y="1414182"/>
            <a:ext cx="623795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r-BH" sz="4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يتبسّم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মুচকি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হাসছেন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4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/>
            <a:r>
              <a:rPr lang="ar-BH" sz="44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كانوايضحكون</a:t>
            </a:r>
            <a:r>
              <a:rPr lang="en-US" sz="4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হাসতেন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3600" b="1" dirty="0">
              <a:solidFill>
                <a:prstClr val="black"/>
              </a:solidFill>
              <a:latin typeface="NikoshBAN" panose="02000000000000000000" pitchFamily="2" charset="0"/>
              <a:cs typeface="Sakkal Majalla" panose="02000000000000000000" pitchFamily="2" charset="-78"/>
            </a:endParaRPr>
          </a:p>
          <a:p>
            <a:pPr lvl="0"/>
            <a:r>
              <a:rPr lang="ar-BH" sz="4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كانوايتحدّثون</a:t>
            </a:r>
            <a:r>
              <a:rPr lang="en-US" sz="5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رأيت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تعالى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সুউচ্চ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BH" sz="3600" b="1" dirty="0">
              <a:latin typeface="NikoshBAN" panose="02000000000000000000" pitchFamily="2" charset="0"/>
              <a:cs typeface="Sakkal Majalla" panose="02000000000000000000" pitchFamily="2" charset="-78"/>
            </a:endParaRPr>
          </a:p>
          <a:p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تطلعَ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F42B4-3366-40B3-AC68-50ABA47E0E3A}"/>
              </a:ext>
            </a:extLst>
          </p:cNvPr>
          <p:cNvSpPr txBox="1"/>
          <p:nvPr/>
        </p:nvSpPr>
        <p:spPr>
          <a:xfrm>
            <a:off x="5340441" y="1260294"/>
            <a:ext cx="623454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ar-EG" sz="4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لفظ: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مستجمعًا</a:t>
            </a:r>
            <a:endParaRPr lang="en-US" sz="4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457200">
              <a:defRPr/>
            </a:pP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صيغة: واحد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مذكر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</a:p>
          <a:p>
            <a:pPr algn="r" defTabSz="457200">
              <a:defRPr/>
            </a:pP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بحث: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إسم فاعل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</a:p>
          <a:p>
            <a:pPr algn="r" defTabSz="457200">
              <a:defRPr/>
            </a:pP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باب: 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إستفعال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</a:p>
          <a:p>
            <a:pPr algn="r" defTabSz="457200">
              <a:defRPr/>
            </a:pP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مصدر: ال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إستجماع</a:t>
            </a: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</a:p>
          <a:p>
            <a:pPr algn="r" defTabSz="457200">
              <a:defRPr/>
            </a:pPr>
            <a:r>
              <a:rPr lang="ar-EG" sz="4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6-مادة: </a:t>
            </a:r>
            <a:r>
              <a:rPr lang="ar-SA" sz="4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 م ع</a:t>
            </a:r>
            <a:r>
              <a:rPr lang="ar-EG" sz="4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</a:t>
            </a:r>
          </a:p>
          <a:p>
            <a:pPr algn="r" defTabSz="457200">
              <a:defRPr/>
            </a:pPr>
            <a:r>
              <a:rPr lang="ar-EG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7- جنس: صحيح سالم,</a:t>
            </a:r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defTabSz="457200">
              <a:defRPr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একত্রকারী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অট্র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হাসিদাতা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r-EG" sz="54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4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8- معنى:</a:t>
            </a:r>
            <a:endParaRPr lang="ar-EG" sz="4400" b="1" dirty="0">
              <a:solidFill>
                <a:prstClr val="black"/>
              </a:solidFill>
              <a:latin typeface="NikoshBAN" panose="02000000000000000000" pitchFamily="2" charset="0"/>
              <a:cs typeface="Sakkal Majalla" panose="020000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63091" y="497824"/>
            <a:ext cx="6192982" cy="914400"/>
          </a:xfrm>
          <a:prstGeom prst="ellipse">
            <a:avLst/>
          </a:prstGeom>
          <a:solidFill>
            <a:srgbClr val="B0F16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7998" cy="12192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7F8505-A840-42EB-ACCF-F4E668963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438060"/>
            <a:ext cx="8409710" cy="675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703E9-29F1-463A-96AB-525175E40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1" y="1187219"/>
            <a:ext cx="9518072" cy="737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D5E11-67A1-4CFB-8ACA-171D51714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073" y="1985384"/>
            <a:ext cx="8077200" cy="802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93942A-55E2-4FD0-9BF1-F43DBDFA8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1" y="2813614"/>
            <a:ext cx="8409709" cy="754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EE459A-71DB-46E2-ADCD-4D70C28A4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1" y="3782290"/>
            <a:ext cx="9518072" cy="7396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B91307-B503-46DE-BE02-5E50DBD134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1" y="4692994"/>
            <a:ext cx="9518072" cy="7933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EDB444-DDA1-457E-8FF4-77B2FD7B29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1" y="5645920"/>
            <a:ext cx="9518072" cy="7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327</Words>
  <Application>Microsoft Office PowerPoint</Application>
  <PresentationFormat>Widescreen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Al Qalam Quran Majeed</vt:lpstr>
      <vt:lpstr>Arial</vt:lpstr>
      <vt:lpstr>Calibri</vt:lpstr>
      <vt:lpstr>Calibri Light</vt:lpstr>
      <vt:lpstr>Gill Sans MT</vt:lpstr>
      <vt:lpstr>Impact</vt:lpstr>
      <vt:lpstr>Nikosh</vt:lpstr>
      <vt:lpstr>NikoshBAN</vt:lpstr>
      <vt:lpstr>Sakkal Majalla</vt:lpstr>
      <vt:lpstr>Times New Roman</vt:lpstr>
      <vt:lpstr>Office Theme</vt:lpstr>
      <vt:lpstr>Badge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112</cp:revision>
  <dcterms:created xsi:type="dcterms:W3CDTF">2020-07-28T05:34:54Z</dcterms:created>
  <dcterms:modified xsi:type="dcterms:W3CDTF">2021-06-27T13:26:11Z</dcterms:modified>
</cp:coreProperties>
</file>