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59" r:id="rId3"/>
    <p:sldId id="261" r:id="rId4"/>
    <p:sldId id="263" r:id="rId5"/>
    <p:sldId id="264" r:id="rId6"/>
    <p:sldId id="266" r:id="rId7"/>
    <p:sldId id="285" r:id="rId8"/>
    <p:sldId id="294" r:id="rId9"/>
    <p:sldId id="305" r:id="rId10"/>
    <p:sldId id="306" r:id="rId11"/>
    <p:sldId id="307" r:id="rId12"/>
    <p:sldId id="308" r:id="rId13"/>
    <p:sldId id="309" r:id="rId14"/>
    <p:sldId id="310" r:id="rId15"/>
    <p:sldId id="311" r:id="rId16"/>
    <p:sldId id="312" r:id="rId17"/>
    <p:sldId id="313" r:id="rId18"/>
    <p:sldId id="314" r:id="rId19"/>
    <p:sldId id="315"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14" y="6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8/4/2021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921012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8/4/2021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8/4/2021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8/4/2021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 id="2147483668"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7.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7.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FDA1E87-77B7-7146-A6E7-09CD4F30A439}"/>
              </a:ext>
            </a:extLst>
          </p:cNvPr>
          <p:cNvSpPr>
            <a:spLocks noGrp="1"/>
          </p:cNvSpPr>
          <p:nvPr>
            <p:ph type="subTitle" idx="1"/>
          </p:nvPr>
        </p:nvSpPr>
        <p:spPr>
          <a:xfrm>
            <a:off x="287867" y="1800692"/>
            <a:ext cx="7766936" cy="1096899"/>
          </a:xfrm>
        </p:spPr>
        <p:txBody>
          <a:bodyPr/>
          <a:lstStyle/>
          <a:p>
            <a:endParaRPr lang="en-US"/>
          </a:p>
        </p:txBody>
      </p:sp>
      <p:pic>
        <p:nvPicPr>
          <p:cNvPr id="7" name="Picture 6">
            <a:extLst>
              <a:ext uri="{FF2B5EF4-FFF2-40B4-BE49-F238E27FC236}">
                <a16:creationId xmlns:a16="http://schemas.microsoft.com/office/drawing/2014/main" id="{59F36117-83C0-264F-8E56-A2118026A90A}"/>
              </a:ext>
            </a:extLst>
          </p:cNvPr>
          <p:cNvPicPr>
            <a:picLocks noChangeAspect="1"/>
          </p:cNvPicPr>
          <p:nvPr/>
        </p:nvPicPr>
        <p:blipFill>
          <a:blip r:embed="rId2"/>
          <a:stretch>
            <a:fillRect/>
          </a:stretch>
        </p:blipFill>
        <p:spPr>
          <a:xfrm>
            <a:off x="0" y="1056904"/>
            <a:ext cx="12191999" cy="5801095"/>
          </a:xfrm>
          <a:prstGeom prst="rect">
            <a:avLst/>
          </a:prstGeom>
        </p:spPr>
      </p:pic>
      <p:sp>
        <p:nvSpPr>
          <p:cNvPr id="4" name="Rectangle 3"/>
          <p:cNvSpPr/>
          <p:nvPr/>
        </p:nvSpPr>
        <p:spPr>
          <a:xfrm>
            <a:off x="0" y="0"/>
            <a:ext cx="12192000" cy="105690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66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আজকের</a:t>
            </a:r>
            <a:r>
              <a:rPr lang="en-US" sz="66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66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ক্লাসে</a:t>
            </a:r>
            <a:r>
              <a:rPr lang="en-US" sz="66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66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সবাইকে</a:t>
            </a:r>
            <a:r>
              <a:rPr lang="en-US" sz="66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66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শুভেচ্ছা</a:t>
            </a:r>
            <a:r>
              <a:rPr lang="en-US" sz="66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ও </a:t>
            </a:r>
            <a:r>
              <a:rPr lang="en-US" sz="66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স্বাগতম</a:t>
            </a:r>
            <a:endParaRPr lang="en-US" sz="66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6677946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69C4D-0877-254D-8753-400D8BDEEED9}"/>
              </a:ext>
            </a:extLst>
          </p:cNvPr>
          <p:cNvSpPr>
            <a:spLocks noGrp="1"/>
          </p:cNvSpPr>
          <p:nvPr>
            <p:ph type="title"/>
          </p:nvPr>
        </p:nvSpPr>
        <p:spPr>
          <a:xfrm>
            <a:off x="83127" y="87084"/>
            <a:ext cx="8870241" cy="4318661"/>
          </a:xfrm>
        </p:spPr>
        <p:txBody>
          <a:bodyPr>
            <a:noAutofit/>
          </a:bodyPr>
          <a:lstStyle/>
          <a:p>
            <a:r>
              <a:rPr lang="en-US" dirty="0">
                <a:latin typeface="NikoshBAN" panose="02000000000000000000" pitchFamily="2" charset="0"/>
                <a:cs typeface="NikoshBAN" panose="02000000000000000000" pitchFamily="2" charset="0"/>
              </a:rPr>
              <a:t>খ. </a:t>
            </a:r>
            <a:r>
              <a:rPr lang="en-US" dirty="0" err="1">
                <a:solidFill>
                  <a:schemeClr val="tx2"/>
                </a:solidFill>
                <a:highlight>
                  <a:srgbClr val="00FFFF"/>
                </a:highlight>
                <a:latin typeface="NikoshBAN" panose="02000000000000000000" pitchFamily="2" charset="0"/>
                <a:cs typeface="NikoshBAN" panose="02000000000000000000" pitchFamily="2" charset="0"/>
              </a:rPr>
              <a:t>পেশা</a:t>
            </a:r>
            <a:r>
              <a:rPr lang="en-US" dirty="0">
                <a:latin typeface="NikoshBAN" panose="02000000000000000000" pitchFamily="2" charset="0"/>
                <a:cs typeface="NikoshBAN" panose="02000000000000000000" pitchFamily="2" charset="0"/>
              </a:rPr>
              <a:t>:</a:t>
            </a:r>
            <a:br>
              <a:rPr lang="en-US" dirty="0">
                <a:latin typeface="NikoshBAN" panose="02000000000000000000" pitchFamily="2" charset="0"/>
                <a:cs typeface="NikoshBAN" panose="02000000000000000000" pitchFamily="2" charset="0"/>
              </a:rPr>
            </a:br>
            <a:r>
              <a:rPr lang="en-US" dirty="0" err="1">
                <a:solidFill>
                  <a:srgbClr val="0070C0"/>
                </a:solidFill>
                <a:latin typeface="NikoshBAN" panose="02000000000000000000" pitchFamily="2" charset="0"/>
                <a:cs typeface="NikoshBAN" panose="02000000000000000000" pitchFamily="2" charset="0"/>
              </a:rPr>
              <a:t>শহর</a:t>
            </a:r>
            <a:r>
              <a:rPr lang="en-US" dirty="0">
                <a:solidFill>
                  <a:srgbClr val="0070C0"/>
                </a:solidFill>
                <a:latin typeface="NikoshBAN" panose="02000000000000000000" pitchFamily="2" charset="0"/>
                <a:cs typeface="NikoshBAN" panose="02000000000000000000" pitchFamily="2" charset="0"/>
              </a:rPr>
              <a:t> </a:t>
            </a:r>
            <a:r>
              <a:rPr lang="en-US" dirty="0" err="1">
                <a:solidFill>
                  <a:srgbClr val="0070C0"/>
                </a:solidFill>
                <a:latin typeface="NikoshBAN" panose="02000000000000000000" pitchFamily="2" charset="0"/>
                <a:cs typeface="NikoshBAN" panose="02000000000000000000" pitchFamily="2" charset="0"/>
              </a:rPr>
              <a:t>জীবনে</a:t>
            </a:r>
            <a:r>
              <a:rPr lang="en-US" dirty="0">
                <a:solidFill>
                  <a:srgbClr val="0070C0"/>
                </a:solidFill>
                <a:latin typeface="NikoshBAN" panose="02000000000000000000" pitchFamily="2" charset="0"/>
                <a:cs typeface="NikoshBAN" panose="02000000000000000000" pitchFamily="2" charset="0"/>
              </a:rPr>
              <a:t> </a:t>
            </a:r>
            <a:r>
              <a:rPr lang="en-US" dirty="0" err="1">
                <a:solidFill>
                  <a:srgbClr val="0070C0"/>
                </a:solidFill>
                <a:latin typeface="NikoshBAN" panose="02000000000000000000" pitchFamily="2" charset="0"/>
                <a:cs typeface="NikoshBAN" panose="02000000000000000000" pitchFamily="2" charset="0"/>
              </a:rPr>
              <a:t>পেশা</a:t>
            </a:r>
            <a:r>
              <a:rPr lang="en-US" dirty="0">
                <a:solidFill>
                  <a:srgbClr val="0070C0"/>
                </a:solidFill>
                <a:latin typeface="NikoshBAN" panose="02000000000000000000" pitchFamily="2" charset="0"/>
                <a:cs typeface="NikoshBAN" panose="02000000000000000000" pitchFamily="2" charset="0"/>
              </a:rPr>
              <a:t> </a:t>
            </a:r>
            <a:r>
              <a:rPr lang="en-US" dirty="0" err="1">
                <a:solidFill>
                  <a:srgbClr val="0070C0"/>
                </a:solidFill>
                <a:latin typeface="NikoshBAN" panose="02000000000000000000" pitchFamily="2" charset="0"/>
                <a:cs typeface="NikoshBAN" panose="02000000000000000000" pitchFamily="2" charset="0"/>
              </a:rPr>
              <a:t>সামাজিক</a:t>
            </a:r>
            <a:r>
              <a:rPr lang="en-US" dirty="0">
                <a:solidFill>
                  <a:srgbClr val="0070C0"/>
                </a:solidFill>
                <a:latin typeface="NikoshBAN" panose="02000000000000000000" pitchFamily="2" charset="0"/>
                <a:cs typeface="NikoshBAN" panose="02000000000000000000" pitchFamily="2" charset="0"/>
              </a:rPr>
              <a:t> </a:t>
            </a:r>
            <a:r>
              <a:rPr lang="en-US" dirty="0" err="1">
                <a:solidFill>
                  <a:srgbClr val="0070C0"/>
                </a:solidFill>
                <a:latin typeface="NikoshBAN" panose="02000000000000000000" pitchFamily="2" charset="0"/>
                <a:cs typeface="NikoshBAN" panose="02000000000000000000" pitchFamily="2" charset="0"/>
              </a:rPr>
              <a:t>স্তরায়নের</a:t>
            </a:r>
            <a:r>
              <a:rPr lang="en-US" dirty="0">
                <a:solidFill>
                  <a:srgbClr val="0070C0"/>
                </a:solidFill>
                <a:latin typeface="NikoshBAN" panose="02000000000000000000" pitchFamily="2" charset="0"/>
                <a:cs typeface="NikoshBAN" panose="02000000000000000000" pitchFamily="2" charset="0"/>
              </a:rPr>
              <a:t> </a:t>
            </a:r>
            <a:r>
              <a:rPr lang="en-US" dirty="0" err="1">
                <a:solidFill>
                  <a:srgbClr val="0070C0"/>
                </a:solidFill>
                <a:latin typeface="NikoshBAN" panose="02000000000000000000" pitchFamily="2" charset="0"/>
                <a:cs typeface="NikoshBAN" panose="02000000000000000000" pitchFamily="2" charset="0"/>
              </a:rPr>
              <a:t>অন্যতম</a:t>
            </a:r>
            <a:r>
              <a:rPr lang="en-US" dirty="0">
                <a:solidFill>
                  <a:srgbClr val="0070C0"/>
                </a:solidFill>
                <a:latin typeface="NikoshBAN" panose="02000000000000000000" pitchFamily="2" charset="0"/>
                <a:cs typeface="NikoshBAN" panose="02000000000000000000" pitchFamily="2" charset="0"/>
              </a:rPr>
              <a:t> </a:t>
            </a:r>
            <a:r>
              <a:rPr lang="en-US" dirty="0" err="1">
                <a:solidFill>
                  <a:srgbClr val="0070C0"/>
                </a:solidFill>
                <a:latin typeface="NikoshBAN" panose="02000000000000000000" pitchFamily="2" charset="0"/>
                <a:cs typeface="NikoshBAN" panose="02000000000000000000" pitchFamily="2" charset="0"/>
              </a:rPr>
              <a:t>মাধ্যম</a:t>
            </a:r>
            <a:r>
              <a:rPr lang="en-US" dirty="0">
                <a:solidFill>
                  <a:srgbClr val="0070C0"/>
                </a:solidFill>
                <a:latin typeface="NikoshBAN" panose="02000000000000000000" pitchFamily="2" charset="0"/>
                <a:cs typeface="NikoshBAN" panose="02000000000000000000" pitchFamily="2" charset="0"/>
              </a:rPr>
              <a:t>। </a:t>
            </a:r>
            <a:r>
              <a:rPr lang="en-US" dirty="0" err="1">
                <a:solidFill>
                  <a:srgbClr val="0070C0"/>
                </a:solidFill>
                <a:latin typeface="NikoshBAN" panose="02000000000000000000" pitchFamily="2" charset="0"/>
                <a:cs typeface="NikoshBAN" panose="02000000000000000000" pitchFamily="2" charset="0"/>
              </a:rPr>
              <a:t>ব্যক্তির</a:t>
            </a:r>
            <a:r>
              <a:rPr lang="en-US" dirty="0">
                <a:solidFill>
                  <a:srgbClr val="0070C0"/>
                </a:solidFill>
                <a:latin typeface="NikoshBAN" panose="02000000000000000000" pitchFamily="2" charset="0"/>
                <a:cs typeface="NikoshBAN" panose="02000000000000000000" pitchFamily="2" charset="0"/>
              </a:rPr>
              <a:t> </a:t>
            </a:r>
            <a:r>
              <a:rPr lang="en-US" dirty="0" err="1">
                <a:solidFill>
                  <a:srgbClr val="0070C0"/>
                </a:solidFill>
                <a:latin typeface="NikoshBAN" panose="02000000000000000000" pitchFamily="2" charset="0"/>
                <a:cs typeface="NikoshBAN" panose="02000000000000000000" pitchFamily="2" charset="0"/>
              </a:rPr>
              <a:t>ক্ষমতা</a:t>
            </a:r>
            <a:r>
              <a:rPr lang="en-US" dirty="0">
                <a:solidFill>
                  <a:srgbClr val="0070C0"/>
                </a:solidFill>
                <a:latin typeface="NikoshBAN" panose="02000000000000000000" pitchFamily="2" charset="0"/>
                <a:cs typeface="NikoshBAN" panose="02000000000000000000" pitchFamily="2" charset="0"/>
              </a:rPr>
              <a:t> ও </a:t>
            </a:r>
            <a:r>
              <a:rPr lang="en-US" dirty="0" err="1">
                <a:solidFill>
                  <a:srgbClr val="0070C0"/>
                </a:solidFill>
                <a:latin typeface="NikoshBAN" panose="02000000000000000000" pitchFamily="2" charset="0"/>
                <a:cs typeface="NikoshBAN" panose="02000000000000000000" pitchFamily="2" charset="0"/>
              </a:rPr>
              <a:t>মর্যাদা</a:t>
            </a:r>
            <a:r>
              <a:rPr lang="en-US" dirty="0">
                <a:solidFill>
                  <a:srgbClr val="0070C0"/>
                </a:solidFill>
                <a:latin typeface="NikoshBAN" panose="02000000000000000000" pitchFamily="2" charset="0"/>
                <a:cs typeface="NikoshBAN" panose="02000000000000000000" pitchFamily="2" charset="0"/>
              </a:rPr>
              <a:t> </a:t>
            </a:r>
            <a:r>
              <a:rPr lang="en-US" dirty="0" err="1">
                <a:solidFill>
                  <a:srgbClr val="0070C0"/>
                </a:solidFill>
                <a:latin typeface="NikoshBAN" panose="02000000000000000000" pitchFamily="2" charset="0"/>
                <a:cs typeface="NikoshBAN" panose="02000000000000000000" pitchFamily="2" charset="0"/>
              </a:rPr>
              <a:t>তৈরীর</a:t>
            </a:r>
            <a:r>
              <a:rPr lang="en-US" dirty="0">
                <a:solidFill>
                  <a:srgbClr val="0070C0"/>
                </a:solidFill>
                <a:latin typeface="NikoshBAN" panose="02000000000000000000" pitchFamily="2" charset="0"/>
                <a:cs typeface="NikoshBAN" panose="02000000000000000000" pitchFamily="2" charset="0"/>
              </a:rPr>
              <a:t> </a:t>
            </a:r>
            <a:r>
              <a:rPr lang="en-US" dirty="0" err="1">
                <a:solidFill>
                  <a:srgbClr val="0070C0"/>
                </a:solidFill>
                <a:latin typeface="NikoshBAN" panose="02000000000000000000" pitchFamily="2" charset="0"/>
                <a:cs typeface="NikoshBAN" panose="02000000000000000000" pitchFamily="2" charset="0"/>
              </a:rPr>
              <a:t>ক্ষেত্রে</a:t>
            </a:r>
            <a:r>
              <a:rPr lang="en-US" dirty="0">
                <a:solidFill>
                  <a:srgbClr val="0070C0"/>
                </a:solidFill>
                <a:latin typeface="NikoshBAN" panose="02000000000000000000" pitchFamily="2" charset="0"/>
                <a:cs typeface="NikoshBAN" panose="02000000000000000000" pitchFamily="2" charset="0"/>
              </a:rPr>
              <a:t> </a:t>
            </a:r>
            <a:r>
              <a:rPr lang="en-US" dirty="0" err="1">
                <a:solidFill>
                  <a:srgbClr val="0070C0"/>
                </a:solidFill>
                <a:latin typeface="NikoshBAN" panose="02000000000000000000" pitchFamily="2" charset="0"/>
                <a:cs typeface="NikoshBAN" panose="02000000000000000000" pitchFamily="2" charset="0"/>
              </a:rPr>
              <a:t>পেশা</a:t>
            </a:r>
            <a:r>
              <a:rPr lang="en-US" dirty="0">
                <a:solidFill>
                  <a:srgbClr val="0070C0"/>
                </a:solidFill>
                <a:latin typeface="NikoshBAN" panose="02000000000000000000" pitchFamily="2" charset="0"/>
                <a:cs typeface="NikoshBAN" panose="02000000000000000000" pitchFamily="2" charset="0"/>
              </a:rPr>
              <a:t> </a:t>
            </a:r>
            <a:r>
              <a:rPr lang="en-US" dirty="0" err="1">
                <a:solidFill>
                  <a:srgbClr val="0070C0"/>
                </a:solidFill>
                <a:latin typeface="NikoshBAN" panose="02000000000000000000" pitchFamily="2" charset="0"/>
                <a:cs typeface="NikoshBAN" panose="02000000000000000000" pitchFamily="2" charset="0"/>
              </a:rPr>
              <a:t>একটি</a:t>
            </a:r>
            <a:r>
              <a:rPr lang="en-US" dirty="0">
                <a:solidFill>
                  <a:srgbClr val="0070C0"/>
                </a:solidFill>
                <a:latin typeface="NikoshBAN" panose="02000000000000000000" pitchFamily="2" charset="0"/>
                <a:cs typeface="NikoshBAN" panose="02000000000000000000" pitchFamily="2" charset="0"/>
              </a:rPr>
              <a:t> </a:t>
            </a:r>
            <a:r>
              <a:rPr lang="en-US" dirty="0" err="1">
                <a:solidFill>
                  <a:srgbClr val="0070C0"/>
                </a:solidFill>
                <a:latin typeface="NikoshBAN" panose="02000000000000000000" pitchFamily="2" charset="0"/>
                <a:cs typeface="NikoshBAN" panose="02000000000000000000" pitchFamily="2" charset="0"/>
              </a:rPr>
              <a:t>বড়</a:t>
            </a:r>
            <a:r>
              <a:rPr lang="en-US" dirty="0">
                <a:solidFill>
                  <a:srgbClr val="0070C0"/>
                </a:solidFill>
                <a:latin typeface="NikoshBAN" panose="02000000000000000000" pitchFamily="2" charset="0"/>
                <a:cs typeface="NikoshBAN" panose="02000000000000000000" pitchFamily="2" charset="0"/>
              </a:rPr>
              <a:t> </a:t>
            </a:r>
            <a:r>
              <a:rPr lang="en-US" dirty="0" err="1">
                <a:solidFill>
                  <a:srgbClr val="0070C0"/>
                </a:solidFill>
                <a:latin typeface="NikoshBAN" panose="02000000000000000000" pitchFamily="2" charset="0"/>
                <a:cs typeface="NikoshBAN" panose="02000000000000000000" pitchFamily="2" charset="0"/>
              </a:rPr>
              <a:t>নির্ধারক</a:t>
            </a:r>
            <a:r>
              <a:rPr lang="en-US" dirty="0">
                <a:solidFill>
                  <a:srgbClr val="0070C0"/>
                </a:solidFill>
                <a:latin typeface="NikoshBAN" panose="02000000000000000000" pitchFamily="2" charset="0"/>
                <a:cs typeface="NikoshBAN" panose="02000000000000000000" pitchFamily="2" charset="0"/>
              </a:rPr>
              <a:t>। </a:t>
            </a:r>
            <a:r>
              <a:rPr lang="en-US" dirty="0" err="1">
                <a:solidFill>
                  <a:srgbClr val="0070C0"/>
                </a:solidFill>
                <a:latin typeface="NikoshBAN" panose="02000000000000000000" pitchFamily="2" charset="0"/>
                <a:cs typeface="NikoshBAN" panose="02000000000000000000" pitchFamily="2" charset="0"/>
              </a:rPr>
              <a:t>সমাজে</a:t>
            </a:r>
            <a:r>
              <a:rPr lang="en-US" dirty="0">
                <a:solidFill>
                  <a:srgbClr val="0070C0"/>
                </a:solidFill>
                <a:latin typeface="NikoshBAN" panose="02000000000000000000" pitchFamily="2" charset="0"/>
                <a:cs typeface="NikoshBAN" panose="02000000000000000000" pitchFamily="2" charset="0"/>
              </a:rPr>
              <a:t> </a:t>
            </a:r>
            <a:r>
              <a:rPr lang="en-US" dirty="0" err="1">
                <a:solidFill>
                  <a:srgbClr val="0070C0"/>
                </a:solidFill>
                <a:latin typeface="NikoshBAN" panose="02000000000000000000" pitchFamily="2" charset="0"/>
                <a:cs typeface="NikoshBAN" panose="02000000000000000000" pitchFamily="2" charset="0"/>
              </a:rPr>
              <a:t>বড়</a:t>
            </a:r>
            <a:r>
              <a:rPr lang="en-US" dirty="0">
                <a:solidFill>
                  <a:srgbClr val="0070C0"/>
                </a:solidFill>
                <a:latin typeface="NikoshBAN" panose="02000000000000000000" pitchFamily="2" charset="0"/>
                <a:cs typeface="NikoshBAN" panose="02000000000000000000" pitchFamily="2" charset="0"/>
              </a:rPr>
              <a:t> </a:t>
            </a:r>
            <a:r>
              <a:rPr lang="en-US" dirty="0" err="1">
                <a:solidFill>
                  <a:srgbClr val="0070C0"/>
                </a:solidFill>
                <a:latin typeface="NikoshBAN" panose="02000000000000000000" pitchFamily="2" charset="0"/>
                <a:cs typeface="NikoshBAN" panose="02000000000000000000" pitchFamily="2" charset="0"/>
              </a:rPr>
              <a:t>ধরনের</a:t>
            </a:r>
            <a:r>
              <a:rPr lang="en-US" dirty="0">
                <a:solidFill>
                  <a:srgbClr val="0070C0"/>
                </a:solidFill>
                <a:latin typeface="NikoshBAN" panose="02000000000000000000" pitchFamily="2" charset="0"/>
                <a:cs typeface="NikoshBAN" panose="02000000000000000000" pitchFamily="2" charset="0"/>
              </a:rPr>
              <a:t> </a:t>
            </a:r>
            <a:r>
              <a:rPr lang="en-US" dirty="0" err="1">
                <a:solidFill>
                  <a:srgbClr val="0070C0"/>
                </a:solidFill>
                <a:latin typeface="NikoshBAN" panose="02000000000000000000" pitchFamily="2" charset="0"/>
                <a:cs typeface="NikoshBAN" panose="02000000000000000000" pitchFamily="2" charset="0"/>
              </a:rPr>
              <a:t>পেশাইয়রত</a:t>
            </a:r>
            <a:r>
              <a:rPr lang="en-US" dirty="0">
                <a:solidFill>
                  <a:srgbClr val="0070C0"/>
                </a:solidFill>
                <a:latin typeface="NikoshBAN" panose="02000000000000000000" pitchFamily="2" charset="0"/>
                <a:cs typeface="NikoshBAN" panose="02000000000000000000" pitchFamily="2" charset="0"/>
              </a:rPr>
              <a:t> </a:t>
            </a:r>
            <a:r>
              <a:rPr lang="en-US" dirty="0" err="1">
                <a:solidFill>
                  <a:srgbClr val="0070C0"/>
                </a:solidFill>
                <a:latin typeface="NikoshBAN" panose="02000000000000000000" pitchFamily="2" charset="0"/>
                <a:cs typeface="NikoshBAN" panose="02000000000000000000" pitchFamily="2" charset="0"/>
              </a:rPr>
              <a:t>ব্যক্তির</a:t>
            </a:r>
            <a:r>
              <a:rPr lang="en-US" dirty="0">
                <a:solidFill>
                  <a:srgbClr val="0070C0"/>
                </a:solidFill>
                <a:latin typeface="NikoshBAN" panose="02000000000000000000" pitchFamily="2" charset="0"/>
                <a:cs typeface="NikoshBAN" panose="02000000000000000000" pitchFamily="2" charset="0"/>
              </a:rPr>
              <a:t> </a:t>
            </a:r>
            <a:r>
              <a:rPr lang="en-US" dirty="0" err="1">
                <a:solidFill>
                  <a:srgbClr val="0070C0"/>
                </a:solidFill>
                <a:latin typeface="NikoshBAN" panose="02000000000000000000" pitchFamily="2" charset="0"/>
                <a:cs typeface="NikoshBAN" panose="02000000000000000000" pitchFamily="2" charset="0"/>
              </a:rPr>
              <a:t>অধিক</a:t>
            </a:r>
            <a:r>
              <a:rPr lang="en-US" dirty="0">
                <a:solidFill>
                  <a:srgbClr val="0070C0"/>
                </a:solidFill>
                <a:latin typeface="NikoshBAN" panose="02000000000000000000" pitchFamily="2" charset="0"/>
                <a:cs typeface="NikoshBAN" panose="02000000000000000000" pitchFamily="2" charset="0"/>
              </a:rPr>
              <a:t> </a:t>
            </a:r>
            <a:r>
              <a:rPr lang="en-US" dirty="0" err="1">
                <a:solidFill>
                  <a:srgbClr val="0070C0"/>
                </a:solidFill>
                <a:latin typeface="NikoshBAN" panose="02000000000000000000" pitchFamily="2" charset="0"/>
                <a:cs typeface="NikoshBAN" panose="02000000000000000000" pitchFamily="2" charset="0"/>
              </a:rPr>
              <a:t>মর্যাদা</a:t>
            </a:r>
            <a:r>
              <a:rPr lang="en-US" dirty="0">
                <a:solidFill>
                  <a:srgbClr val="0070C0"/>
                </a:solidFill>
                <a:latin typeface="NikoshBAN" panose="02000000000000000000" pitchFamily="2" charset="0"/>
                <a:cs typeface="NikoshBAN" panose="02000000000000000000" pitchFamily="2" charset="0"/>
              </a:rPr>
              <a:t> </a:t>
            </a:r>
            <a:r>
              <a:rPr lang="en-US" dirty="0" err="1">
                <a:solidFill>
                  <a:srgbClr val="0070C0"/>
                </a:solidFill>
                <a:latin typeface="NikoshBAN" panose="02000000000000000000" pitchFamily="2" charset="0"/>
                <a:cs typeface="NikoshBAN" panose="02000000000000000000" pitchFamily="2" charset="0"/>
              </a:rPr>
              <a:t>দেওয়া</a:t>
            </a:r>
            <a:r>
              <a:rPr lang="en-US" dirty="0">
                <a:solidFill>
                  <a:srgbClr val="0070C0"/>
                </a:solidFill>
                <a:latin typeface="NikoshBAN" panose="02000000000000000000" pitchFamily="2" charset="0"/>
                <a:cs typeface="NikoshBAN" panose="02000000000000000000" pitchFamily="2" charset="0"/>
              </a:rPr>
              <a:t> </a:t>
            </a:r>
            <a:r>
              <a:rPr lang="en-US" dirty="0" err="1">
                <a:solidFill>
                  <a:srgbClr val="0070C0"/>
                </a:solidFill>
                <a:latin typeface="NikoshBAN" panose="02000000000000000000" pitchFamily="2" charset="0"/>
                <a:cs typeface="NikoshBAN" panose="02000000000000000000" pitchFamily="2" charset="0"/>
              </a:rPr>
              <a:t>হয়</a:t>
            </a:r>
            <a:r>
              <a:rPr lang="en-US" dirty="0">
                <a:solidFill>
                  <a:srgbClr val="0070C0"/>
                </a:solidFill>
                <a:latin typeface="NikoshBAN" panose="02000000000000000000" pitchFamily="2" charset="0"/>
                <a:cs typeface="NikoshBAN" panose="02000000000000000000" pitchFamily="2" charset="0"/>
              </a:rPr>
              <a:t>। </a:t>
            </a:r>
            <a:r>
              <a:rPr lang="en-US" dirty="0" err="1">
                <a:solidFill>
                  <a:srgbClr val="0070C0"/>
                </a:solidFill>
                <a:latin typeface="NikoshBAN" panose="02000000000000000000" pitchFamily="2" charset="0"/>
                <a:cs typeface="NikoshBAN" panose="02000000000000000000" pitchFamily="2" charset="0"/>
              </a:rPr>
              <a:t>নগর</a:t>
            </a:r>
            <a:r>
              <a:rPr lang="en-US" dirty="0">
                <a:solidFill>
                  <a:srgbClr val="0070C0"/>
                </a:solidFill>
                <a:latin typeface="NikoshBAN" panose="02000000000000000000" pitchFamily="2" charset="0"/>
                <a:cs typeface="NikoshBAN" panose="02000000000000000000" pitchFamily="2" charset="0"/>
              </a:rPr>
              <a:t> </a:t>
            </a:r>
            <a:r>
              <a:rPr lang="en-US" dirty="0" err="1">
                <a:solidFill>
                  <a:srgbClr val="0070C0"/>
                </a:solidFill>
                <a:latin typeface="NikoshBAN" panose="02000000000000000000" pitchFamily="2" charset="0"/>
                <a:cs typeface="NikoshBAN" panose="02000000000000000000" pitchFamily="2" charset="0"/>
              </a:rPr>
              <a:t>সমাজের</a:t>
            </a:r>
            <a:r>
              <a:rPr lang="en-US" dirty="0">
                <a:solidFill>
                  <a:srgbClr val="0070C0"/>
                </a:solidFill>
                <a:latin typeface="NikoshBAN" panose="02000000000000000000" pitchFamily="2" charset="0"/>
                <a:cs typeface="NikoshBAN" panose="02000000000000000000" pitchFamily="2" charset="0"/>
              </a:rPr>
              <a:t> </a:t>
            </a:r>
            <a:r>
              <a:rPr lang="en-US" dirty="0" err="1">
                <a:solidFill>
                  <a:srgbClr val="0070C0"/>
                </a:solidFill>
                <a:latin typeface="NikoshBAN" panose="02000000000000000000" pitchFamily="2" charset="0"/>
                <a:cs typeface="NikoshBAN" panose="02000000000000000000" pitchFamily="2" charset="0"/>
              </a:rPr>
              <a:t>অন্যতম</a:t>
            </a:r>
            <a:r>
              <a:rPr lang="en-US" dirty="0">
                <a:solidFill>
                  <a:srgbClr val="0070C0"/>
                </a:solidFill>
                <a:latin typeface="NikoshBAN" panose="02000000000000000000" pitchFamily="2" charset="0"/>
                <a:cs typeface="NikoshBAN" panose="02000000000000000000" pitchFamily="2" charset="0"/>
              </a:rPr>
              <a:t> </a:t>
            </a:r>
            <a:r>
              <a:rPr lang="en-US" dirty="0" err="1">
                <a:solidFill>
                  <a:srgbClr val="0070C0"/>
                </a:solidFill>
                <a:latin typeface="NikoshBAN" panose="02000000000000000000" pitchFamily="2" charset="0"/>
                <a:cs typeface="NikoshBAN" panose="02000000000000000000" pitchFamily="2" charset="0"/>
              </a:rPr>
              <a:t>বৈশিষ্ট্য</a:t>
            </a:r>
            <a:r>
              <a:rPr lang="en-US" dirty="0">
                <a:solidFill>
                  <a:srgbClr val="0070C0"/>
                </a:solidFill>
                <a:latin typeface="NikoshBAN" panose="02000000000000000000" pitchFamily="2" charset="0"/>
                <a:cs typeface="NikoshBAN" panose="02000000000000000000" pitchFamily="2" charset="0"/>
              </a:rPr>
              <a:t> </a:t>
            </a:r>
            <a:r>
              <a:rPr lang="en-US" dirty="0" err="1">
                <a:solidFill>
                  <a:srgbClr val="0070C0"/>
                </a:solidFill>
                <a:latin typeface="NikoshBAN" panose="02000000000000000000" pitchFamily="2" charset="0"/>
                <a:cs typeface="NikoshBAN" panose="02000000000000000000" pitchFamily="2" charset="0"/>
              </a:rPr>
              <a:t>হলো</a:t>
            </a:r>
            <a:r>
              <a:rPr lang="en-US" dirty="0">
                <a:solidFill>
                  <a:srgbClr val="0070C0"/>
                </a:solidFill>
                <a:latin typeface="NikoshBAN" panose="02000000000000000000" pitchFamily="2" charset="0"/>
                <a:cs typeface="NikoshBAN" panose="02000000000000000000" pitchFamily="2" charset="0"/>
              </a:rPr>
              <a:t>  </a:t>
            </a:r>
            <a:r>
              <a:rPr lang="en-US" dirty="0" err="1">
                <a:solidFill>
                  <a:srgbClr val="0070C0"/>
                </a:solidFill>
                <a:latin typeface="NikoshBAN" panose="02000000000000000000" pitchFamily="2" charset="0"/>
                <a:cs typeface="NikoshBAN" panose="02000000000000000000" pitchFamily="2" charset="0"/>
              </a:rPr>
              <a:t>অকৃষিভিত্তিক</a:t>
            </a:r>
            <a:r>
              <a:rPr lang="en-US" dirty="0">
                <a:solidFill>
                  <a:srgbClr val="0070C0"/>
                </a:solidFill>
                <a:latin typeface="NikoshBAN" panose="02000000000000000000" pitchFamily="2" charset="0"/>
                <a:cs typeface="NikoshBAN" panose="02000000000000000000" pitchFamily="2" charset="0"/>
              </a:rPr>
              <a:t> </a:t>
            </a:r>
            <a:r>
              <a:rPr lang="en-US" dirty="0" err="1">
                <a:solidFill>
                  <a:srgbClr val="0070C0"/>
                </a:solidFill>
                <a:latin typeface="NikoshBAN" panose="02000000000000000000" pitchFamily="2" charset="0"/>
                <a:cs typeface="NikoshBAN" panose="02000000000000000000" pitchFamily="2" charset="0"/>
              </a:rPr>
              <a:t>পেশা</a:t>
            </a:r>
            <a:r>
              <a:rPr lang="en-US" dirty="0">
                <a:solidFill>
                  <a:srgbClr val="0070C0"/>
                </a:solidFill>
                <a:latin typeface="NikoshBAN" panose="02000000000000000000" pitchFamily="2" charset="0"/>
                <a:cs typeface="NikoshBAN" panose="02000000000000000000" pitchFamily="2" charset="0"/>
              </a:rPr>
              <a:t>। </a:t>
            </a:r>
            <a:r>
              <a:rPr lang="en-US" dirty="0" err="1">
                <a:solidFill>
                  <a:srgbClr val="0070C0"/>
                </a:solidFill>
                <a:latin typeface="NikoshBAN" panose="02000000000000000000" pitchFamily="2" charset="0"/>
                <a:cs typeface="NikoshBAN" panose="02000000000000000000" pitchFamily="2" charset="0"/>
              </a:rPr>
              <a:t>এই</a:t>
            </a:r>
            <a:r>
              <a:rPr lang="en-US" dirty="0">
                <a:solidFill>
                  <a:srgbClr val="0070C0"/>
                </a:solidFill>
                <a:latin typeface="NikoshBAN" panose="02000000000000000000" pitchFamily="2" charset="0"/>
                <a:cs typeface="NikoshBAN" panose="02000000000000000000" pitchFamily="2" charset="0"/>
              </a:rPr>
              <a:t> </a:t>
            </a:r>
            <a:r>
              <a:rPr lang="en-US" dirty="0" err="1">
                <a:solidFill>
                  <a:srgbClr val="0070C0"/>
                </a:solidFill>
                <a:latin typeface="NikoshBAN" panose="02000000000000000000" pitchFamily="2" charset="0"/>
                <a:cs typeface="NikoshBAN" panose="02000000000000000000" pitchFamily="2" charset="0"/>
              </a:rPr>
              <a:t>দেশের</a:t>
            </a:r>
            <a:r>
              <a:rPr lang="en-US" dirty="0">
                <a:solidFill>
                  <a:srgbClr val="0070C0"/>
                </a:solidFill>
                <a:latin typeface="NikoshBAN" panose="02000000000000000000" pitchFamily="2" charset="0"/>
                <a:cs typeface="NikoshBAN" panose="02000000000000000000" pitchFamily="2" charset="0"/>
              </a:rPr>
              <a:t> </a:t>
            </a:r>
            <a:r>
              <a:rPr lang="en-US" dirty="0" err="1">
                <a:solidFill>
                  <a:srgbClr val="0070C0"/>
                </a:solidFill>
                <a:latin typeface="NikoshBAN" panose="02000000000000000000" pitchFamily="2" charset="0"/>
                <a:cs typeface="NikoshBAN" panose="02000000000000000000" pitchFamily="2" charset="0"/>
              </a:rPr>
              <a:t>সমাজের</a:t>
            </a:r>
            <a:r>
              <a:rPr lang="en-US" dirty="0">
                <a:solidFill>
                  <a:srgbClr val="0070C0"/>
                </a:solidFill>
                <a:latin typeface="NikoshBAN" panose="02000000000000000000" pitchFamily="2" charset="0"/>
                <a:cs typeface="NikoshBAN" panose="02000000000000000000" pitchFamily="2" charset="0"/>
              </a:rPr>
              <a:t> </a:t>
            </a:r>
            <a:r>
              <a:rPr lang="en-US" dirty="0" err="1">
                <a:solidFill>
                  <a:srgbClr val="0070C0"/>
                </a:solidFill>
                <a:latin typeface="NikoshBAN" panose="02000000000000000000" pitchFamily="2" charset="0"/>
                <a:cs typeface="NikoshBAN" panose="02000000000000000000" pitchFamily="2" charset="0"/>
              </a:rPr>
              <a:t>উচ্চ</a:t>
            </a:r>
            <a:r>
              <a:rPr lang="en-US" dirty="0">
                <a:solidFill>
                  <a:srgbClr val="0070C0"/>
                </a:solidFill>
                <a:latin typeface="NikoshBAN" panose="02000000000000000000" pitchFamily="2" charset="0"/>
                <a:cs typeface="NikoshBAN" panose="02000000000000000000" pitchFamily="2" charset="0"/>
              </a:rPr>
              <a:t> </a:t>
            </a:r>
            <a:r>
              <a:rPr lang="en-US" dirty="0" err="1">
                <a:solidFill>
                  <a:srgbClr val="0070C0"/>
                </a:solidFill>
                <a:latin typeface="NikoshBAN" panose="02000000000000000000" pitchFamily="2" charset="0"/>
                <a:cs typeface="NikoshBAN" panose="02000000000000000000" pitchFamily="2" charset="0"/>
              </a:rPr>
              <a:t>মর্যাদা</a:t>
            </a:r>
            <a:r>
              <a:rPr lang="en-US" dirty="0">
                <a:solidFill>
                  <a:srgbClr val="0070C0"/>
                </a:solidFill>
                <a:latin typeface="NikoshBAN" panose="02000000000000000000" pitchFamily="2" charset="0"/>
                <a:cs typeface="NikoshBAN" panose="02000000000000000000" pitchFamily="2" charset="0"/>
              </a:rPr>
              <a:t> </a:t>
            </a:r>
            <a:r>
              <a:rPr lang="en-US" dirty="0" err="1">
                <a:solidFill>
                  <a:srgbClr val="0070C0"/>
                </a:solidFill>
                <a:latin typeface="NikoshBAN" panose="02000000000000000000" pitchFamily="2" charset="0"/>
                <a:cs typeface="NikoshBAN" panose="02000000000000000000" pitchFamily="2" charset="0"/>
              </a:rPr>
              <a:t>অর্জন</a:t>
            </a:r>
            <a:r>
              <a:rPr lang="en-US" dirty="0">
                <a:solidFill>
                  <a:srgbClr val="0070C0"/>
                </a:solidFill>
                <a:latin typeface="NikoshBAN" panose="02000000000000000000" pitchFamily="2" charset="0"/>
                <a:cs typeface="NikoshBAN" panose="02000000000000000000" pitchFamily="2" charset="0"/>
              </a:rPr>
              <a:t> </a:t>
            </a:r>
            <a:r>
              <a:rPr lang="en-US" dirty="0" err="1">
                <a:solidFill>
                  <a:srgbClr val="0070C0"/>
                </a:solidFill>
                <a:latin typeface="NikoshBAN" panose="02000000000000000000" pitchFamily="2" charset="0"/>
                <a:cs typeface="NikoshBAN" panose="02000000000000000000" pitchFamily="2" charset="0"/>
              </a:rPr>
              <a:t>কারী</a:t>
            </a:r>
            <a:r>
              <a:rPr lang="en-US" dirty="0">
                <a:solidFill>
                  <a:srgbClr val="0070C0"/>
                </a:solidFill>
                <a:latin typeface="NikoshBAN" panose="02000000000000000000" pitchFamily="2" charset="0"/>
                <a:cs typeface="NikoshBAN" panose="02000000000000000000" pitchFamily="2" charset="0"/>
              </a:rPr>
              <a:t> </a:t>
            </a:r>
            <a:r>
              <a:rPr lang="en-US" dirty="0" err="1">
                <a:solidFill>
                  <a:srgbClr val="0070C0"/>
                </a:solidFill>
                <a:latin typeface="NikoshBAN" panose="02000000000000000000" pitchFamily="2" charset="0"/>
                <a:cs typeface="NikoshBAN" panose="02000000000000000000" pitchFamily="2" charset="0"/>
              </a:rPr>
              <a:t>পেশাসমূহ</a:t>
            </a:r>
            <a:r>
              <a:rPr lang="en-US" dirty="0">
                <a:solidFill>
                  <a:srgbClr val="0070C0"/>
                </a:solidFill>
                <a:latin typeface="NikoshBAN" panose="02000000000000000000" pitchFamily="2" charset="0"/>
                <a:cs typeface="NikoshBAN" panose="02000000000000000000" pitchFamily="2" charset="0"/>
              </a:rPr>
              <a:t> </a:t>
            </a:r>
            <a:r>
              <a:rPr lang="en-US" dirty="0" err="1">
                <a:solidFill>
                  <a:srgbClr val="0070C0"/>
                </a:solidFill>
                <a:latin typeface="NikoshBAN" panose="02000000000000000000" pitchFamily="2" charset="0"/>
                <a:cs typeface="NikoshBAN" panose="02000000000000000000" pitchFamily="2" charset="0"/>
              </a:rPr>
              <a:t>হলো</a:t>
            </a:r>
            <a:r>
              <a:rPr lang="en-US" dirty="0">
                <a:solidFill>
                  <a:srgbClr val="0070C0"/>
                </a:solidFill>
                <a:latin typeface="NikoshBAN" panose="02000000000000000000" pitchFamily="2" charset="0"/>
                <a:cs typeface="NikoshBAN" panose="02000000000000000000" pitchFamily="2" charset="0"/>
              </a:rPr>
              <a:t>: </a:t>
            </a:r>
            <a:r>
              <a:rPr lang="en-US" dirty="0" err="1">
                <a:solidFill>
                  <a:srgbClr val="0070C0"/>
                </a:solidFill>
                <a:latin typeface="NikoshBAN" panose="02000000000000000000" pitchFamily="2" charset="0"/>
                <a:cs typeface="NikoshBAN" panose="02000000000000000000" pitchFamily="2" charset="0"/>
              </a:rPr>
              <a:t>ডাক্তার</a:t>
            </a:r>
            <a:r>
              <a:rPr lang="en-US" dirty="0">
                <a:solidFill>
                  <a:srgbClr val="0070C0"/>
                </a:solidFill>
                <a:latin typeface="NikoshBAN" panose="02000000000000000000" pitchFamily="2" charset="0"/>
                <a:cs typeface="NikoshBAN" panose="02000000000000000000" pitchFamily="2" charset="0"/>
              </a:rPr>
              <a:t>, </a:t>
            </a:r>
            <a:r>
              <a:rPr lang="en-US" dirty="0" err="1">
                <a:solidFill>
                  <a:srgbClr val="0070C0"/>
                </a:solidFill>
                <a:latin typeface="NikoshBAN" panose="02000000000000000000" pitchFamily="2" charset="0"/>
                <a:cs typeface="NikoshBAN" panose="02000000000000000000" pitchFamily="2" charset="0"/>
              </a:rPr>
              <a:t>প্রকৌশলী</a:t>
            </a:r>
            <a:r>
              <a:rPr lang="en-US" dirty="0">
                <a:solidFill>
                  <a:srgbClr val="0070C0"/>
                </a:solidFill>
                <a:latin typeface="NikoshBAN" panose="02000000000000000000" pitchFamily="2" charset="0"/>
                <a:cs typeface="NikoshBAN" panose="02000000000000000000" pitchFamily="2" charset="0"/>
              </a:rPr>
              <a:t> , </a:t>
            </a:r>
            <a:r>
              <a:rPr lang="en-US" dirty="0" err="1">
                <a:solidFill>
                  <a:srgbClr val="0070C0"/>
                </a:solidFill>
                <a:latin typeface="NikoshBAN" panose="02000000000000000000" pitchFamily="2" charset="0"/>
                <a:cs typeface="NikoshBAN" panose="02000000000000000000" pitchFamily="2" charset="0"/>
              </a:rPr>
              <a:t>স্থপতি,আমলা</a:t>
            </a:r>
            <a:r>
              <a:rPr lang="en-US" dirty="0">
                <a:solidFill>
                  <a:srgbClr val="0070C0"/>
                </a:solidFill>
                <a:latin typeface="NikoshBAN" panose="02000000000000000000" pitchFamily="2" charset="0"/>
                <a:cs typeface="NikoshBAN" panose="02000000000000000000" pitchFamily="2" charset="0"/>
              </a:rPr>
              <a:t>, </a:t>
            </a:r>
            <a:r>
              <a:rPr lang="en-US" dirty="0" err="1">
                <a:solidFill>
                  <a:srgbClr val="0070C0"/>
                </a:solidFill>
                <a:latin typeface="NikoshBAN" panose="02000000000000000000" pitchFamily="2" charset="0"/>
                <a:cs typeface="NikoshBAN" panose="02000000000000000000" pitchFamily="2" charset="0"/>
              </a:rPr>
              <a:t>সরকারি</a:t>
            </a:r>
            <a:r>
              <a:rPr lang="en-US" dirty="0">
                <a:solidFill>
                  <a:srgbClr val="0070C0"/>
                </a:solidFill>
                <a:latin typeface="NikoshBAN" panose="02000000000000000000" pitchFamily="2" charset="0"/>
                <a:cs typeface="NikoshBAN" panose="02000000000000000000" pitchFamily="2" charset="0"/>
              </a:rPr>
              <a:t> </a:t>
            </a:r>
            <a:r>
              <a:rPr lang="en-US" dirty="0" err="1">
                <a:solidFill>
                  <a:srgbClr val="0070C0"/>
                </a:solidFill>
                <a:latin typeface="NikoshBAN" panose="02000000000000000000" pitchFamily="2" charset="0"/>
                <a:cs typeface="NikoshBAN" panose="02000000000000000000" pitchFamily="2" charset="0"/>
              </a:rPr>
              <a:t>কর্মকর্তা</a:t>
            </a:r>
            <a:r>
              <a:rPr lang="en-US" dirty="0">
                <a:solidFill>
                  <a:srgbClr val="0070C0"/>
                </a:solidFill>
                <a:latin typeface="NikoshBAN" panose="02000000000000000000" pitchFamily="2" charset="0"/>
                <a:cs typeface="NikoshBAN" panose="02000000000000000000" pitchFamily="2" charset="0"/>
              </a:rPr>
              <a:t> ,</a:t>
            </a:r>
            <a:r>
              <a:rPr lang="en-US" dirty="0" err="1">
                <a:solidFill>
                  <a:srgbClr val="0070C0"/>
                </a:solidFill>
                <a:latin typeface="NikoshBAN" panose="02000000000000000000" pitchFamily="2" charset="0"/>
                <a:cs typeface="NikoshBAN" panose="02000000000000000000" pitchFamily="2" charset="0"/>
              </a:rPr>
              <a:t>কলেজ,বিশ্ববিদ্যালয়ের</a:t>
            </a:r>
            <a:r>
              <a:rPr lang="en-US" dirty="0">
                <a:solidFill>
                  <a:srgbClr val="0070C0"/>
                </a:solidFill>
                <a:latin typeface="NikoshBAN" panose="02000000000000000000" pitchFamily="2" charset="0"/>
                <a:cs typeface="NikoshBAN" panose="02000000000000000000" pitchFamily="2" charset="0"/>
              </a:rPr>
              <a:t> </a:t>
            </a:r>
            <a:r>
              <a:rPr lang="en-US" dirty="0" err="1">
                <a:solidFill>
                  <a:srgbClr val="0070C0"/>
                </a:solidFill>
                <a:latin typeface="NikoshBAN" panose="02000000000000000000" pitchFamily="2" charset="0"/>
                <a:cs typeface="NikoshBAN" panose="02000000000000000000" pitchFamily="2" charset="0"/>
              </a:rPr>
              <a:t>শিক্ষক</a:t>
            </a:r>
            <a:r>
              <a:rPr lang="en-US" dirty="0">
                <a:solidFill>
                  <a:srgbClr val="0070C0"/>
                </a:solidFill>
                <a:latin typeface="NikoshBAN" panose="02000000000000000000" pitchFamily="2" charset="0"/>
                <a:cs typeface="NikoshBAN" panose="02000000000000000000" pitchFamily="2" charset="0"/>
              </a:rPr>
              <a:t> </a:t>
            </a:r>
            <a:r>
              <a:rPr lang="en-US" dirty="0" err="1">
                <a:solidFill>
                  <a:srgbClr val="0070C0"/>
                </a:solidFill>
                <a:latin typeface="NikoshBAN" panose="02000000000000000000" pitchFamily="2" charset="0"/>
                <a:cs typeface="NikoshBAN" panose="02000000000000000000" pitchFamily="2" charset="0"/>
              </a:rPr>
              <a:t>ইত্যাদি</a:t>
            </a:r>
            <a:r>
              <a:rPr lang="en-US" dirty="0">
                <a:solidFill>
                  <a:srgbClr val="0070C0"/>
                </a:solidFill>
                <a:latin typeface="NikoshBAN" panose="02000000000000000000" pitchFamily="2" charset="0"/>
                <a:cs typeface="NikoshBAN" panose="02000000000000000000" pitchFamily="2" charset="0"/>
              </a:rPr>
              <a:t>।</a:t>
            </a:r>
          </a:p>
        </p:txBody>
      </p:sp>
      <p:pic>
        <p:nvPicPr>
          <p:cNvPr id="4" name="Picture 3"/>
          <p:cNvPicPr>
            <a:picLocks noChangeAspect="1"/>
          </p:cNvPicPr>
          <p:nvPr/>
        </p:nvPicPr>
        <p:blipFill>
          <a:blip r:embed="rId2"/>
          <a:stretch>
            <a:fillRect/>
          </a:stretch>
        </p:blipFill>
        <p:spPr>
          <a:xfrm>
            <a:off x="534389" y="4585730"/>
            <a:ext cx="3740728" cy="2272269"/>
          </a:xfrm>
          <a:prstGeom prst="rect">
            <a:avLst/>
          </a:prstGeom>
        </p:spPr>
      </p:pic>
      <p:pic>
        <p:nvPicPr>
          <p:cNvPr id="5" name="Picture 4"/>
          <p:cNvPicPr>
            <a:picLocks noChangeAspect="1"/>
          </p:cNvPicPr>
          <p:nvPr/>
        </p:nvPicPr>
        <p:blipFill>
          <a:blip r:embed="rId3"/>
          <a:stretch>
            <a:fillRect/>
          </a:stretch>
        </p:blipFill>
        <p:spPr>
          <a:xfrm>
            <a:off x="4518247" y="4678878"/>
            <a:ext cx="4049485" cy="2134588"/>
          </a:xfrm>
          <a:prstGeom prst="rect">
            <a:avLst/>
          </a:prstGeom>
        </p:spPr>
      </p:pic>
    </p:spTree>
    <p:extLst>
      <p:ext uri="{BB962C8B-B14F-4D97-AF65-F5344CB8AC3E}">
        <p14:creationId xmlns:p14="http://schemas.microsoft.com/office/powerpoint/2010/main" val="12512086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A7D9E-01D5-8641-B6D4-038C2237E1FA}"/>
              </a:ext>
            </a:extLst>
          </p:cNvPr>
          <p:cNvSpPr>
            <a:spLocks noGrp="1"/>
          </p:cNvSpPr>
          <p:nvPr>
            <p:ph type="title"/>
          </p:nvPr>
        </p:nvSpPr>
        <p:spPr>
          <a:xfrm>
            <a:off x="237506" y="597724"/>
            <a:ext cx="8596668" cy="2835990"/>
          </a:xfrm>
        </p:spPr>
        <p:txBody>
          <a:bodyPr>
            <a:noAutofit/>
          </a:bodyPr>
          <a:lstStyle/>
          <a:p>
            <a:r>
              <a:rPr lang="en-US" sz="2800" dirty="0">
                <a:latin typeface="NikoshBAN" panose="02000000000000000000" pitchFamily="2" charset="0"/>
                <a:cs typeface="NikoshBAN" panose="02000000000000000000" pitchFamily="2" charset="0"/>
              </a:rPr>
              <a:t>গ</a:t>
            </a:r>
            <a:r>
              <a:rPr lang="en-US" sz="2800" dirty="0">
                <a:solidFill>
                  <a:srgbClr val="0070C0"/>
                </a:solidFill>
                <a:latin typeface="NikoshBAN" panose="02000000000000000000" pitchFamily="2" charset="0"/>
                <a:cs typeface="NikoshBAN" panose="02000000000000000000" pitchFamily="2" charset="0"/>
              </a:rPr>
              <a:t>. </a:t>
            </a:r>
            <a:r>
              <a:rPr lang="en-US" sz="2800" dirty="0" err="1">
                <a:solidFill>
                  <a:srgbClr val="0070C0"/>
                </a:solidFill>
                <a:highlight>
                  <a:srgbClr val="00FF00"/>
                </a:highlight>
                <a:latin typeface="NikoshBAN" panose="02000000000000000000" pitchFamily="2" charset="0"/>
                <a:cs typeface="NikoshBAN" panose="02000000000000000000" pitchFamily="2" charset="0"/>
              </a:rPr>
              <a:t>ক্ষমতা</a:t>
            </a:r>
            <a:r>
              <a:rPr lang="en-US" sz="2800" dirty="0">
                <a:solidFill>
                  <a:srgbClr val="0070C0"/>
                </a:solidFill>
                <a:highlight>
                  <a:srgbClr val="00FF00"/>
                </a:highlight>
                <a:latin typeface="NikoshBAN" panose="02000000000000000000" pitchFamily="2" charset="0"/>
                <a:cs typeface="NikoshBAN" panose="02000000000000000000" pitchFamily="2" charset="0"/>
              </a:rPr>
              <a:t> ও </a:t>
            </a:r>
            <a:r>
              <a:rPr lang="en-US" sz="2800" dirty="0" err="1">
                <a:solidFill>
                  <a:srgbClr val="0070C0"/>
                </a:solidFill>
                <a:highlight>
                  <a:srgbClr val="00FF00"/>
                </a:highlight>
                <a:latin typeface="NikoshBAN" panose="02000000000000000000" pitchFamily="2" charset="0"/>
                <a:cs typeface="NikoshBAN" panose="02000000000000000000" pitchFamily="2" charset="0"/>
              </a:rPr>
              <a:t>মর্যাদা</a:t>
            </a:r>
            <a:r>
              <a:rPr lang="en-US" sz="2800" dirty="0">
                <a:latin typeface="NikoshBAN" panose="02000000000000000000" pitchFamily="2" charset="0"/>
                <a:cs typeface="NikoshBAN" panose="02000000000000000000" pitchFamily="2" charset="0"/>
              </a:rPr>
              <a:t>:</a:t>
            </a:r>
            <a:br>
              <a:rPr lang="en-US" sz="2800" dirty="0">
                <a:latin typeface="NikoshBAN" panose="02000000000000000000" pitchFamily="2" charset="0"/>
                <a:cs typeface="NikoshBAN" panose="02000000000000000000" pitchFamily="2" charset="0"/>
              </a:rPr>
            </a:br>
            <a:r>
              <a:rPr lang="en-US" sz="2800" dirty="0" err="1">
                <a:solidFill>
                  <a:srgbClr val="7030A0"/>
                </a:solidFill>
                <a:latin typeface="NikoshBAN" panose="02000000000000000000" pitchFamily="2" charset="0"/>
                <a:cs typeface="NikoshBAN" panose="02000000000000000000" pitchFamily="2" charset="0"/>
              </a:rPr>
              <a:t>নগর</a:t>
            </a:r>
            <a:r>
              <a:rPr lang="en-US" sz="2800" dirty="0">
                <a:solidFill>
                  <a:srgbClr val="7030A0"/>
                </a:solidFill>
                <a:latin typeface="NikoshBAN" panose="02000000000000000000" pitchFamily="2" charset="0"/>
                <a:cs typeface="NikoshBAN" panose="02000000000000000000" pitchFamily="2" charset="0"/>
              </a:rPr>
              <a:t> </a:t>
            </a:r>
            <a:r>
              <a:rPr lang="en-US" sz="2800" dirty="0" err="1">
                <a:solidFill>
                  <a:srgbClr val="7030A0"/>
                </a:solidFill>
                <a:latin typeface="NikoshBAN" panose="02000000000000000000" pitchFamily="2" charset="0"/>
                <a:cs typeface="NikoshBAN" panose="02000000000000000000" pitchFamily="2" charset="0"/>
              </a:rPr>
              <a:t>সমাজের</a:t>
            </a:r>
            <a:r>
              <a:rPr lang="en-US" sz="2800" dirty="0">
                <a:solidFill>
                  <a:srgbClr val="7030A0"/>
                </a:solidFill>
                <a:latin typeface="NikoshBAN" panose="02000000000000000000" pitchFamily="2" charset="0"/>
                <a:cs typeface="NikoshBAN" panose="02000000000000000000" pitchFamily="2" charset="0"/>
              </a:rPr>
              <a:t> </a:t>
            </a:r>
            <a:r>
              <a:rPr lang="en-US" sz="2800" dirty="0" err="1">
                <a:solidFill>
                  <a:srgbClr val="7030A0"/>
                </a:solidFill>
                <a:latin typeface="NikoshBAN" panose="02000000000000000000" pitchFamily="2" charset="0"/>
                <a:cs typeface="NikoshBAN" panose="02000000000000000000" pitchFamily="2" charset="0"/>
              </a:rPr>
              <a:t>সামাজিক</a:t>
            </a:r>
            <a:r>
              <a:rPr lang="en-US" sz="2800" dirty="0">
                <a:solidFill>
                  <a:srgbClr val="7030A0"/>
                </a:solidFill>
                <a:latin typeface="NikoshBAN" panose="02000000000000000000" pitchFamily="2" charset="0"/>
                <a:cs typeface="NikoshBAN" panose="02000000000000000000" pitchFamily="2" charset="0"/>
              </a:rPr>
              <a:t> </a:t>
            </a:r>
            <a:r>
              <a:rPr lang="en-US" sz="2800" dirty="0" err="1">
                <a:solidFill>
                  <a:srgbClr val="7030A0"/>
                </a:solidFill>
                <a:latin typeface="NikoshBAN" panose="02000000000000000000" pitchFamily="2" charset="0"/>
                <a:cs typeface="NikoshBAN" panose="02000000000000000000" pitchFamily="2" charset="0"/>
              </a:rPr>
              <a:t>স্তরবিন্যাস</a:t>
            </a:r>
            <a:r>
              <a:rPr lang="en-US" sz="2800" dirty="0">
                <a:solidFill>
                  <a:srgbClr val="7030A0"/>
                </a:solidFill>
                <a:latin typeface="NikoshBAN" panose="02000000000000000000" pitchFamily="2" charset="0"/>
                <a:cs typeface="NikoshBAN" panose="02000000000000000000" pitchFamily="2" charset="0"/>
              </a:rPr>
              <a:t> </a:t>
            </a:r>
            <a:r>
              <a:rPr lang="en-US" sz="2800" dirty="0" err="1">
                <a:solidFill>
                  <a:srgbClr val="7030A0"/>
                </a:solidFill>
                <a:latin typeface="NikoshBAN" panose="02000000000000000000" pitchFamily="2" charset="0"/>
                <a:cs typeface="NikoshBAN" panose="02000000000000000000" pitchFamily="2" charset="0"/>
              </a:rPr>
              <a:t>সামাজিক</a:t>
            </a:r>
            <a:r>
              <a:rPr lang="en-US" sz="2800" dirty="0">
                <a:solidFill>
                  <a:srgbClr val="7030A0"/>
                </a:solidFill>
                <a:latin typeface="NikoshBAN" panose="02000000000000000000" pitchFamily="2" charset="0"/>
                <a:cs typeface="NikoshBAN" panose="02000000000000000000" pitchFamily="2" charset="0"/>
              </a:rPr>
              <a:t> </a:t>
            </a:r>
            <a:r>
              <a:rPr lang="en-US" sz="2800" dirty="0" err="1">
                <a:solidFill>
                  <a:srgbClr val="7030A0"/>
                </a:solidFill>
                <a:latin typeface="NikoshBAN" panose="02000000000000000000" pitchFamily="2" charset="0"/>
                <a:cs typeface="NikoshBAN" panose="02000000000000000000" pitchFamily="2" charset="0"/>
              </a:rPr>
              <a:t>মর্যাদা</a:t>
            </a:r>
            <a:r>
              <a:rPr lang="en-US" sz="2800" dirty="0">
                <a:solidFill>
                  <a:srgbClr val="7030A0"/>
                </a:solidFill>
                <a:latin typeface="NikoshBAN" panose="02000000000000000000" pitchFamily="2" charset="0"/>
                <a:cs typeface="NikoshBAN" panose="02000000000000000000" pitchFamily="2" charset="0"/>
              </a:rPr>
              <a:t> ও </a:t>
            </a:r>
            <a:r>
              <a:rPr lang="en-US" sz="2800" dirty="0" err="1">
                <a:solidFill>
                  <a:srgbClr val="7030A0"/>
                </a:solidFill>
                <a:latin typeface="NikoshBAN" panose="02000000000000000000" pitchFamily="2" charset="0"/>
                <a:cs typeface="NikoshBAN" panose="02000000000000000000" pitchFamily="2" charset="0"/>
              </a:rPr>
              <a:t>ক্ষমতার</a:t>
            </a:r>
            <a:r>
              <a:rPr lang="en-US" sz="2800" dirty="0">
                <a:solidFill>
                  <a:srgbClr val="7030A0"/>
                </a:solidFill>
                <a:latin typeface="NikoshBAN" panose="02000000000000000000" pitchFamily="2" charset="0"/>
                <a:cs typeface="NikoshBAN" panose="02000000000000000000" pitchFamily="2" charset="0"/>
              </a:rPr>
              <a:t> </a:t>
            </a:r>
            <a:r>
              <a:rPr lang="en-US" sz="2800" dirty="0" err="1">
                <a:solidFill>
                  <a:srgbClr val="7030A0"/>
                </a:solidFill>
                <a:latin typeface="NikoshBAN" panose="02000000000000000000" pitchFamily="2" charset="0"/>
                <a:cs typeface="NikoshBAN" panose="02000000000000000000" pitchFamily="2" charset="0"/>
              </a:rPr>
              <a:t>উপর</a:t>
            </a:r>
            <a:r>
              <a:rPr lang="en-US" sz="2800" dirty="0">
                <a:solidFill>
                  <a:srgbClr val="7030A0"/>
                </a:solidFill>
                <a:latin typeface="NikoshBAN" panose="02000000000000000000" pitchFamily="2" charset="0"/>
                <a:cs typeface="NikoshBAN" panose="02000000000000000000" pitchFamily="2" charset="0"/>
              </a:rPr>
              <a:t> </a:t>
            </a:r>
            <a:r>
              <a:rPr lang="en-US" sz="2800" dirty="0" err="1">
                <a:solidFill>
                  <a:srgbClr val="7030A0"/>
                </a:solidFill>
                <a:latin typeface="NikoshBAN" panose="02000000000000000000" pitchFamily="2" charset="0"/>
                <a:cs typeface="NikoshBAN" panose="02000000000000000000" pitchFamily="2" charset="0"/>
              </a:rPr>
              <a:t>নির্ভর</a:t>
            </a:r>
            <a:r>
              <a:rPr lang="en-US" sz="2800" dirty="0">
                <a:solidFill>
                  <a:srgbClr val="7030A0"/>
                </a:solidFill>
                <a:latin typeface="NikoshBAN" panose="02000000000000000000" pitchFamily="2" charset="0"/>
                <a:cs typeface="NikoshBAN" panose="02000000000000000000" pitchFamily="2" charset="0"/>
              </a:rPr>
              <a:t> </a:t>
            </a:r>
            <a:r>
              <a:rPr lang="en-US" sz="2800" dirty="0" err="1">
                <a:solidFill>
                  <a:srgbClr val="7030A0"/>
                </a:solidFill>
                <a:latin typeface="NikoshBAN" panose="02000000000000000000" pitchFamily="2" charset="0"/>
                <a:cs typeface="NikoshBAN" panose="02000000000000000000" pitchFamily="2" charset="0"/>
              </a:rPr>
              <a:t>করে</a:t>
            </a:r>
            <a:r>
              <a:rPr lang="en-US" sz="2800" dirty="0">
                <a:solidFill>
                  <a:srgbClr val="7030A0"/>
                </a:solidFill>
                <a:latin typeface="NikoshBAN" panose="02000000000000000000" pitchFamily="2" charset="0"/>
                <a:cs typeface="NikoshBAN" panose="02000000000000000000" pitchFamily="2" charset="0"/>
              </a:rPr>
              <a:t>। </a:t>
            </a:r>
            <a:r>
              <a:rPr lang="en-US" sz="2800" dirty="0" err="1">
                <a:solidFill>
                  <a:srgbClr val="7030A0"/>
                </a:solidFill>
                <a:latin typeface="NikoshBAN" panose="02000000000000000000" pitchFamily="2" charset="0"/>
                <a:cs typeface="NikoshBAN" panose="02000000000000000000" pitchFamily="2" charset="0"/>
              </a:rPr>
              <a:t>সমাজবিজ্ঞানী</a:t>
            </a:r>
            <a:r>
              <a:rPr lang="en-US" sz="2800" dirty="0">
                <a:solidFill>
                  <a:srgbClr val="7030A0"/>
                </a:solidFill>
                <a:latin typeface="NikoshBAN" panose="02000000000000000000" pitchFamily="2" charset="0"/>
                <a:cs typeface="NikoshBAN" panose="02000000000000000000" pitchFamily="2" charset="0"/>
              </a:rPr>
              <a:t> </a:t>
            </a:r>
            <a:r>
              <a:rPr lang="en-US" sz="2800" dirty="0" err="1">
                <a:solidFill>
                  <a:srgbClr val="7030A0"/>
                </a:solidFill>
                <a:latin typeface="NikoshBAN" panose="02000000000000000000" pitchFamily="2" charset="0"/>
                <a:cs typeface="NikoshBAN" panose="02000000000000000000" pitchFamily="2" charset="0"/>
              </a:rPr>
              <a:t>ম্যাক্স</a:t>
            </a:r>
            <a:r>
              <a:rPr lang="en-US" sz="2800" dirty="0">
                <a:solidFill>
                  <a:srgbClr val="7030A0"/>
                </a:solidFill>
                <a:latin typeface="NikoshBAN" panose="02000000000000000000" pitchFamily="2" charset="0"/>
                <a:cs typeface="NikoshBAN" panose="02000000000000000000" pitchFamily="2" charset="0"/>
              </a:rPr>
              <a:t> </a:t>
            </a:r>
            <a:r>
              <a:rPr lang="en-US" sz="2800" dirty="0" err="1">
                <a:solidFill>
                  <a:srgbClr val="7030A0"/>
                </a:solidFill>
                <a:latin typeface="NikoshBAN" panose="02000000000000000000" pitchFamily="2" charset="0"/>
                <a:cs typeface="NikoshBAN" panose="02000000000000000000" pitchFamily="2" charset="0"/>
              </a:rPr>
              <a:t>ওয়েবারের</a:t>
            </a:r>
            <a:r>
              <a:rPr lang="en-US" sz="2800" dirty="0">
                <a:solidFill>
                  <a:srgbClr val="7030A0"/>
                </a:solidFill>
                <a:latin typeface="NikoshBAN" panose="02000000000000000000" pitchFamily="2" charset="0"/>
                <a:cs typeface="NikoshBAN" panose="02000000000000000000" pitchFamily="2" charset="0"/>
              </a:rPr>
              <a:t> </a:t>
            </a:r>
            <a:r>
              <a:rPr lang="en-US" sz="2800" dirty="0" err="1">
                <a:solidFill>
                  <a:srgbClr val="7030A0"/>
                </a:solidFill>
                <a:latin typeface="NikoshBAN" panose="02000000000000000000" pitchFamily="2" charset="0"/>
                <a:cs typeface="NikoshBAN" panose="02000000000000000000" pitchFamily="2" charset="0"/>
              </a:rPr>
              <a:t>মতে</a:t>
            </a:r>
            <a:r>
              <a:rPr lang="en-US" sz="2800" dirty="0">
                <a:solidFill>
                  <a:srgbClr val="7030A0"/>
                </a:solidFill>
                <a:latin typeface="NikoshBAN" panose="02000000000000000000" pitchFamily="2" charset="0"/>
                <a:cs typeface="NikoshBAN" panose="02000000000000000000" pitchFamily="2" charset="0"/>
              </a:rPr>
              <a:t>, </a:t>
            </a:r>
            <a:r>
              <a:rPr lang="en-US" sz="2800" dirty="0" err="1">
                <a:solidFill>
                  <a:srgbClr val="7030A0"/>
                </a:solidFill>
                <a:latin typeface="NikoshBAN" panose="02000000000000000000" pitchFamily="2" charset="0"/>
                <a:cs typeface="NikoshBAN" panose="02000000000000000000" pitchFamily="2" charset="0"/>
              </a:rPr>
              <a:t>ক্ষমতার</a:t>
            </a:r>
            <a:r>
              <a:rPr lang="en-US" sz="2800" dirty="0">
                <a:solidFill>
                  <a:srgbClr val="7030A0"/>
                </a:solidFill>
                <a:latin typeface="NikoshBAN" panose="02000000000000000000" pitchFamily="2" charset="0"/>
                <a:cs typeface="NikoshBAN" panose="02000000000000000000" pitchFamily="2" charset="0"/>
              </a:rPr>
              <a:t> </a:t>
            </a:r>
            <a:r>
              <a:rPr lang="en-US" sz="2800" dirty="0" err="1">
                <a:solidFill>
                  <a:srgbClr val="7030A0"/>
                </a:solidFill>
                <a:latin typeface="NikoshBAN" panose="02000000000000000000" pitchFamily="2" charset="0"/>
                <a:cs typeface="NikoshBAN" panose="02000000000000000000" pitchFamily="2" charset="0"/>
              </a:rPr>
              <a:t>উৎস</a:t>
            </a:r>
            <a:r>
              <a:rPr lang="en-US" sz="2800" dirty="0">
                <a:solidFill>
                  <a:srgbClr val="7030A0"/>
                </a:solidFill>
                <a:latin typeface="NikoshBAN" panose="02000000000000000000" pitchFamily="2" charset="0"/>
                <a:cs typeface="NikoshBAN" panose="02000000000000000000" pitchFamily="2" charset="0"/>
              </a:rPr>
              <a:t> </a:t>
            </a:r>
            <a:r>
              <a:rPr lang="en-US" sz="2800" dirty="0" err="1">
                <a:solidFill>
                  <a:srgbClr val="7030A0"/>
                </a:solidFill>
                <a:latin typeface="NikoshBAN" panose="02000000000000000000" pitchFamily="2" charset="0"/>
                <a:cs typeface="NikoshBAN" panose="02000000000000000000" pitchFamily="2" charset="0"/>
              </a:rPr>
              <a:t>ত্রিমাত্রিক-অর্থনীতি</a:t>
            </a:r>
            <a:r>
              <a:rPr lang="en-US" sz="2800" dirty="0">
                <a:solidFill>
                  <a:srgbClr val="7030A0"/>
                </a:solidFill>
                <a:latin typeface="NikoshBAN" panose="02000000000000000000" pitchFamily="2" charset="0"/>
                <a:cs typeface="NikoshBAN" panose="02000000000000000000" pitchFamily="2" charset="0"/>
              </a:rPr>
              <a:t>, </a:t>
            </a:r>
            <a:r>
              <a:rPr lang="en-US" sz="2800" dirty="0" err="1">
                <a:solidFill>
                  <a:srgbClr val="7030A0"/>
                </a:solidFill>
                <a:latin typeface="NikoshBAN" panose="02000000000000000000" pitchFamily="2" charset="0"/>
                <a:cs typeface="NikoshBAN" panose="02000000000000000000" pitchFamily="2" charset="0"/>
              </a:rPr>
              <a:t>সামাজিক</a:t>
            </a:r>
            <a:r>
              <a:rPr lang="en-US" sz="2800" dirty="0">
                <a:solidFill>
                  <a:srgbClr val="7030A0"/>
                </a:solidFill>
                <a:latin typeface="NikoshBAN" panose="02000000000000000000" pitchFamily="2" charset="0"/>
                <a:cs typeface="NikoshBAN" panose="02000000000000000000" pitchFamily="2" charset="0"/>
              </a:rPr>
              <a:t> </a:t>
            </a:r>
            <a:r>
              <a:rPr lang="en-US" sz="2800" dirty="0" err="1">
                <a:solidFill>
                  <a:srgbClr val="7030A0"/>
                </a:solidFill>
                <a:latin typeface="NikoshBAN" panose="02000000000000000000" pitchFamily="2" charset="0"/>
                <a:cs typeface="NikoshBAN" panose="02000000000000000000" pitchFamily="2" charset="0"/>
              </a:rPr>
              <a:t>এবং</a:t>
            </a:r>
            <a:r>
              <a:rPr lang="en-US" sz="2800" dirty="0">
                <a:solidFill>
                  <a:srgbClr val="7030A0"/>
                </a:solidFill>
                <a:latin typeface="NikoshBAN" panose="02000000000000000000" pitchFamily="2" charset="0"/>
                <a:cs typeface="NikoshBAN" panose="02000000000000000000" pitchFamily="2" charset="0"/>
              </a:rPr>
              <a:t> </a:t>
            </a:r>
            <a:r>
              <a:rPr lang="en-US" sz="2800" dirty="0" err="1">
                <a:solidFill>
                  <a:srgbClr val="7030A0"/>
                </a:solidFill>
                <a:latin typeface="NikoshBAN" panose="02000000000000000000" pitchFamily="2" charset="0"/>
                <a:cs typeface="NikoshBAN" panose="02000000000000000000" pitchFamily="2" charset="0"/>
              </a:rPr>
              <a:t>রাজনৈতিক</a:t>
            </a:r>
            <a:r>
              <a:rPr lang="en-US" sz="2800" dirty="0">
                <a:solidFill>
                  <a:srgbClr val="7030A0"/>
                </a:solidFill>
                <a:latin typeface="NikoshBAN" panose="02000000000000000000" pitchFamily="2" charset="0"/>
                <a:cs typeface="NikoshBAN" panose="02000000000000000000" pitchFamily="2" charset="0"/>
              </a:rPr>
              <a:t>। </a:t>
            </a:r>
            <a:r>
              <a:rPr lang="en-US" sz="2800" dirty="0" err="1">
                <a:solidFill>
                  <a:srgbClr val="7030A0"/>
                </a:solidFill>
                <a:latin typeface="NikoshBAN" panose="02000000000000000000" pitchFamily="2" charset="0"/>
                <a:cs typeface="NikoshBAN" panose="02000000000000000000" pitchFamily="2" charset="0"/>
              </a:rPr>
              <a:t>নগর</a:t>
            </a:r>
            <a:r>
              <a:rPr lang="en-US" sz="2800" dirty="0">
                <a:solidFill>
                  <a:srgbClr val="7030A0"/>
                </a:solidFill>
                <a:latin typeface="NikoshBAN" panose="02000000000000000000" pitchFamily="2" charset="0"/>
                <a:cs typeface="NikoshBAN" panose="02000000000000000000" pitchFamily="2" charset="0"/>
              </a:rPr>
              <a:t> </a:t>
            </a:r>
            <a:r>
              <a:rPr lang="en-US" sz="2800" dirty="0" err="1">
                <a:solidFill>
                  <a:srgbClr val="7030A0"/>
                </a:solidFill>
                <a:latin typeface="NikoshBAN" panose="02000000000000000000" pitchFamily="2" charset="0"/>
                <a:cs typeface="NikoshBAN" panose="02000000000000000000" pitchFamily="2" charset="0"/>
              </a:rPr>
              <a:t>সমাজে</a:t>
            </a:r>
            <a:r>
              <a:rPr lang="en-US" sz="2800" dirty="0">
                <a:solidFill>
                  <a:srgbClr val="7030A0"/>
                </a:solidFill>
                <a:latin typeface="NikoshBAN" panose="02000000000000000000" pitchFamily="2" charset="0"/>
                <a:cs typeface="NikoshBAN" panose="02000000000000000000" pitchFamily="2" charset="0"/>
              </a:rPr>
              <a:t> </a:t>
            </a:r>
            <a:r>
              <a:rPr lang="en-US" sz="2800" dirty="0" err="1">
                <a:solidFill>
                  <a:srgbClr val="7030A0"/>
                </a:solidFill>
                <a:latin typeface="NikoshBAN" panose="02000000000000000000" pitchFamily="2" charset="0"/>
                <a:cs typeface="NikoshBAN" panose="02000000000000000000" pitchFamily="2" charset="0"/>
              </a:rPr>
              <a:t>ক্ষমতার</a:t>
            </a:r>
            <a:r>
              <a:rPr lang="en-US" sz="2800" dirty="0">
                <a:solidFill>
                  <a:srgbClr val="7030A0"/>
                </a:solidFill>
                <a:latin typeface="NikoshBAN" panose="02000000000000000000" pitchFamily="2" charset="0"/>
                <a:cs typeface="NikoshBAN" panose="02000000000000000000" pitchFamily="2" charset="0"/>
              </a:rPr>
              <a:t> </a:t>
            </a:r>
            <a:r>
              <a:rPr lang="en-US" sz="2800" dirty="0" err="1">
                <a:solidFill>
                  <a:srgbClr val="7030A0"/>
                </a:solidFill>
                <a:latin typeface="NikoshBAN" panose="02000000000000000000" pitchFamily="2" charset="0"/>
                <a:cs typeface="NikoshBAN" panose="02000000000000000000" pitchFamily="2" charset="0"/>
              </a:rPr>
              <a:t>ভিত্তিতে</a:t>
            </a:r>
            <a:r>
              <a:rPr lang="en-US" sz="2800" dirty="0">
                <a:solidFill>
                  <a:srgbClr val="7030A0"/>
                </a:solidFill>
                <a:latin typeface="NikoshBAN" panose="02000000000000000000" pitchFamily="2" charset="0"/>
                <a:cs typeface="NikoshBAN" panose="02000000000000000000" pitchFamily="2" charset="0"/>
              </a:rPr>
              <a:t> </a:t>
            </a:r>
            <a:r>
              <a:rPr lang="en-US" sz="2800" dirty="0" err="1">
                <a:solidFill>
                  <a:srgbClr val="7030A0"/>
                </a:solidFill>
                <a:latin typeface="NikoshBAN" panose="02000000000000000000" pitchFamily="2" charset="0"/>
                <a:cs typeface="NikoshBAN" panose="02000000000000000000" pitchFamily="2" charset="0"/>
              </a:rPr>
              <a:t>সাধারণত</a:t>
            </a:r>
            <a:r>
              <a:rPr lang="en-US" sz="2800" dirty="0">
                <a:solidFill>
                  <a:srgbClr val="7030A0"/>
                </a:solidFill>
                <a:latin typeface="NikoshBAN" panose="02000000000000000000" pitchFamily="2" charset="0"/>
                <a:cs typeface="NikoshBAN" panose="02000000000000000000" pitchFamily="2" charset="0"/>
              </a:rPr>
              <a:t> </a:t>
            </a:r>
            <a:r>
              <a:rPr lang="en-US" sz="2800" dirty="0" err="1">
                <a:solidFill>
                  <a:srgbClr val="7030A0"/>
                </a:solidFill>
                <a:latin typeface="NikoshBAN" panose="02000000000000000000" pitchFamily="2" charset="0"/>
                <a:cs typeface="NikoshBAN" panose="02000000000000000000" pitchFamily="2" charset="0"/>
              </a:rPr>
              <a:t>তিন</a:t>
            </a:r>
            <a:r>
              <a:rPr lang="en-US" sz="2800" dirty="0">
                <a:solidFill>
                  <a:srgbClr val="7030A0"/>
                </a:solidFill>
                <a:latin typeface="NikoshBAN" panose="02000000000000000000" pitchFamily="2" charset="0"/>
                <a:cs typeface="NikoshBAN" panose="02000000000000000000" pitchFamily="2" charset="0"/>
              </a:rPr>
              <a:t> </a:t>
            </a:r>
            <a:r>
              <a:rPr lang="en-US" sz="2800" dirty="0" err="1">
                <a:solidFill>
                  <a:srgbClr val="7030A0"/>
                </a:solidFill>
                <a:latin typeface="NikoshBAN" panose="02000000000000000000" pitchFamily="2" charset="0"/>
                <a:cs typeface="NikoshBAN" panose="02000000000000000000" pitchFamily="2" charset="0"/>
              </a:rPr>
              <a:t>ধরনের</a:t>
            </a:r>
            <a:r>
              <a:rPr lang="en-US" sz="2800" dirty="0">
                <a:solidFill>
                  <a:srgbClr val="7030A0"/>
                </a:solidFill>
                <a:latin typeface="NikoshBAN" panose="02000000000000000000" pitchFamily="2" charset="0"/>
                <a:cs typeface="NikoshBAN" panose="02000000000000000000" pitchFamily="2" charset="0"/>
              </a:rPr>
              <a:t> </a:t>
            </a:r>
            <a:r>
              <a:rPr lang="en-US" sz="2800" dirty="0" err="1">
                <a:solidFill>
                  <a:srgbClr val="7030A0"/>
                </a:solidFill>
                <a:latin typeface="NikoshBAN" panose="02000000000000000000" pitchFamily="2" charset="0"/>
                <a:cs typeface="NikoshBAN" panose="02000000000000000000" pitchFamily="2" charset="0"/>
              </a:rPr>
              <a:t>স্তরায়ন</a:t>
            </a:r>
            <a:r>
              <a:rPr lang="en-US" sz="2800" dirty="0">
                <a:solidFill>
                  <a:srgbClr val="7030A0"/>
                </a:solidFill>
                <a:latin typeface="NikoshBAN" panose="02000000000000000000" pitchFamily="2" charset="0"/>
                <a:cs typeface="NikoshBAN" panose="02000000000000000000" pitchFamily="2" charset="0"/>
              </a:rPr>
              <a:t> </a:t>
            </a:r>
            <a:r>
              <a:rPr lang="en-US" sz="2800" dirty="0" err="1">
                <a:solidFill>
                  <a:srgbClr val="7030A0"/>
                </a:solidFill>
                <a:latin typeface="NikoshBAN" panose="02000000000000000000" pitchFamily="2" charset="0"/>
                <a:cs typeface="NikoshBAN" panose="02000000000000000000" pitchFamily="2" charset="0"/>
              </a:rPr>
              <a:t>লক্ষ্য</a:t>
            </a:r>
            <a:r>
              <a:rPr lang="en-US" sz="2800" dirty="0">
                <a:solidFill>
                  <a:srgbClr val="7030A0"/>
                </a:solidFill>
                <a:latin typeface="NikoshBAN" panose="02000000000000000000" pitchFamily="2" charset="0"/>
                <a:cs typeface="NikoshBAN" panose="02000000000000000000" pitchFamily="2" charset="0"/>
              </a:rPr>
              <a:t> </a:t>
            </a:r>
            <a:r>
              <a:rPr lang="en-US" sz="2800" dirty="0" err="1">
                <a:solidFill>
                  <a:srgbClr val="7030A0"/>
                </a:solidFill>
                <a:latin typeface="NikoshBAN" panose="02000000000000000000" pitchFamily="2" charset="0"/>
                <a:cs typeface="NikoshBAN" panose="02000000000000000000" pitchFamily="2" charset="0"/>
              </a:rPr>
              <a:t>করা</a:t>
            </a:r>
            <a:r>
              <a:rPr lang="en-US" sz="2800" dirty="0">
                <a:solidFill>
                  <a:srgbClr val="7030A0"/>
                </a:solidFill>
                <a:latin typeface="NikoshBAN" panose="02000000000000000000" pitchFamily="2" charset="0"/>
                <a:cs typeface="NikoshBAN" panose="02000000000000000000" pitchFamily="2" charset="0"/>
              </a:rPr>
              <a:t> </a:t>
            </a:r>
            <a:r>
              <a:rPr lang="en-US" sz="2800" dirty="0" err="1">
                <a:solidFill>
                  <a:srgbClr val="7030A0"/>
                </a:solidFill>
                <a:latin typeface="NikoshBAN" panose="02000000000000000000" pitchFamily="2" charset="0"/>
                <a:cs typeface="NikoshBAN" panose="02000000000000000000" pitchFamily="2" charset="0"/>
              </a:rPr>
              <a:t>যায়</a:t>
            </a:r>
            <a:r>
              <a:rPr lang="en-US" sz="2800" dirty="0">
                <a:solidFill>
                  <a:srgbClr val="7030A0"/>
                </a:solidFill>
                <a:latin typeface="NikoshBAN" panose="02000000000000000000" pitchFamily="2" charset="0"/>
                <a:cs typeface="NikoshBAN" panose="02000000000000000000" pitchFamily="2" charset="0"/>
              </a:rPr>
              <a:t>। </a:t>
            </a:r>
            <a:r>
              <a:rPr lang="en-US" sz="2800" dirty="0" err="1">
                <a:solidFill>
                  <a:srgbClr val="7030A0"/>
                </a:solidFill>
                <a:latin typeface="NikoshBAN" panose="02000000000000000000" pitchFamily="2" charset="0"/>
                <a:cs typeface="NikoshBAN" panose="02000000000000000000" pitchFamily="2" charset="0"/>
              </a:rPr>
              <a:t>যথা</a:t>
            </a:r>
            <a:r>
              <a:rPr lang="en-US" sz="2800" dirty="0">
                <a:solidFill>
                  <a:srgbClr val="7030A0"/>
                </a:solidFill>
                <a:latin typeface="NikoshBAN" panose="02000000000000000000" pitchFamily="2" charset="0"/>
                <a:cs typeface="NikoshBAN" panose="02000000000000000000" pitchFamily="2" charset="0"/>
              </a:rPr>
              <a:t>-</a:t>
            </a:r>
          </a:p>
        </p:txBody>
      </p:sp>
      <p:sp>
        <p:nvSpPr>
          <p:cNvPr id="3" name="Content Placeholder 2">
            <a:extLst>
              <a:ext uri="{FF2B5EF4-FFF2-40B4-BE49-F238E27FC236}">
                <a16:creationId xmlns:a16="http://schemas.microsoft.com/office/drawing/2014/main" id="{19AA2D36-1539-B145-AD14-CA2BCBD84705}"/>
              </a:ext>
            </a:extLst>
          </p:cNvPr>
          <p:cNvSpPr>
            <a:spLocks noGrp="1"/>
          </p:cNvSpPr>
          <p:nvPr>
            <p:ph sz="quarter" idx="13"/>
          </p:nvPr>
        </p:nvSpPr>
        <p:spPr>
          <a:xfrm>
            <a:off x="237506" y="3160582"/>
            <a:ext cx="9947563" cy="3697418"/>
          </a:xfrm>
        </p:spPr>
        <p:txBody>
          <a:bodyPr>
            <a:noAutofit/>
          </a:bodyPr>
          <a:lstStyle/>
          <a:p>
            <a:r>
              <a:rPr lang="en-US" sz="2400" dirty="0" err="1">
                <a:solidFill>
                  <a:schemeClr val="accent5"/>
                </a:solidFill>
                <a:latin typeface="NikoshBAN" panose="02000000000000000000" pitchFamily="2" charset="0"/>
                <a:cs typeface="NikoshBAN" panose="02000000000000000000" pitchFamily="2" charset="0"/>
              </a:rPr>
              <a:t>শাসক</a:t>
            </a:r>
            <a:r>
              <a:rPr lang="en-US" sz="2400" dirty="0">
                <a:solidFill>
                  <a:schemeClr val="accent5"/>
                </a:solidFill>
                <a:latin typeface="NikoshBAN" panose="02000000000000000000" pitchFamily="2" charset="0"/>
                <a:cs typeface="NikoshBAN" panose="02000000000000000000" pitchFamily="2" charset="0"/>
              </a:rPr>
              <a:t> </a:t>
            </a:r>
            <a:r>
              <a:rPr lang="en-US" sz="2400" dirty="0" err="1">
                <a:solidFill>
                  <a:schemeClr val="accent5"/>
                </a:solidFill>
                <a:latin typeface="NikoshBAN" panose="02000000000000000000" pitchFamily="2" charset="0"/>
                <a:cs typeface="NikoshBAN" panose="02000000000000000000" pitchFamily="2" charset="0"/>
              </a:rPr>
              <a:t>এলিট</a:t>
            </a:r>
            <a:r>
              <a:rPr lang="en-US" sz="2400" dirty="0">
                <a:latin typeface="NikoshBAN" panose="02000000000000000000" pitchFamily="2" charset="0"/>
                <a:cs typeface="NikoshBAN" panose="02000000000000000000" pitchFamily="2" charset="0"/>
              </a:rPr>
              <a:t>: </a:t>
            </a:r>
            <a:r>
              <a:rPr lang="en-US" sz="2400" dirty="0" err="1">
                <a:solidFill>
                  <a:schemeClr val="accent2">
                    <a:lumMod val="75000"/>
                  </a:schemeClr>
                </a:solidFill>
                <a:latin typeface="NikoshBAN" panose="02000000000000000000" pitchFamily="2" charset="0"/>
                <a:cs typeface="NikoshBAN" panose="02000000000000000000" pitchFamily="2" charset="0"/>
              </a:rPr>
              <a:t>শাসক</a:t>
            </a:r>
            <a:r>
              <a:rPr lang="en-US" sz="2400" dirty="0">
                <a:solidFill>
                  <a:schemeClr val="accent2">
                    <a:lumMod val="75000"/>
                  </a:schemeClr>
                </a:solidFill>
                <a:latin typeface="NikoshBAN" panose="02000000000000000000" pitchFamily="2" charset="0"/>
                <a:cs typeface="NikoshBAN" panose="02000000000000000000" pitchFamily="2" charset="0"/>
              </a:rPr>
              <a:t> </a:t>
            </a:r>
            <a:r>
              <a:rPr lang="en-US" sz="2400" dirty="0" err="1">
                <a:solidFill>
                  <a:schemeClr val="accent2">
                    <a:lumMod val="75000"/>
                  </a:schemeClr>
                </a:solidFill>
                <a:latin typeface="NikoshBAN" panose="02000000000000000000" pitchFamily="2" charset="0"/>
                <a:cs typeface="NikoshBAN" panose="02000000000000000000" pitchFamily="2" charset="0"/>
              </a:rPr>
              <a:t>এলিট</a:t>
            </a:r>
            <a:r>
              <a:rPr lang="en-US" sz="2400" dirty="0">
                <a:solidFill>
                  <a:schemeClr val="accent2">
                    <a:lumMod val="75000"/>
                  </a:schemeClr>
                </a:solidFill>
                <a:latin typeface="NikoshBAN" panose="02000000000000000000" pitchFamily="2" charset="0"/>
                <a:cs typeface="NikoshBAN" panose="02000000000000000000" pitchFamily="2" charset="0"/>
              </a:rPr>
              <a:t> </a:t>
            </a:r>
            <a:r>
              <a:rPr lang="en-US" sz="2400" dirty="0" err="1">
                <a:solidFill>
                  <a:schemeClr val="accent2">
                    <a:lumMod val="75000"/>
                  </a:schemeClr>
                </a:solidFill>
                <a:latin typeface="NikoshBAN" panose="02000000000000000000" pitchFamily="2" charset="0"/>
                <a:cs typeface="NikoshBAN" panose="02000000000000000000" pitchFamily="2" charset="0"/>
              </a:rPr>
              <a:t>তারাই</a:t>
            </a:r>
            <a:r>
              <a:rPr lang="en-US" sz="2400" dirty="0">
                <a:solidFill>
                  <a:schemeClr val="accent2">
                    <a:lumMod val="75000"/>
                  </a:schemeClr>
                </a:solidFill>
                <a:latin typeface="NikoshBAN" panose="02000000000000000000" pitchFamily="2" charset="0"/>
                <a:cs typeface="NikoshBAN" panose="02000000000000000000" pitchFamily="2" charset="0"/>
              </a:rPr>
              <a:t> </a:t>
            </a:r>
            <a:r>
              <a:rPr lang="en-US" sz="2400" dirty="0" err="1">
                <a:solidFill>
                  <a:schemeClr val="accent2">
                    <a:lumMod val="75000"/>
                  </a:schemeClr>
                </a:solidFill>
                <a:latin typeface="NikoshBAN" panose="02000000000000000000" pitchFamily="2" charset="0"/>
                <a:cs typeface="NikoshBAN" panose="02000000000000000000" pitchFamily="2" charset="0"/>
              </a:rPr>
              <a:t>যারা</a:t>
            </a:r>
            <a:r>
              <a:rPr lang="en-US" sz="2400" dirty="0">
                <a:solidFill>
                  <a:schemeClr val="accent2">
                    <a:lumMod val="75000"/>
                  </a:schemeClr>
                </a:solidFill>
                <a:latin typeface="NikoshBAN" panose="02000000000000000000" pitchFamily="2" charset="0"/>
                <a:cs typeface="NikoshBAN" panose="02000000000000000000" pitchFamily="2" charset="0"/>
              </a:rPr>
              <a:t> </a:t>
            </a:r>
            <a:r>
              <a:rPr lang="en-US" sz="2400" dirty="0" err="1">
                <a:solidFill>
                  <a:schemeClr val="accent2">
                    <a:lumMod val="75000"/>
                  </a:schemeClr>
                </a:solidFill>
                <a:latin typeface="NikoshBAN" panose="02000000000000000000" pitchFamily="2" charset="0"/>
                <a:cs typeface="NikoshBAN" panose="02000000000000000000" pitchFamily="2" charset="0"/>
              </a:rPr>
              <a:t>শাসন</a:t>
            </a:r>
            <a:r>
              <a:rPr lang="en-US" sz="2400" dirty="0">
                <a:solidFill>
                  <a:schemeClr val="accent2">
                    <a:lumMod val="75000"/>
                  </a:schemeClr>
                </a:solidFill>
                <a:latin typeface="NikoshBAN" panose="02000000000000000000" pitchFamily="2" charset="0"/>
                <a:cs typeface="NikoshBAN" panose="02000000000000000000" pitchFamily="2" charset="0"/>
              </a:rPr>
              <a:t> </a:t>
            </a:r>
            <a:r>
              <a:rPr lang="en-US" sz="2400" dirty="0" err="1">
                <a:solidFill>
                  <a:schemeClr val="accent2">
                    <a:lumMod val="75000"/>
                  </a:schemeClr>
                </a:solidFill>
                <a:latin typeface="NikoshBAN" panose="02000000000000000000" pitchFamily="2" charset="0"/>
                <a:cs typeface="NikoshBAN" panose="02000000000000000000" pitchFamily="2" charset="0"/>
              </a:rPr>
              <a:t>ক্ষমতায়</a:t>
            </a:r>
            <a:r>
              <a:rPr lang="en-US" sz="2400" dirty="0">
                <a:solidFill>
                  <a:schemeClr val="accent2">
                    <a:lumMod val="75000"/>
                  </a:schemeClr>
                </a:solidFill>
                <a:latin typeface="NikoshBAN" panose="02000000000000000000" pitchFamily="2" charset="0"/>
                <a:cs typeface="NikoshBAN" panose="02000000000000000000" pitchFamily="2" charset="0"/>
              </a:rPr>
              <a:t> </a:t>
            </a:r>
            <a:r>
              <a:rPr lang="en-US" sz="2400" dirty="0" err="1">
                <a:solidFill>
                  <a:schemeClr val="accent2">
                    <a:lumMod val="75000"/>
                  </a:schemeClr>
                </a:solidFill>
                <a:latin typeface="NikoshBAN" panose="02000000000000000000" pitchFamily="2" charset="0"/>
                <a:cs typeface="NikoshBAN" panose="02000000000000000000" pitchFamily="2" charset="0"/>
              </a:rPr>
              <a:t>অধিষ্ঠিত</a:t>
            </a:r>
            <a:r>
              <a:rPr lang="en-US" sz="2400" dirty="0">
                <a:solidFill>
                  <a:schemeClr val="accent2">
                    <a:lumMod val="75000"/>
                  </a:schemeClr>
                </a:solidFill>
                <a:latin typeface="NikoshBAN" panose="02000000000000000000" pitchFamily="2" charset="0"/>
                <a:cs typeface="NikoshBAN" panose="02000000000000000000" pitchFamily="2" charset="0"/>
              </a:rPr>
              <a:t> </a:t>
            </a:r>
            <a:r>
              <a:rPr lang="en-US" sz="2400" dirty="0" err="1">
                <a:solidFill>
                  <a:schemeClr val="accent2">
                    <a:lumMod val="75000"/>
                  </a:schemeClr>
                </a:solidFill>
                <a:latin typeface="NikoshBAN" panose="02000000000000000000" pitchFamily="2" charset="0"/>
                <a:cs typeface="NikoshBAN" panose="02000000000000000000" pitchFamily="2" charset="0"/>
              </a:rPr>
              <a:t>থাকে</a:t>
            </a:r>
            <a:r>
              <a:rPr lang="en-US" sz="2400" dirty="0">
                <a:solidFill>
                  <a:schemeClr val="accent2">
                    <a:lumMod val="75000"/>
                  </a:schemeClr>
                </a:solidFill>
                <a:latin typeface="NikoshBAN" panose="02000000000000000000" pitchFamily="2" charset="0"/>
                <a:cs typeface="NikoshBAN" panose="02000000000000000000" pitchFamily="2" charset="0"/>
              </a:rPr>
              <a:t>। </a:t>
            </a:r>
            <a:r>
              <a:rPr lang="en-US" sz="2400" dirty="0" err="1">
                <a:solidFill>
                  <a:schemeClr val="accent2">
                    <a:lumMod val="75000"/>
                  </a:schemeClr>
                </a:solidFill>
                <a:latin typeface="NikoshBAN" panose="02000000000000000000" pitchFamily="2" charset="0"/>
                <a:cs typeface="NikoshBAN" panose="02000000000000000000" pitchFamily="2" charset="0"/>
              </a:rPr>
              <a:t>যেমন-বাংলাদেশের</a:t>
            </a:r>
            <a:r>
              <a:rPr lang="en-US" sz="2400" dirty="0">
                <a:solidFill>
                  <a:schemeClr val="accent2">
                    <a:lumMod val="75000"/>
                  </a:schemeClr>
                </a:solidFill>
                <a:latin typeface="NikoshBAN" panose="02000000000000000000" pitchFamily="2" charset="0"/>
                <a:cs typeface="NikoshBAN" panose="02000000000000000000" pitchFamily="2" charset="0"/>
              </a:rPr>
              <a:t> </a:t>
            </a:r>
            <a:r>
              <a:rPr lang="en-US" sz="2400" dirty="0" err="1">
                <a:solidFill>
                  <a:schemeClr val="accent2">
                    <a:lumMod val="75000"/>
                  </a:schemeClr>
                </a:solidFill>
                <a:latin typeface="NikoshBAN" panose="02000000000000000000" pitchFamily="2" charset="0"/>
                <a:cs typeface="NikoshBAN" panose="02000000000000000000" pitchFamily="2" charset="0"/>
              </a:rPr>
              <a:t>বর্তমান</a:t>
            </a:r>
            <a:r>
              <a:rPr lang="en-US" sz="2400" dirty="0">
                <a:solidFill>
                  <a:schemeClr val="accent2">
                    <a:lumMod val="75000"/>
                  </a:schemeClr>
                </a:solidFill>
                <a:latin typeface="NikoshBAN" panose="02000000000000000000" pitchFamily="2" charset="0"/>
                <a:cs typeface="NikoshBAN" panose="02000000000000000000" pitchFamily="2" charset="0"/>
              </a:rPr>
              <a:t> </a:t>
            </a:r>
            <a:r>
              <a:rPr lang="en-US" sz="2400" dirty="0" err="1">
                <a:solidFill>
                  <a:schemeClr val="accent2">
                    <a:lumMod val="75000"/>
                  </a:schemeClr>
                </a:solidFill>
                <a:latin typeface="NikoshBAN" panose="02000000000000000000" pitchFamily="2" charset="0"/>
                <a:cs typeface="NikoshBAN" panose="02000000000000000000" pitchFamily="2" charset="0"/>
              </a:rPr>
              <a:t>ক্ষমতাসীন</a:t>
            </a:r>
            <a:r>
              <a:rPr lang="en-US" sz="2400" dirty="0">
                <a:solidFill>
                  <a:schemeClr val="accent2">
                    <a:lumMod val="75000"/>
                  </a:schemeClr>
                </a:solidFill>
                <a:latin typeface="NikoshBAN" panose="02000000000000000000" pitchFamily="2" charset="0"/>
                <a:cs typeface="NikoshBAN" panose="02000000000000000000" pitchFamily="2" charset="0"/>
              </a:rPr>
              <a:t> </a:t>
            </a:r>
            <a:r>
              <a:rPr lang="en-US" sz="2400" dirty="0" err="1">
                <a:solidFill>
                  <a:schemeClr val="accent2">
                    <a:lumMod val="75000"/>
                  </a:schemeClr>
                </a:solidFill>
                <a:latin typeface="NikoshBAN" panose="02000000000000000000" pitchFamily="2" charset="0"/>
                <a:cs typeface="NikoshBAN" panose="02000000000000000000" pitchFamily="2" charset="0"/>
              </a:rPr>
              <a:t>রাজনৈতিক</a:t>
            </a:r>
            <a:r>
              <a:rPr lang="en-US" sz="2400" dirty="0">
                <a:solidFill>
                  <a:schemeClr val="accent2">
                    <a:lumMod val="75000"/>
                  </a:schemeClr>
                </a:solidFill>
                <a:latin typeface="NikoshBAN" panose="02000000000000000000" pitchFamily="2" charset="0"/>
                <a:cs typeface="NikoshBAN" panose="02000000000000000000" pitchFamily="2" charset="0"/>
              </a:rPr>
              <a:t> </a:t>
            </a:r>
            <a:r>
              <a:rPr lang="en-US" sz="2400" dirty="0" err="1">
                <a:solidFill>
                  <a:schemeClr val="accent2">
                    <a:lumMod val="75000"/>
                  </a:schemeClr>
                </a:solidFill>
                <a:latin typeface="NikoshBAN" panose="02000000000000000000" pitchFamily="2" charset="0"/>
                <a:cs typeface="NikoshBAN" panose="02000000000000000000" pitchFamily="2" charset="0"/>
              </a:rPr>
              <a:t>দল</a:t>
            </a:r>
            <a:r>
              <a:rPr lang="en-US" sz="2400" dirty="0">
                <a:solidFill>
                  <a:schemeClr val="accent2">
                    <a:lumMod val="75000"/>
                  </a:schemeClr>
                </a:solidFill>
                <a:latin typeface="NikoshBAN" panose="02000000000000000000" pitchFamily="2" charset="0"/>
                <a:cs typeface="NikoshBAN" panose="02000000000000000000" pitchFamily="2" charset="0"/>
              </a:rPr>
              <a:t> </a:t>
            </a:r>
            <a:r>
              <a:rPr lang="en-US" sz="2400" dirty="0" err="1">
                <a:solidFill>
                  <a:schemeClr val="accent2">
                    <a:lumMod val="75000"/>
                  </a:schemeClr>
                </a:solidFill>
                <a:latin typeface="NikoshBAN" panose="02000000000000000000" pitchFamily="2" charset="0"/>
                <a:cs typeface="NikoshBAN" panose="02000000000000000000" pitchFamily="2" charset="0"/>
              </a:rPr>
              <a:t>বাংলাদেশ</a:t>
            </a:r>
            <a:r>
              <a:rPr lang="en-US" sz="2400" dirty="0">
                <a:solidFill>
                  <a:schemeClr val="accent2">
                    <a:lumMod val="75000"/>
                  </a:schemeClr>
                </a:solidFill>
                <a:latin typeface="NikoshBAN" panose="02000000000000000000" pitchFamily="2" charset="0"/>
                <a:cs typeface="NikoshBAN" panose="02000000000000000000" pitchFamily="2" charset="0"/>
              </a:rPr>
              <a:t> </a:t>
            </a:r>
            <a:r>
              <a:rPr lang="en-US" sz="2400" dirty="0" err="1">
                <a:solidFill>
                  <a:schemeClr val="accent2">
                    <a:lumMod val="75000"/>
                  </a:schemeClr>
                </a:solidFill>
                <a:latin typeface="NikoshBAN" panose="02000000000000000000" pitchFamily="2" charset="0"/>
                <a:cs typeface="NikoshBAN" panose="02000000000000000000" pitchFamily="2" charset="0"/>
              </a:rPr>
              <a:t>আওয়ামী</a:t>
            </a:r>
            <a:r>
              <a:rPr lang="en-US" sz="2400" dirty="0">
                <a:solidFill>
                  <a:schemeClr val="accent2">
                    <a:lumMod val="75000"/>
                  </a:schemeClr>
                </a:solidFill>
                <a:latin typeface="NikoshBAN" panose="02000000000000000000" pitchFamily="2" charset="0"/>
                <a:cs typeface="NikoshBAN" panose="02000000000000000000" pitchFamily="2" charset="0"/>
              </a:rPr>
              <a:t> </a:t>
            </a:r>
            <a:r>
              <a:rPr lang="en-US" sz="2400" dirty="0" err="1">
                <a:solidFill>
                  <a:schemeClr val="accent2">
                    <a:lumMod val="75000"/>
                  </a:schemeClr>
                </a:solidFill>
                <a:latin typeface="NikoshBAN" panose="02000000000000000000" pitchFamily="2" charset="0"/>
                <a:cs typeface="NikoshBAN" panose="02000000000000000000" pitchFamily="2" charset="0"/>
              </a:rPr>
              <a:t>লীগ</a:t>
            </a:r>
            <a:r>
              <a:rPr lang="en-US" sz="2400" dirty="0">
                <a:solidFill>
                  <a:schemeClr val="accent2">
                    <a:lumMod val="75000"/>
                  </a:schemeClr>
                </a:solidFill>
                <a:latin typeface="NikoshBAN" panose="02000000000000000000" pitchFamily="2" charset="0"/>
                <a:cs typeface="NikoshBAN" panose="02000000000000000000" pitchFamily="2" charset="0"/>
              </a:rPr>
              <a:t>।</a:t>
            </a:r>
          </a:p>
          <a:p>
            <a:r>
              <a:rPr lang="en-US" sz="2400" dirty="0" err="1">
                <a:solidFill>
                  <a:srgbClr val="C00000"/>
                </a:solidFill>
                <a:latin typeface="NikoshBAN" panose="02000000000000000000" pitchFamily="2" charset="0"/>
                <a:cs typeface="NikoshBAN" panose="02000000000000000000" pitchFamily="2" charset="0"/>
              </a:rPr>
              <a:t>অশাসকএলিট</a:t>
            </a:r>
            <a:r>
              <a:rPr lang="en-US" sz="2400" dirty="0" err="1">
                <a:latin typeface="NikoshBAN" panose="02000000000000000000" pitchFamily="2" charset="0"/>
                <a:cs typeface="NikoshBAN" panose="02000000000000000000" pitchFamily="2" charset="0"/>
              </a:rPr>
              <a:t>:</a:t>
            </a:r>
            <a:r>
              <a:rPr lang="en-US" sz="2400" dirty="0" err="1">
                <a:solidFill>
                  <a:srgbClr val="0070C0"/>
                </a:solidFill>
                <a:latin typeface="NikoshBAN" panose="02000000000000000000" pitchFamily="2" charset="0"/>
                <a:cs typeface="NikoshBAN" panose="02000000000000000000" pitchFamily="2" charset="0"/>
              </a:rPr>
              <a:t>অশাসকএলিট</a:t>
            </a:r>
            <a:r>
              <a:rPr lang="en-US" sz="2400" dirty="0">
                <a:solidFill>
                  <a:srgbClr val="0070C0"/>
                </a:solidFill>
                <a:latin typeface="NikoshBAN" panose="02000000000000000000" pitchFamily="2" charset="0"/>
                <a:cs typeface="NikoshBAN" panose="02000000000000000000" pitchFamily="2" charset="0"/>
              </a:rPr>
              <a:t> </a:t>
            </a:r>
            <a:r>
              <a:rPr lang="en-US" sz="2400" dirty="0" err="1">
                <a:solidFill>
                  <a:srgbClr val="0070C0"/>
                </a:solidFill>
                <a:latin typeface="NikoshBAN" panose="02000000000000000000" pitchFamily="2" charset="0"/>
                <a:cs typeface="NikoshBAN" panose="02000000000000000000" pitchFamily="2" charset="0"/>
              </a:rPr>
              <a:t>বলতে</a:t>
            </a:r>
            <a:r>
              <a:rPr lang="en-US" sz="2400" dirty="0">
                <a:solidFill>
                  <a:srgbClr val="0070C0"/>
                </a:solidFill>
                <a:latin typeface="NikoshBAN" panose="02000000000000000000" pitchFamily="2" charset="0"/>
                <a:cs typeface="NikoshBAN" panose="02000000000000000000" pitchFamily="2" charset="0"/>
              </a:rPr>
              <a:t> </a:t>
            </a:r>
            <a:r>
              <a:rPr lang="en-US" sz="2400" dirty="0" err="1">
                <a:solidFill>
                  <a:srgbClr val="0070C0"/>
                </a:solidFill>
                <a:latin typeface="NikoshBAN" panose="02000000000000000000" pitchFamily="2" charset="0"/>
                <a:cs typeface="NikoshBAN" panose="02000000000000000000" pitchFamily="2" charset="0"/>
              </a:rPr>
              <a:t>বুঝায়</a:t>
            </a:r>
            <a:r>
              <a:rPr lang="en-US" sz="2400" dirty="0">
                <a:solidFill>
                  <a:srgbClr val="0070C0"/>
                </a:solidFill>
                <a:latin typeface="NikoshBAN" panose="02000000000000000000" pitchFamily="2" charset="0"/>
                <a:cs typeface="NikoshBAN" panose="02000000000000000000" pitchFamily="2" charset="0"/>
              </a:rPr>
              <a:t> </a:t>
            </a:r>
            <a:r>
              <a:rPr lang="en-US" sz="2400" dirty="0" err="1">
                <a:solidFill>
                  <a:srgbClr val="0070C0"/>
                </a:solidFill>
                <a:latin typeface="NikoshBAN" panose="02000000000000000000" pitchFamily="2" charset="0"/>
                <a:cs typeface="NikoshBAN" panose="02000000000000000000" pitchFamily="2" charset="0"/>
              </a:rPr>
              <a:t>যারা</a:t>
            </a:r>
            <a:r>
              <a:rPr lang="en-US" sz="2400" dirty="0">
                <a:solidFill>
                  <a:srgbClr val="0070C0"/>
                </a:solidFill>
                <a:latin typeface="NikoshBAN" panose="02000000000000000000" pitchFamily="2" charset="0"/>
                <a:cs typeface="NikoshBAN" panose="02000000000000000000" pitchFamily="2" charset="0"/>
              </a:rPr>
              <a:t> </a:t>
            </a:r>
            <a:r>
              <a:rPr lang="en-US" sz="2400" dirty="0" err="1">
                <a:solidFill>
                  <a:srgbClr val="0070C0"/>
                </a:solidFill>
                <a:latin typeface="NikoshBAN" panose="02000000000000000000" pitchFamily="2" charset="0"/>
                <a:cs typeface="NikoshBAN" panose="02000000000000000000" pitchFamily="2" charset="0"/>
              </a:rPr>
              <a:t>সমাজের</a:t>
            </a:r>
            <a:r>
              <a:rPr lang="en-US" sz="2400" dirty="0">
                <a:solidFill>
                  <a:srgbClr val="0070C0"/>
                </a:solidFill>
                <a:latin typeface="NikoshBAN" panose="02000000000000000000" pitchFamily="2" charset="0"/>
                <a:cs typeface="NikoshBAN" panose="02000000000000000000" pitchFamily="2" charset="0"/>
              </a:rPr>
              <a:t> </a:t>
            </a:r>
            <a:r>
              <a:rPr lang="en-US" sz="2400" dirty="0" err="1">
                <a:solidFill>
                  <a:srgbClr val="0070C0"/>
                </a:solidFill>
                <a:latin typeface="NikoshBAN" panose="02000000000000000000" pitchFamily="2" charset="0"/>
                <a:cs typeface="NikoshBAN" panose="02000000000000000000" pitchFamily="2" charset="0"/>
              </a:rPr>
              <a:t>শীর্ষে</a:t>
            </a:r>
            <a:r>
              <a:rPr lang="en-US" sz="2400" dirty="0">
                <a:solidFill>
                  <a:srgbClr val="0070C0"/>
                </a:solidFill>
                <a:latin typeface="NikoshBAN" panose="02000000000000000000" pitchFamily="2" charset="0"/>
                <a:cs typeface="NikoshBAN" panose="02000000000000000000" pitchFamily="2" charset="0"/>
              </a:rPr>
              <a:t> </a:t>
            </a:r>
            <a:r>
              <a:rPr lang="en-US" sz="2400" dirty="0" err="1">
                <a:solidFill>
                  <a:srgbClr val="0070C0"/>
                </a:solidFill>
                <a:latin typeface="NikoshBAN" panose="02000000000000000000" pitchFamily="2" charset="0"/>
                <a:cs typeface="NikoshBAN" panose="02000000000000000000" pitchFamily="2" charset="0"/>
              </a:rPr>
              <a:t>অবস্থান</a:t>
            </a:r>
            <a:r>
              <a:rPr lang="en-US" sz="2400" dirty="0">
                <a:solidFill>
                  <a:srgbClr val="0070C0"/>
                </a:solidFill>
                <a:latin typeface="NikoshBAN" panose="02000000000000000000" pitchFamily="2" charset="0"/>
                <a:cs typeface="NikoshBAN" panose="02000000000000000000" pitchFamily="2" charset="0"/>
              </a:rPr>
              <a:t> </a:t>
            </a:r>
            <a:r>
              <a:rPr lang="en-US" sz="2400" dirty="0" err="1">
                <a:solidFill>
                  <a:srgbClr val="0070C0"/>
                </a:solidFill>
                <a:latin typeface="NikoshBAN" panose="02000000000000000000" pitchFamily="2" charset="0"/>
                <a:cs typeface="NikoshBAN" panose="02000000000000000000" pitchFamily="2" charset="0"/>
              </a:rPr>
              <a:t>করে</a:t>
            </a:r>
            <a:r>
              <a:rPr lang="en-US" sz="2400" dirty="0">
                <a:solidFill>
                  <a:srgbClr val="0070C0"/>
                </a:solidFill>
                <a:latin typeface="NikoshBAN" panose="02000000000000000000" pitchFamily="2" charset="0"/>
                <a:cs typeface="NikoshBAN" panose="02000000000000000000" pitchFamily="2" charset="0"/>
              </a:rPr>
              <a:t>, </a:t>
            </a:r>
            <a:r>
              <a:rPr lang="en-US" sz="2400" dirty="0" err="1">
                <a:solidFill>
                  <a:srgbClr val="0070C0"/>
                </a:solidFill>
                <a:latin typeface="NikoshBAN" panose="02000000000000000000" pitchFamily="2" charset="0"/>
                <a:cs typeface="NikoshBAN" panose="02000000000000000000" pitchFamily="2" charset="0"/>
              </a:rPr>
              <a:t>কিন্তু</a:t>
            </a:r>
            <a:r>
              <a:rPr lang="en-US" sz="2400" dirty="0">
                <a:solidFill>
                  <a:srgbClr val="0070C0"/>
                </a:solidFill>
                <a:latin typeface="NikoshBAN" panose="02000000000000000000" pitchFamily="2" charset="0"/>
                <a:cs typeface="NikoshBAN" panose="02000000000000000000" pitchFamily="2" charset="0"/>
              </a:rPr>
              <a:t> </a:t>
            </a:r>
            <a:r>
              <a:rPr lang="en-US" sz="2400" dirty="0" err="1">
                <a:solidFill>
                  <a:srgbClr val="0070C0"/>
                </a:solidFill>
                <a:latin typeface="NikoshBAN" panose="02000000000000000000" pitchFamily="2" charset="0"/>
                <a:cs typeface="NikoshBAN" panose="02000000000000000000" pitchFamily="2" charset="0"/>
              </a:rPr>
              <a:t>তাদের</a:t>
            </a:r>
            <a:r>
              <a:rPr lang="en-US" sz="2400" dirty="0">
                <a:solidFill>
                  <a:srgbClr val="0070C0"/>
                </a:solidFill>
                <a:latin typeface="NikoshBAN" panose="02000000000000000000" pitchFamily="2" charset="0"/>
                <a:cs typeface="NikoshBAN" panose="02000000000000000000" pitchFamily="2" charset="0"/>
              </a:rPr>
              <a:t> </a:t>
            </a:r>
            <a:r>
              <a:rPr lang="en-US" sz="2400" dirty="0" err="1">
                <a:solidFill>
                  <a:srgbClr val="0070C0"/>
                </a:solidFill>
                <a:latin typeface="NikoshBAN" panose="02000000000000000000" pitchFamily="2" charset="0"/>
                <a:cs typeface="NikoshBAN" panose="02000000000000000000" pitchFamily="2" charset="0"/>
              </a:rPr>
              <a:t>শাসন</a:t>
            </a:r>
            <a:r>
              <a:rPr lang="en-US" sz="2400" dirty="0">
                <a:solidFill>
                  <a:srgbClr val="0070C0"/>
                </a:solidFill>
                <a:latin typeface="NikoshBAN" panose="02000000000000000000" pitchFamily="2" charset="0"/>
                <a:cs typeface="NikoshBAN" panose="02000000000000000000" pitchFamily="2" charset="0"/>
              </a:rPr>
              <a:t> </a:t>
            </a:r>
            <a:r>
              <a:rPr lang="en-US" sz="2400" dirty="0" err="1">
                <a:solidFill>
                  <a:srgbClr val="0070C0"/>
                </a:solidFill>
                <a:latin typeface="NikoshBAN" panose="02000000000000000000" pitchFamily="2" charset="0"/>
                <a:cs typeface="NikoshBAN" panose="02000000000000000000" pitchFamily="2" charset="0"/>
              </a:rPr>
              <a:t>কর্ম</a:t>
            </a:r>
            <a:r>
              <a:rPr lang="en-US" sz="2400" dirty="0">
                <a:solidFill>
                  <a:srgbClr val="0070C0"/>
                </a:solidFill>
                <a:latin typeface="NikoshBAN" panose="02000000000000000000" pitchFamily="2" charset="0"/>
                <a:cs typeface="NikoshBAN" panose="02000000000000000000" pitchFamily="2" charset="0"/>
              </a:rPr>
              <a:t> </a:t>
            </a:r>
            <a:r>
              <a:rPr lang="en-US" sz="2400" dirty="0" err="1">
                <a:solidFill>
                  <a:srgbClr val="0070C0"/>
                </a:solidFill>
                <a:latin typeface="NikoshBAN" panose="02000000000000000000" pitchFamily="2" charset="0"/>
                <a:cs typeface="NikoshBAN" panose="02000000000000000000" pitchFamily="2" charset="0"/>
              </a:rPr>
              <a:t>ক্ষমতা</a:t>
            </a:r>
            <a:r>
              <a:rPr lang="en-US" sz="2400" dirty="0">
                <a:solidFill>
                  <a:srgbClr val="0070C0"/>
                </a:solidFill>
                <a:latin typeface="NikoshBAN" panose="02000000000000000000" pitchFamily="2" charset="0"/>
                <a:cs typeface="NikoshBAN" panose="02000000000000000000" pitchFamily="2" charset="0"/>
              </a:rPr>
              <a:t> </a:t>
            </a:r>
            <a:r>
              <a:rPr lang="en-US" sz="2400" dirty="0" err="1">
                <a:solidFill>
                  <a:srgbClr val="0070C0"/>
                </a:solidFill>
                <a:latin typeface="NikoshBAN" panose="02000000000000000000" pitchFamily="2" charset="0"/>
                <a:cs typeface="NikoshBAN" panose="02000000000000000000" pitchFamily="2" charset="0"/>
              </a:rPr>
              <a:t>থাকেনা</a:t>
            </a:r>
            <a:r>
              <a:rPr lang="en-US" sz="2400" dirty="0">
                <a:solidFill>
                  <a:srgbClr val="0070C0"/>
                </a:solidFill>
                <a:latin typeface="NikoshBAN" panose="02000000000000000000" pitchFamily="2" charset="0"/>
                <a:cs typeface="NikoshBAN" panose="02000000000000000000" pitchFamily="2" charset="0"/>
              </a:rPr>
              <a:t>। </a:t>
            </a:r>
            <a:r>
              <a:rPr lang="en-US" sz="2400" dirty="0" err="1">
                <a:solidFill>
                  <a:srgbClr val="0070C0"/>
                </a:solidFill>
                <a:latin typeface="NikoshBAN" panose="02000000000000000000" pitchFamily="2" charset="0"/>
                <a:cs typeface="NikoshBAN" panose="02000000000000000000" pitchFamily="2" charset="0"/>
              </a:rPr>
              <a:t>যেমন-বাংলাদেশের</a:t>
            </a:r>
            <a:r>
              <a:rPr lang="en-US" sz="2400" dirty="0">
                <a:solidFill>
                  <a:srgbClr val="0070C0"/>
                </a:solidFill>
                <a:latin typeface="NikoshBAN" panose="02000000000000000000" pitchFamily="2" charset="0"/>
                <a:cs typeface="NikoshBAN" panose="02000000000000000000" pitchFamily="2" charset="0"/>
              </a:rPr>
              <a:t> </a:t>
            </a:r>
            <a:r>
              <a:rPr lang="en-US" sz="2400" dirty="0" err="1">
                <a:solidFill>
                  <a:srgbClr val="0070C0"/>
                </a:solidFill>
                <a:latin typeface="NikoshBAN" panose="02000000000000000000" pitchFamily="2" charset="0"/>
                <a:cs typeface="NikoshBAN" panose="02000000000000000000" pitchFamily="2" charset="0"/>
              </a:rPr>
              <a:t>অন্যতম</a:t>
            </a:r>
            <a:r>
              <a:rPr lang="en-US" sz="2400" dirty="0">
                <a:solidFill>
                  <a:srgbClr val="0070C0"/>
                </a:solidFill>
                <a:latin typeface="NikoshBAN" panose="02000000000000000000" pitchFamily="2" charset="0"/>
                <a:cs typeface="NikoshBAN" panose="02000000000000000000" pitchFamily="2" charset="0"/>
              </a:rPr>
              <a:t> </a:t>
            </a:r>
            <a:r>
              <a:rPr lang="en-US" sz="2400" dirty="0" err="1">
                <a:solidFill>
                  <a:srgbClr val="0070C0"/>
                </a:solidFill>
                <a:latin typeface="NikoshBAN" panose="02000000000000000000" pitchFamily="2" charset="0"/>
                <a:cs typeface="NikoshBAN" panose="02000000000000000000" pitchFamily="2" charset="0"/>
              </a:rPr>
              <a:t>বিরোধী</a:t>
            </a:r>
            <a:r>
              <a:rPr lang="en-US" sz="2400" dirty="0">
                <a:solidFill>
                  <a:srgbClr val="0070C0"/>
                </a:solidFill>
                <a:latin typeface="NikoshBAN" panose="02000000000000000000" pitchFamily="2" charset="0"/>
                <a:cs typeface="NikoshBAN" panose="02000000000000000000" pitchFamily="2" charset="0"/>
              </a:rPr>
              <a:t> </a:t>
            </a:r>
            <a:r>
              <a:rPr lang="en-US" sz="2400" dirty="0" err="1">
                <a:solidFill>
                  <a:srgbClr val="0070C0"/>
                </a:solidFill>
                <a:latin typeface="NikoshBAN" panose="02000000000000000000" pitchFamily="2" charset="0"/>
                <a:cs typeface="NikoshBAN" panose="02000000000000000000" pitchFamily="2" charset="0"/>
              </a:rPr>
              <a:t>রাজনৈতিক</a:t>
            </a:r>
            <a:r>
              <a:rPr lang="en-US" sz="2400" dirty="0">
                <a:solidFill>
                  <a:srgbClr val="0070C0"/>
                </a:solidFill>
                <a:latin typeface="NikoshBAN" panose="02000000000000000000" pitchFamily="2" charset="0"/>
                <a:cs typeface="NikoshBAN" panose="02000000000000000000" pitchFamily="2" charset="0"/>
              </a:rPr>
              <a:t> </a:t>
            </a:r>
            <a:r>
              <a:rPr lang="en-US" sz="2400" dirty="0" err="1">
                <a:solidFill>
                  <a:srgbClr val="0070C0"/>
                </a:solidFill>
                <a:latin typeface="NikoshBAN" panose="02000000000000000000" pitchFamily="2" charset="0"/>
                <a:cs typeface="NikoshBAN" panose="02000000000000000000" pitchFamily="2" charset="0"/>
              </a:rPr>
              <a:t>দল</a:t>
            </a:r>
            <a:r>
              <a:rPr lang="en-US" sz="2400" dirty="0">
                <a:solidFill>
                  <a:srgbClr val="0070C0"/>
                </a:solidFill>
                <a:latin typeface="NikoshBAN" panose="02000000000000000000" pitchFamily="2" charset="0"/>
                <a:cs typeface="NikoshBAN" panose="02000000000000000000" pitchFamily="2" charset="0"/>
              </a:rPr>
              <a:t> </a:t>
            </a:r>
            <a:r>
              <a:rPr lang="en-US" sz="2400" dirty="0" err="1">
                <a:solidFill>
                  <a:srgbClr val="0070C0"/>
                </a:solidFill>
                <a:latin typeface="NikoshBAN" panose="02000000000000000000" pitchFamily="2" charset="0"/>
                <a:cs typeface="NikoshBAN" panose="02000000000000000000" pitchFamily="2" charset="0"/>
              </a:rPr>
              <a:t>বিএনপি</a:t>
            </a:r>
            <a:r>
              <a:rPr lang="en-US" sz="2400" dirty="0">
                <a:solidFill>
                  <a:srgbClr val="0070C0"/>
                </a:solidFill>
                <a:latin typeface="NikoshBAN" panose="02000000000000000000" pitchFamily="2" charset="0"/>
                <a:cs typeface="NikoshBAN" panose="02000000000000000000" pitchFamily="2" charset="0"/>
              </a:rPr>
              <a:t>।</a:t>
            </a:r>
          </a:p>
          <a:p>
            <a:r>
              <a:rPr lang="en-US" sz="2400" dirty="0" err="1">
                <a:solidFill>
                  <a:srgbClr val="C00000"/>
                </a:solidFill>
                <a:latin typeface="NikoshBAN" panose="02000000000000000000" pitchFamily="2" charset="0"/>
                <a:cs typeface="NikoshBAN" panose="02000000000000000000" pitchFamily="2" charset="0"/>
              </a:rPr>
              <a:t>চাপ</a:t>
            </a:r>
            <a:r>
              <a:rPr lang="en-US" sz="2400" dirty="0">
                <a:solidFill>
                  <a:srgbClr val="C00000"/>
                </a:solidFill>
                <a:latin typeface="NikoshBAN" panose="02000000000000000000" pitchFamily="2" charset="0"/>
                <a:cs typeface="NikoshBAN" panose="02000000000000000000" pitchFamily="2" charset="0"/>
              </a:rPr>
              <a:t> </a:t>
            </a:r>
            <a:r>
              <a:rPr lang="en-US" sz="2400" dirty="0" err="1">
                <a:solidFill>
                  <a:srgbClr val="C00000"/>
                </a:solidFill>
                <a:latin typeface="NikoshBAN" panose="02000000000000000000" pitchFamily="2" charset="0"/>
                <a:cs typeface="NikoshBAN" panose="02000000000000000000" pitchFamily="2" charset="0"/>
              </a:rPr>
              <a:t>সৃষ্টিকারী</a:t>
            </a:r>
            <a:r>
              <a:rPr lang="en-US" sz="2400" dirty="0">
                <a:solidFill>
                  <a:srgbClr val="C00000"/>
                </a:solidFill>
                <a:latin typeface="NikoshBAN" panose="02000000000000000000" pitchFamily="2" charset="0"/>
                <a:cs typeface="NikoshBAN" panose="02000000000000000000" pitchFamily="2" charset="0"/>
              </a:rPr>
              <a:t> </a:t>
            </a:r>
            <a:r>
              <a:rPr lang="en-US" sz="2400" dirty="0" err="1">
                <a:solidFill>
                  <a:srgbClr val="C00000"/>
                </a:solidFill>
                <a:latin typeface="NikoshBAN" panose="02000000000000000000" pitchFamily="2" charset="0"/>
                <a:cs typeface="NikoshBAN" panose="02000000000000000000" pitchFamily="2" charset="0"/>
              </a:rPr>
              <a:t>গোষ্ঠী</a:t>
            </a:r>
            <a:r>
              <a:rPr lang="en-US" sz="2400" dirty="0">
                <a:latin typeface="NikoshBAN" panose="02000000000000000000" pitchFamily="2" charset="0"/>
                <a:cs typeface="NikoshBAN" panose="02000000000000000000" pitchFamily="2" charset="0"/>
              </a:rPr>
              <a:t>: </a:t>
            </a:r>
            <a:r>
              <a:rPr lang="en-US" sz="2400" dirty="0" err="1">
                <a:solidFill>
                  <a:srgbClr val="002060"/>
                </a:solidFill>
                <a:latin typeface="NikoshBAN" panose="02000000000000000000" pitchFamily="2" charset="0"/>
                <a:cs typeface="NikoshBAN" panose="02000000000000000000" pitchFamily="2" charset="0"/>
              </a:rPr>
              <a:t>সমাজে</a:t>
            </a:r>
            <a:r>
              <a:rPr lang="en-US" sz="2400" dirty="0">
                <a:solidFill>
                  <a:srgbClr val="002060"/>
                </a:solidFill>
                <a:latin typeface="NikoshBAN" panose="02000000000000000000" pitchFamily="2" charset="0"/>
                <a:cs typeface="NikoshBAN" panose="02000000000000000000" pitchFamily="2" charset="0"/>
              </a:rPr>
              <a:t> </a:t>
            </a:r>
            <a:r>
              <a:rPr lang="en-US" sz="2400" dirty="0" err="1">
                <a:solidFill>
                  <a:srgbClr val="002060"/>
                </a:solidFill>
                <a:latin typeface="NikoshBAN" panose="02000000000000000000" pitchFamily="2" charset="0"/>
                <a:cs typeface="NikoshBAN" panose="02000000000000000000" pitchFamily="2" charset="0"/>
              </a:rPr>
              <a:t>বিভিন্ন</a:t>
            </a:r>
            <a:r>
              <a:rPr lang="en-US" sz="2400" dirty="0">
                <a:solidFill>
                  <a:srgbClr val="002060"/>
                </a:solidFill>
                <a:latin typeface="NikoshBAN" panose="02000000000000000000" pitchFamily="2" charset="0"/>
                <a:cs typeface="NikoshBAN" panose="02000000000000000000" pitchFamily="2" charset="0"/>
              </a:rPr>
              <a:t> </a:t>
            </a:r>
            <a:r>
              <a:rPr lang="en-US" sz="2400" dirty="0" err="1">
                <a:solidFill>
                  <a:srgbClr val="002060"/>
                </a:solidFill>
                <a:latin typeface="NikoshBAN" panose="02000000000000000000" pitchFamily="2" charset="0"/>
                <a:cs typeface="NikoshBAN" panose="02000000000000000000" pitchFamily="2" charset="0"/>
              </a:rPr>
              <a:t>রকম</a:t>
            </a:r>
            <a:r>
              <a:rPr lang="en-US" sz="2400" dirty="0">
                <a:solidFill>
                  <a:srgbClr val="002060"/>
                </a:solidFill>
                <a:latin typeface="NikoshBAN" panose="02000000000000000000" pitchFamily="2" charset="0"/>
                <a:cs typeface="NikoshBAN" panose="02000000000000000000" pitchFamily="2" charset="0"/>
              </a:rPr>
              <a:t> </a:t>
            </a:r>
            <a:r>
              <a:rPr lang="en-US" sz="2400" dirty="0" err="1">
                <a:solidFill>
                  <a:srgbClr val="002060"/>
                </a:solidFill>
                <a:latin typeface="NikoshBAN" panose="02000000000000000000" pitchFamily="2" charset="0"/>
                <a:cs typeface="NikoshBAN" panose="02000000000000000000" pitchFamily="2" charset="0"/>
              </a:rPr>
              <a:t>দল</a:t>
            </a:r>
            <a:r>
              <a:rPr lang="en-US" sz="2400" dirty="0">
                <a:solidFill>
                  <a:srgbClr val="002060"/>
                </a:solidFill>
                <a:latin typeface="NikoshBAN" panose="02000000000000000000" pitchFamily="2" charset="0"/>
                <a:cs typeface="NikoshBAN" panose="02000000000000000000" pitchFamily="2" charset="0"/>
              </a:rPr>
              <a:t> </a:t>
            </a:r>
            <a:r>
              <a:rPr lang="en-US" sz="2400" dirty="0" err="1">
                <a:solidFill>
                  <a:srgbClr val="002060"/>
                </a:solidFill>
                <a:latin typeface="NikoshBAN" panose="02000000000000000000" pitchFamily="2" charset="0"/>
                <a:cs typeface="NikoshBAN" panose="02000000000000000000" pitchFamily="2" charset="0"/>
              </a:rPr>
              <a:t>থাকে</a:t>
            </a:r>
            <a:r>
              <a:rPr lang="en-US" sz="2400" dirty="0">
                <a:solidFill>
                  <a:srgbClr val="002060"/>
                </a:solidFill>
                <a:latin typeface="NikoshBAN" panose="02000000000000000000" pitchFamily="2" charset="0"/>
                <a:cs typeface="NikoshBAN" panose="02000000000000000000" pitchFamily="2" charset="0"/>
              </a:rPr>
              <a:t> </a:t>
            </a:r>
            <a:r>
              <a:rPr lang="en-US" sz="2400" dirty="0" err="1">
                <a:solidFill>
                  <a:srgbClr val="002060"/>
                </a:solidFill>
                <a:latin typeface="NikoshBAN" panose="02000000000000000000" pitchFamily="2" charset="0"/>
                <a:cs typeface="NikoshBAN" panose="02000000000000000000" pitchFamily="2" charset="0"/>
              </a:rPr>
              <a:t>যারা</a:t>
            </a:r>
            <a:r>
              <a:rPr lang="en-US" sz="2400" dirty="0">
                <a:solidFill>
                  <a:srgbClr val="002060"/>
                </a:solidFill>
                <a:latin typeface="NikoshBAN" panose="02000000000000000000" pitchFamily="2" charset="0"/>
                <a:cs typeface="NikoshBAN" panose="02000000000000000000" pitchFamily="2" charset="0"/>
              </a:rPr>
              <a:t> </a:t>
            </a:r>
            <a:r>
              <a:rPr lang="en-US" sz="2400" dirty="0" err="1">
                <a:solidFill>
                  <a:srgbClr val="002060"/>
                </a:solidFill>
                <a:latin typeface="NikoshBAN" panose="02000000000000000000" pitchFamily="2" charset="0"/>
                <a:cs typeface="NikoshBAN" panose="02000000000000000000" pitchFamily="2" charset="0"/>
              </a:rPr>
              <a:t>রাজনৈতিক</a:t>
            </a:r>
            <a:r>
              <a:rPr lang="en-US" sz="2400" dirty="0">
                <a:solidFill>
                  <a:srgbClr val="002060"/>
                </a:solidFill>
                <a:latin typeface="NikoshBAN" panose="02000000000000000000" pitchFamily="2" charset="0"/>
                <a:cs typeface="NikoshBAN" panose="02000000000000000000" pitchFamily="2" charset="0"/>
              </a:rPr>
              <a:t> </a:t>
            </a:r>
            <a:r>
              <a:rPr lang="en-US" sz="2400" dirty="0" err="1">
                <a:solidFill>
                  <a:srgbClr val="002060"/>
                </a:solidFill>
                <a:latin typeface="NikoshBAN" panose="02000000000000000000" pitchFamily="2" charset="0"/>
                <a:cs typeface="NikoshBAN" panose="02000000000000000000" pitchFamily="2" charset="0"/>
              </a:rPr>
              <a:t>দল</a:t>
            </a:r>
            <a:r>
              <a:rPr lang="en-US" sz="2400" dirty="0">
                <a:solidFill>
                  <a:srgbClr val="002060"/>
                </a:solidFill>
                <a:latin typeface="NikoshBAN" panose="02000000000000000000" pitchFamily="2" charset="0"/>
                <a:cs typeface="NikoshBAN" panose="02000000000000000000" pitchFamily="2" charset="0"/>
              </a:rPr>
              <a:t> </a:t>
            </a:r>
            <a:r>
              <a:rPr lang="en-US" sz="2400" dirty="0" err="1">
                <a:solidFill>
                  <a:srgbClr val="002060"/>
                </a:solidFill>
                <a:latin typeface="NikoshBAN" panose="02000000000000000000" pitchFamily="2" charset="0"/>
                <a:cs typeface="NikoshBAN" panose="02000000000000000000" pitchFamily="2" charset="0"/>
              </a:rPr>
              <a:t>নয়</a:t>
            </a:r>
            <a:r>
              <a:rPr lang="en-US" sz="2400" dirty="0">
                <a:solidFill>
                  <a:srgbClr val="002060"/>
                </a:solidFill>
                <a:latin typeface="NikoshBAN" panose="02000000000000000000" pitchFamily="2" charset="0"/>
                <a:cs typeface="NikoshBAN" panose="02000000000000000000" pitchFamily="2" charset="0"/>
              </a:rPr>
              <a:t>। </a:t>
            </a:r>
            <a:r>
              <a:rPr lang="en-US" sz="2400" dirty="0" err="1">
                <a:solidFill>
                  <a:srgbClr val="002060"/>
                </a:solidFill>
                <a:latin typeface="NikoshBAN" panose="02000000000000000000" pitchFamily="2" charset="0"/>
                <a:cs typeface="NikoshBAN" panose="02000000000000000000" pitchFamily="2" charset="0"/>
              </a:rPr>
              <a:t>কিন্তু</a:t>
            </a:r>
            <a:r>
              <a:rPr lang="en-US" sz="2400" dirty="0">
                <a:solidFill>
                  <a:srgbClr val="002060"/>
                </a:solidFill>
                <a:latin typeface="NikoshBAN" panose="02000000000000000000" pitchFamily="2" charset="0"/>
                <a:cs typeface="NikoshBAN" panose="02000000000000000000" pitchFamily="2" charset="0"/>
              </a:rPr>
              <a:t> </a:t>
            </a:r>
            <a:r>
              <a:rPr lang="en-US" sz="2400" dirty="0" err="1">
                <a:solidFill>
                  <a:srgbClr val="002060"/>
                </a:solidFill>
                <a:latin typeface="NikoshBAN" panose="02000000000000000000" pitchFamily="2" charset="0"/>
                <a:cs typeface="NikoshBAN" panose="02000000000000000000" pitchFamily="2" charset="0"/>
              </a:rPr>
              <a:t>দেশের</a:t>
            </a:r>
            <a:r>
              <a:rPr lang="en-US" sz="2400" dirty="0">
                <a:solidFill>
                  <a:srgbClr val="002060"/>
                </a:solidFill>
                <a:latin typeface="NikoshBAN" panose="02000000000000000000" pitchFamily="2" charset="0"/>
                <a:cs typeface="NikoshBAN" panose="02000000000000000000" pitchFamily="2" charset="0"/>
              </a:rPr>
              <a:t> </a:t>
            </a:r>
            <a:r>
              <a:rPr lang="en-US" sz="2400" dirty="0" err="1">
                <a:solidFill>
                  <a:srgbClr val="002060"/>
                </a:solidFill>
                <a:latin typeface="NikoshBAN" panose="02000000000000000000" pitchFamily="2" charset="0"/>
                <a:cs typeface="NikoshBAN" panose="02000000000000000000" pitchFamily="2" charset="0"/>
              </a:rPr>
              <a:t>আর্থ-সামাজিক</a:t>
            </a:r>
            <a:r>
              <a:rPr lang="en-US" sz="2400" dirty="0">
                <a:solidFill>
                  <a:srgbClr val="002060"/>
                </a:solidFill>
                <a:latin typeface="NikoshBAN" panose="02000000000000000000" pitchFamily="2" charset="0"/>
                <a:cs typeface="NikoshBAN" panose="02000000000000000000" pitchFamily="2" charset="0"/>
              </a:rPr>
              <a:t> ও </a:t>
            </a:r>
            <a:r>
              <a:rPr lang="en-US" sz="2400" dirty="0" err="1">
                <a:solidFill>
                  <a:srgbClr val="002060"/>
                </a:solidFill>
                <a:latin typeface="NikoshBAN" panose="02000000000000000000" pitchFamily="2" charset="0"/>
                <a:cs typeface="NikoshBAN" panose="02000000000000000000" pitchFamily="2" charset="0"/>
              </a:rPr>
              <a:t>রাজনৈতিক</a:t>
            </a:r>
            <a:r>
              <a:rPr lang="en-US" sz="2400" dirty="0">
                <a:solidFill>
                  <a:srgbClr val="002060"/>
                </a:solidFill>
                <a:latin typeface="NikoshBAN" panose="02000000000000000000" pitchFamily="2" charset="0"/>
                <a:cs typeface="NikoshBAN" panose="02000000000000000000" pitchFamily="2" charset="0"/>
              </a:rPr>
              <a:t> </a:t>
            </a:r>
            <a:r>
              <a:rPr lang="en-US" sz="2400" dirty="0" err="1">
                <a:solidFill>
                  <a:srgbClr val="002060"/>
                </a:solidFill>
                <a:latin typeface="NikoshBAN" panose="02000000000000000000" pitchFamily="2" charset="0"/>
                <a:cs typeface="NikoshBAN" panose="02000000000000000000" pitchFamily="2" charset="0"/>
              </a:rPr>
              <a:t>অবস্থা</a:t>
            </a:r>
            <a:r>
              <a:rPr lang="en-US" sz="2400" dirty="0">
                <a:solidFill>
                  <a:srgbClr val="002060"/>
                </a:solidFill>
                <a:latin typeface="NikoshBAN" panose="02000000000000000000" pitchFamily="2" charset="0"/>
                <a:cs typeface="NikoshBAN" panose="02000000000000000000" pitchFamily="2" charset="0"/>
              </a:rPr>
              <a:t> </a:t>
            </a:r>
            <a:r>
              <a:rPr lang="en-US" sz="2400" dirty="0" err="1">
                <a:solidFill>
                  <a:srgbClr val="002060"/>
                </a:solidFill>
                <a:latin typeface="NikoshBAN" panose="02000000000000000000" pitchFamily="2" charset="0"/>
                <a:cs typeface="NikoshBAN" panose="02000000000000000000" pitchFamily="2" charset="0"/>
              </a:rPr>
              <a:t>পর্যবেক্ষণ</a:t>
            </a:r>
            <a:r>
              <a:rPr lang="en-US" sz="2400" dirty="0">
                <a:solidFill>
                  <a:srgbClr val="002060"/>
                </a:solidFill>
                <a:latin typeface="NikoshBAN" panose="02000000000000000000" pitchFamily="2" charset="0"/>
                <a:cs typeface="NikoshBAN" panose="02000000000000000000" pitchFamily="2" charset="0"/>
              </a:rPr>
              <a:t> </a:t>
            </a:r>
            <a:r>
              <a:rPr lang="en-US" sz="2400" dirty="0" err="1">
                <a:solidFill>
                  <a:srgbClr val="002060"/>
                </a:solidFill>
                <a:latin typeface="NikoshBAN" panose="02000000000000000000" pitchFamily="2" charset="0"/>
                <a:cs typeface="NikoshBAN" panose="02000000000000000000" pitchFamily="2" charset="0"/>
              </a:rPr>
              <a:t>করতে</a:t>
            </a:r>
            <a:r>
              <a:rPr lang="en-US" sz="2400" dirty="0">
                <a:solidFill>
                  <a:srgbClr val="002060"/>
                </a:solidFill>
                <a:latin typeface="NikoshBAN" panose="02000000000000000000" pitchFamily="2" charset="0"/>
                <a:cs typeface="NikoshBAN" panose="02000000000000000000" pitchFamily="2" charset="0"/>
              </a:rPr>
              <a:t> </a:t>
            </a:r>
            <a:r>
              <a:rPr lang="en-US" sz="2400" dirty="0" err="1">
                <a:solidFill>
                  <a:srgbClr val="002060"/>
                </a:solidFill>
                <a:latin typeface="NikoshBAN" panose="02000000000000000000" pitchFamily="2" charset="0"/>
                <a:cs typeface="NikoshBAN" panose="02000000000000000000" pitchFamily="2" charset="0"/>
              </a:rPr>
              <a:t>নানা</a:t>
            </a:r>
            <a:r>
              <a:rPr lang="en-US" sz="2400" dirty="0">
                <a:solidFill>
                  <a:srgbClr val="002060"/>
                </a:solidFill>
                <a:latin typeface="NikoshBAN" panose="02000000000000000000" pitchFamily="2" charset="0"/>
                <a:cs typeface="NikoshBAN" panose="02000000000000000000" pitchFamily="2" charset="0"/>
              </a:rPr>
              <a:t> </a:t>
            </a:r>
            <a:r>
              <a:rPr lang="en-US" sz="2400" dirty="0" err="1">
                <a:solidFill>
                  <a:srgbClr val="002060"/>
                </a:solidFill>
                <a:latin typeface="NikoshBAN" panose="02000000000000000000" pitchFamily="2" charset="0"/>
                <a:cs typeface="NikoshBAN" panose="02000000000000000000" pitchFamily="2" charset="0"/>
              </a:rPr>
              <a:t>মতামত</a:t>
            </a:r>
            <a:r>
              <a:rPr lang="en-US" sz="2400" dirty="0">
                <a:solidFill>
                  <a:srgbClr val="002060"/>
                </a:solidFill>
                <a:latin typeface="NikoshBAN" panose="02000000000000000000" pitchFamily="2" charset="0"/>
                <a:cs typeface="NikoshBAN" panose="02000000000000000000" pitchFamily="2" charset="0"/>
              </a:rPr>
              <a:t> </a:t>
            </a:r>
            <a:r>
              <a:rPr lang="en-US" sz="2400" dirty="0" err="1">
                <a:solidFill>
                  <a:srgbClr val="002060"/>
                </a:solidFill>
                <a:latin typeface="NikoshBAN" panose="02000000000000000000" pitchFamily="2" charset="0"/>
                <a:cs typeface="NikoshBAN" panose="02000000000000000000" pitchFamily="2" charset="0"/>
              </a:rPr>
              <a:t>ব্যক্ত</a:t>
            </a:r>
            <a:r>
              <a:rPr lang="en-US" sz="2400" dirty="0">
                <a:solidFill>
                  <a:srgbClr val="002060"/>
                </a:solidFill>
                <a:latin typeface="NikoshBAN" panose="02000000000000000000" pitchFamily="2" charset="0"/>
                <a:cs typeface="NikoshBAN" panose="02000000000000000000" pitchFamily="2" charset="0"/>
              </a:rPr>
              <a:t> </a:t>
            </a:r>
            <a:r>
              <a:rPr lang="en-US" sz="2400" dirty="0" err="1">
                <a:solidFill>
                  <a:srgbClr val="002060"/>
                </a:solidFill>
                <a:latin typeface="NikoshBAN" panose="02000000000000000000" pitchFamily="2" charset="0"/>
                <a:cs typeface="NikoshBAN" panose="02000000000000000000" pitchFamily="2" charset="0"/>
              </a:rPr>
              <a:t>করে</a:t>
            </a:r>
            <a:r>
              <a:rPr lang="en-US" sz="2400" dirty="0">
                <a:solidFill>
                  <a:srgbClr val="002060"/>
                </a:solidFill>
                <a:latin typeface="NikoshBAN" panose="02000000000000000000" pitchFamily="2" charset="0"/>
                <a:cs typeface="NikoshBAN" panose="02000000000000000000" pitchFamily="2" charset="0"/>
              </a:rPr>
              <a:t>। </a:t>
            </a:r>
            <a:r>
              <a:rPr lang="en-US" sz="2400" dirty="0" err="1">
                <a:solidFill>
                  <a:srgbClr val="002060"/>
                </a:solidFill>
                <a:latin typeface="NikoshBAN" panose="02000000000000000000" pitchFamily="2" charset="0"/>
                <a:cs typeface="NikoshBAN" panose="02000000000000000000" pitchFamily="2" charset="0"/>
              </a:rPr>
              <a:t>এরা</a:t>
            </a:r>
            <a:r>
              <a:rPr lang="en-US" sz="2400" dirty="0">
                <a:solidFill>
                  <a:srgbClr val="002060"/>
                </a:solidFill>
                <a:latin typeface="NikoshBAN" panose="02000000000000000000" pitchFamily="2" charset="0"/>
                <a:cs typeface="NikoshBAN" panose="02000000000000000000" pitchFamily="2" charset="0"/>
              </a:rPr>
              <a:t> </a:t>
            </a:r>
            <a:r>
              <a:rPr lang="en-US" sz="2400" dirty="0" err="1">
                <a:solidFill>
                  <a:srgbClr val="002060"/>
                </a:solidFill>
                <a:latin typeface="NikoshBAN" panose="02000000000000000000" pitchFamily="2" charset="0"/>
                <a:cs typeface="NikoshBAN" panose="02000000000000000000" pitchFamily="2" charset="0"/>
              </a:rPr>
              <a:t>নগর</a:t>
            </a:r>
            <a:r>
              <a:rPr lang="en-US" sz="2400" dirty="0">
                <a:solidFill>
                  <a:srgbClr val="002060"/>
                </a:solidFill>
                <a:latin typeface="NikoshBAN" panose="02000000000000000000" pitchFamily="2" charset="0"/>
                <a:cs typeface="NikoshBAN" panose="02000000000000000000" pitchFamily="2" charset="0"/>
              </a:rPr>
              <a:t> </a:t>
            </a:r>
            <a:r>
              <a:rPr lang="en-US" sz="2400" dirty="0" err="1">
                <a:solidFill>
                  <a:srgbClr val="002060"/>
                </a:solidFill>
                <a:latin typeface="NikoshBAN" panose="02000000000000000000" pitchFamily="2" charset="0"/>
                <a:cs typeface="NikoshBAN" panose="02000000000000000000" pitchFamily="2" charset="0"/>
              </a:rPr>
              <a:t>সমাজের</a:t>
            </a:r>
            <a:r>
              <a:rPr lang="en-US" sz="2400" dirty="0">
                <a:solidFill>
                  <a:srgbClr val="002060"/>
                </a:solidFill>
                <a:latin typeface="NikoshBAN" panose="02000000000000000000" pitchFamily="2" charset="0"/>
                <a:cs typeface="NikoshBAN" panose="02000000000000000000" pitchFamily="2" charset="0"/>
              </a:rPr>
              <a:t> </a:t>
            </a:r>
            <a:r>
              <a:rPr lang="en-US" sz="2400" dirty="0" err="1">
                <a:solidFill>
                  <a:srgbClr val="002060"/>
                </a:solidFill>
                <a:latin typeface="NikoshBAN" panose="02000000000000000000" pitchFamily="2" charset="0"/>
                <a:cs typeface="NikoshBAN" panose="02000000000000000000" pitchFamily="2" charset="0"/>
              </a:rPr>
              <a:t>ক্ষমতা</a:t>
            </a:r>
            <a:r>
              <a:rPr lang="en-US" sz="2400" dirty="0">
                <a:solidFill>
                  <a:srgbClr val="002060"/>
                </a:solidFill>
                <a:latin typeface="NikoshBAN" panose="02000000000000000000" pitchFamily="2" charset="0"/>
                <a:cs typeface="NikoshBAN" panose="02000000000000000000" pitchFamily="2" charset="0"/>
              </a:rPr>
              <a:t> </a:t>
            </a:r>
            <a:r>
              <a:rPr lang="en-US" sz="2400" dirty="0" err="1">
                <a:solidFill>
                  <a:srgbClr val="002060"/>
                </a:solidFill>
                <a:latin typeface="NikoshBAN" panose="02000000000000000000" pitchFamily="2" charset="0"/>
                <a:cs typeface="NikoshBAN" panose="02000000000000000000" pitchFamily="2" charset="0"/>
              </a:rPr>
              <a:t>কাঠামো</a:t>
            </a:r>
            <a:r>
              <a:rPr lang="en-US" sz="2400" dirty="0">
                <a:solidFill>
                  <a:srgbClr val="002060"/>
                </a:solidFill>
                <a:latin typeface="NikoshBAN" panose="02000000000000000000" pitchFamily="2" charset="0"/>
                <a:cs typeface="NikoshBAN" panose="02000000000000000000" pitchFamily="2" charset="0"/>
              </a:rPr>
              <a:t> ও </a:t>
            </a:r>
            <a:r>
              <a:rPr lang="en-US" sz="2400" dirty="0" err="1">
                <a:solidFill>
                  <a:srgbClr val="002060"/>
                </a:solidFill>
                <a:latin typeface="NikoshBAN" panose="02000000000000000000" pitchFamily="2" charset="0"/>
                <a:cs typeface="NikoshBAN" panose="02000000000000000000" pitchFamily="2" charset="0"/>
              </a:rPr>
              <a:t>বিন্যাস</a:t>
            </a:r>
            <a:r>
              <a:rPr lang="en-US" sz="2400" dirty="0">
                <a:solidFill>
                  <a:srgbClr val="002060"/>
                </a:solidFill>
                <a:latin typeface="NikoshBAN" panose="02000000000000000000" pitchFamily="2" charset="0"/>
                <a:cs typeface="NikoshBAN" panose="02000000000000000000" pitchFamily="2" charset="0"/>
              </a:rPr>
              <a:t> </a:t>
            </a:r>
            <a:r>
              <a:rPr lang="en-US" sz="2400" dirty="0" err="1">
                <a:solidFill>
                  <a:srgbClr val="002060"/>
                </a:solidFill>
                <a:latin typeface="NikoshBAN" panose="02000000000000000000" pitchFamily="2" charset="0"/>
                <a:cs typeface="NikoshBAN" panose="02000000000000000000" pitchFamily="2" charset="0"/>
              </a:rPr>
              <a:t>তথা</a:t>
            </a:r>
            <a:r>
              <a:rPr lang="en-US" sz="2400" dirty="0">
                <a:solidFill>
                  <a:srgbClr val="002060"/>
                </a:solidFill>
                <a:latin typeface="NikoshBAN" panose="02000000000000000000" pitchFamily="2" charset="0"/>
                <a:cs typeface="NikoshBAN" panose="02000000000000000000" pitchFamily="2" charset="0"/>
              </a:rPr>
              <a:t> </a:t>
            </a:r>
            <a:r>
              <a:rPr lang="en-US" sz="2400" dirty="0" err="1">
                <a:solidFill>
                  <a:srgbClr val="002060"/>
                </a:solidFill>
                <a:latin typeface="NikoshBAN" panose="02000000000000000000" pitchFamily="2" charset="0"/>
                <a:cs typeface="NikoshBAN" panose="02000000000000000000" pitchFamily="2" charset="0"/>
              </a:rPr>
              <a:t>নেতৃত্তের</a:t>
            </a:r>
            <a:r>
              <a:rPr lang="en-US" sz="2400" dirty="0">
                <a:solidFill>
                  <a:srgbClr val="002060"/>
                </a:solidFill>
                <a:latin typeface="NikoshBAN" panose="02000000000000000000" pitchFamily="2" charset="0"/>
                <a:cs typeface="NikoshBAN" panose="02000000000000000000" pitchFamily="2" charset="0"/>
              </a:rPr>
              <a:t> </a:t>
            </a:r>
            <a:r>
              <a:rPr lang="en-US" sz="2400" dirty="0" err="1">
                <a:solidFill>
                  <a:srgbClr val="002060"/>
                </a:solidFill>
                <a:latin typeface="NikoshBAN" panose="02000000000000000000" pitchFamily="2" charset="0"/>
                <a:cs typeface="NikoshBAN" panose="02000000000000000000" pitchFamily="2" charset="0"/>
              </a:rPr>
              <a:t>গতিপ্রকৃতি</a:t>
            </a:r>
            <a:r>
              <a:rPr lang="en-US" sz="2400" dirty="0">
                <a:solidFill>
                  <a:srgbClr val="002060"/>
                </a:solidFill>
                <a:latin typeface="NikoshBAN" panose="02000000000000000000" pitchFamily="2" charset="0"/>
                <a:cs typeface="NikoshBAN" panose="02000000000000000000" pitchFamily="2" charset="0"/>
              </a:rPr>
              <a:t> </a:t>
            </a:r>
            <a:r>
              <a:rPr lang="en-US" sz="2400" dirty="0" err="1">
                <a:solidFill>
                  <a:srgbClr val="002060"/>
                </a:solidFill>
                <a:latin typeface="NikoshBAN" panose="02000000000000000000" pitchFamily="2" charset="0"/>
                <a:cs typeface="NikoshBAN" panose="02000000000000000000" pitchFamily="2" charset="0"/>
              </a:rPr>
              <a:t>নির্ধারণে</a:t>
            </a:r>
            <a:r>
              <a:rPr lang="en-US" sz="2400" dirty="0">
                <a:solidFill>
                  <a:srgbClr val="002060"/>
                </a:solidFill>
                <a:latin typeface="NikoshBAN" panose="02000000000000000000" pitchFamily="2" charset="0"/>
                <a:cs typeface="NikoshBAN" panose="02000000000000000000" pitchFamily="2" charset="0"/>
              </a:rPr>
              <a:t> </a:t>
            </a:r>
            <a:r>
              <a:rPr lang="en-US" sz="2400" dirty="0" err="1">
                <a:solidFill>
                  <a:srgbClr val="002060"/>
                </a:solidFill>
                <a:latin typeface="NikoshBAN" panose="02000000000000000000" pitchFamily="2" charset="0"/>
                <a:cs typeface="NikoshBAN" panose="02000000000000000000" pitchFamily="2" charset="0"/>
              </a:rPr>
              <a:t>চাপ</a:t>
            </a:r>
            <a:r>
              <a:rPr lang="en-US" sz="2400" dirty="0">
                <a:solidFill>
                  <a:srgbClr val="002060"/>
                </a:solidFill>
                <a:latin typeface="NikoshBAN" panose="02000000000000000000" pitchFamily="2" charset="0"/>
                <a:cs typeface="NikoshBAN" panose="02000000000000000000" pitchFamily="2" charset="0"/>
              </a:rPr>
              <a:t> </a:t>
            </a:r>
            <a:r>
              <a:rPr lang="en-US" sz="2400" dirty="0" err="1">
                <a:solidFill>
                  <a:srgbClr val="002060"/>
                </a:solidFill>
                <a:latin typeface="NikoshBAN" panose="02000000000000000000" pitchFamily="2" charset="0"/>
                <a:cs typeface="NikoshBAN" panose="02000000000000000000" pitchFamily="2" charset="0"/>
              </a:rPr>
              <a:t>সৃষ্টি</a:t>
            </a:r>
            <a:r>
              <a:rPr lang="en-US" sz="2400" dirty="0">
                <a:solidFill>
                  <a:srgbClr val="002060"/>
                </a:solidFill>
                <a:latin typeface="NikoshBAN" panose="02000000000000000000" pitchFamily="2" charset="0"/>
                <a:cs typeface="NikoshBAN" panose="02000000000000000000" pitchFamily="2" charset="0"/>
              </a:rPr>
              <a:t> </a:t>
            </a:r>
            <a:r>
              <a:rPr lang="en-US" sz="2400" dirty="0" err="1">
                <a:solidFill>
                  <a:srgbClr val="002060"/>
                </a:solidFill>
                <a:latin typeface="NikoshBAN" panose="02000000000000000000" pitchFamily="2" charset="0"/>
                <a:cs typeface="NikoshBAN" panose="02000000000000000000" pitchFamily="2" charset="0"/>
              </a:rPr>
              <a:t>করতে</a:t>
            </a:r>
            <a:r>
              <a:rPr lang="en-US" sz="2400" dirty="0">
                <a:solidFill>
                  <a:srgbClr val="002060"/>
                </a:solidFill>
                <a:latin typeface="NikoshBAN" panose="02000000000000000000" pitchFamily="2" charset="0"/>
                <a:cs typeface="NikoshBAN" panose="02000000000000000000" pitchFamily="2" charset="0"/>
              </a:rPr>
              <a:t> </a:t>
            </a:r>
            <a:r>
              <a:rPr lang="en-US" sz="2400" dirty="0" err="1">
                <a:solidFill>
                  <a:srgbClr val="002060"/>
                </a:solidFill>
                <a:latin typeface="NikoshBAN" panose="02000000000000000000" pitchFamily="2" charset="0"/>
                <a:cs typeface="NikoshBAN" panose="02000000000000000000" pitchFamily="2" charset="0"/>
              </a:rPr>
              <a:t>সক্ষম</a:t>
            </a:r>
            <a:r>
              <a:rPr lang="en-US" sz="2400" dirty="0">
                <a:solidFill>
                  <a:srgbClr val="002060"/>
                </a:solidFill>
                <a:latin typeface="NikoshBAN" panose="02000000000000000000" pitchFamily="2" charset="0"/>
                <a:cs typeface="NikoshBAN" panose="02000000000000000000" pitchFamily="2" charset="0"/>
              </a:rPr>
              <a:t>।</a:t>
            </a:r>
          </a:p>
        </p:txBody>
      </p:sp>
    </p:spTree>
    <p:extLst>
      <p:ext uri="{BB962C8B-B14F-4D97-AF65-F5344CB8AC3E}">
        <p14:creationId xmlns:p14="http://schemas.microsoft.com/office/powerpoint/2010/main" val="11711151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1BE1E6-799C-3F43-BC89-4AFB1C0976D7}"/>
              </a:ext>
            </a:extLst>
          </p:cNvPr>
          <p:cNvSpPr>
            <a:spLocks noGrp="1"/>
          </p:cNvSpPr>
          <p:nvPr>
            <p:ph sz="quarter" idx="13"/>
          </p:nvPr>
        </p:nvSpPr>
        <p:spPr>
          <a:xfrm>
            <a:off x="842522" y="394771"/>
            <a:ext cx="8408356" cy="3424107"/>
          </a:xfrm>
        </p:spPr>
        <p:txBody>
          <a:bodyPr>
            <a:normAutofit fontScale="92500" lnSpcReduction="10000"/>
          </a:bodyPr>
          <a:lstStyle/>
          <a:p>
            <a:r>
              <a:rPr lang="en-US" sz="3600" dirty="0">
                <a:latin typeface="NikoshBAN" panose="02000000000000000000" pitchFamily="2" charset="0"/>
                <a:cs typeface="NikoshBAN" panose="02000000000000000000" pitchFamily="2" charset="0"/>
              </a:rPr>
              <a:t>ঘ.</a:t>
            </a:r>
            <a:r>
              <a:rPr lang="en-US" sz="3600" dirty="0">
                <a:solidFill>
                  <a:schemeClr val="bg1"/>
                </a:solidFill>
                <a:latin typeface="NikoshBAN" panose="02000000000000000000" pitchFamily="2" charset="0"/>
                <a:cs typeface="NikoshBAN" panose="02000000000000000000" pitchFamily="2" charset="0"/>
              </a:rPr>
              <a:t> </a:t>
            </a:r>
            <a:r>
              <a:rPr lang="en-US" sz="3600" dirty="0" err="1">
                <a:solidFill>
                  <a:schemeClr val="bg1"/>
                </a:solidFill>
                <a:highlight>
                  <a:srgbClr val="000000"/>
                </a:highlight>
                <a:latin typeface="NikoshBAN" panose="02000000000000000000" pitchFamily="2" charset="0"/>
                <a:cs typeface="NikoshBAN" panose="02000000000000000000" pitchFamily="2" charset="0"/>
              </a:rPr>
              <a:t>শিক্ষা</a:t>
            </a:r>
            <a:r>
              <a:rPr lang="en-US" sz="3600" dirty="0">
                <a:latin typeface="NikoshBAN" panose="02000000000000000000" pitchFamily="2" charset="0"/>
                <a:cs typeface="NikoshBAN" panose="02000000000000000000" pitchFamily="2" charset="0"/>
              </a:rPr>
              <a:t>: </a:t>
            </a:r>
            <a:r>
              <a:rPr lang="en-US" sz="3600" dirty="0" err="1">
                <a:solidFill>
                  <a:srgbClr val="7030A0"/>
                </a:solidFill>
                <a:latin typeface="NikoshBAN" panose="02000000000000000000" pitchFamily="2" charset="0"/>
                <a:cs typeface="NikoshBAN" panose="02000000000000000000" pitchFamily="2" charset="0"/>
              </a:rPr>
              <a:t>শিক্ষার</a:t>
            </a:r>
            <a:r>
              <a:rPr lang="en-US" sz="3600" dirty="0">
                <a:solidFill>
                  <a:srgbClr val="7030A0"/>
                </a:solidFill>
                <a:latin typeface="NikoshBAN" panose="02000000000000000000" pitchFamily="2" charset="0"/>
                <a:cs typeface="NikoshBAN" panose="02000000000000000000" pitchFamily="2" charset="0"/>
              </a:rPr>
              <a:t> </a:t>
            </a:r>
            <a:r>
              <a:rPr lang="en-US" sz="3600" dirty="0" err="1">
                <a:solidFill>
                  <a:srgbClr val="7030A0"/>
                </a:solidFill>
                <a:latin typeface="NikoshBAN" panose="02000000000000000000" pitchFamily="2" charset="0"/>
                <a:cs typeface="NikoshBAN" panose="02000000000000000000" pitchFamily="2" charset="0"/>
              </a:rPr>
              <a:t>তারতম্যের</a:t>
            </a:r>
            <a:r>
              <a:rPr lang="en-US" sz="3600" dirty="0">
                <a:solidFill>
                  <a:srgbClr val="7030A0"/>
                </a:solidFill>
                <a:latin typeface="NikoshBAN" panose="02000000000000000000" pitchFamily="2" charset="0"/>
                <a:cs typeface="NikoshBAN" panose="02000000000000000000" pitchFamily="2" charset="0"/>
              </a:rPr>
              <a:t> </a:t>
            </a:r>
            <a:r>
              <a:rPr lang="en-US" sz="3600" dirty="0" err="1">
                <a:solidFill>
                  <a:srgbClr val="7030A0"/>
                </a:solidFill>
                <a:latin typeface="NikoshBAN" panose="02000000000000000000" pitchFamily="2" charset="0"/>
                <a:cs typeface="NikoshBAN" panose="02000000000000000000" pitchFamily="2" charset="0"/>
              </a:rPr>
              <a:t>কারণে</a:t>
            </a:r>
            <a:r>
              <a:rPr lang="en-US" sz="3600" dirty="0">
                <a:solidFill>
                  <a:srgbClr val="7030A0"/>
                </a:solidFill>
                <a:latin typeface="NikoshBAN" panose="02000000000000000000" pitchFamily="2" charset="0"/>
                <a:cs typeface="NikoshBAN" panose="02000000000000000000" pitchFamily="2" charset="0"/>
              </a:rPr>
              <a:t> </a:t>
            </a:r>
            <a:r>
              <a:rPr lang="en-US" sz="3600" dirty="0" err="1">
                <a:solidFill>
                  <a:srgbClr val="7030A0"/>
                </a:solidFill>
                <a:latin typeface="NikoshBAN" panose="02000000000000000000" pitchFamily="2" charset="0"/>
                <a:cs typeface="NikoshBAN" panose="02000000000000000000" pitchFamily="2" charset="0"/>
              </a:rPr>
              <a:t>নগর</a:t>
            </a:r>
            <a:r>
              <a:rPr lang="en-US" sz="3600" dirty="0">
                <a:solidFill>
                  <a:srgbClr val="7030A0"/>
                </a:solidFill>
                <a:latin typeface="NikoshBAN" panose="02000000000000000000" pitchFamily="2" charset="0"/>
                <a:cs typeface="NikoshBAN" panose="02000000000000000000" pitchFamily="2" charset="0"/>
              </a:rPr>
              <a:t> </a:t>
            </a:r>
            <a:r>
              <a:rPr lang="en-US" sz="3600" dirty="0" err="1">
                <a:solidFill>
                  <a:srgbClr val="7030A0"/>
                </a:solidFill>
                <a:latin typeface="NikoshBAN" panose="02000000000000000000" pitchFamily="2" charset="0"/>
                <a:cs typeface="NikoshBAN" panose="02000000000000000000" pitchFamily="2" charset="0"/>
              </a:rPr>
              <a:t>সমাজে</a:t>
            </a:r>
            <a:r>
              <a:rPr lang="en-US" sz="3600" dirty="0">
                <a:solidFill>
                  <a:srgbClr val="7030A0"/>
                </a:solidFill>
                <a:latin typeface="NikoshBAN" panose="02000000000000000000" pitchFamily="2" charset="0"/>
                <a:cs typeface="NikoshBAN" panose="02000000000000000000" pitchFamily="2" charset="0"/>
              </a:rPr>
              <a:t> </a:t>
            </a:r>
            <a:r>
              <a:rPr lang="en-US" sz="3600" dirty="0" err="1">
                <a:solidFill>
                  <a:srgbClr val="7030A0"/>
                </a:solidFill>
                <a:latin typeface="NikoshBAN" panose="02000000000000000000" pitchFamily="2" charset="0"/>
                <a:cs typeface="NikoshBAN" panose="02000000000000000000" pitchFamily="2" charset="0"/>
              </a:rPr>
              <a:t>নানা</a:t>
            </a:r>
            <a:r>
              <a:rPr lang="en-US" sz="3600" dirty="0">
                <a:solidFill>
                  <a:srgbClr val="7030A0"/>
                </a:solidFill>
                <a:latin typeface="NikoshBAN" panose="02000000000000000000" pitchFamily="2" charset="0"/>
                <a:cs typeface="NikoshBAN" panose="02000000000000000000" pitchFamily="2" charset="0"/>
              </a:rPr>
              <a:t> </a:t>
            </a:r>
            <a:r>
              <a:rPr lang="en-US" sz="3600" dirty="0" err="1">
                <a:solidFill>
                  <a:srgbClr val="7030A0"/>
                </a:solidFill>
                <a:latin typeface="NikoshBAN" panose="02000000000000000000" pitchFamily="2" charset="0"/>
                <a:cs typeface="NikoshBAN" panose="02000000000000000000" pitchFamily="2" charset="0"/>
              </a:rPr>
              <a:t>পেশাজীবী</a:t>
            </a:r>
            <a:r>
              <a:rPr lang="en-US" sz="3600" dirty="0">
                <a:solidFill>
                  <a:srgbClr val="7030A0"/>
                </a:solidFill>
                <a:latin typeface="NikoshBAN" panose="02000000000000000000" pitchFamily="2" charset="0"/>
                <a:cs typeface="NikoshBAN" panose="02000000000000000000" pitchFamily="2" charset="0"/>
              </a:rPr>
              <a:t> </a:t>
            </a:r>
            <a:r>
              <a:rPr lang="en-US" sz="3600" dirty="0" err="1">
                <a:solidFill>
                  <a:srgbClr val="7030A0"/>
                </a:solidFill>
                <a:latin typeface="NikoshBAN" panose="02000000000000000000" pitchFamily="2" charset="0"/>
                <a:cs typeface="NikoshBAN" panose="02000000000000000000" pitchFamily="2" charset="0"/>
              </a:rPr>
              <a:t>শ্রেণীর</a:t>
            </a:r>
            <a:r>
              <a:rPr lang="en-US" sz="3600" dirty="0">
                <a:solidFill>
                  <a:srgbClr val="7030A0"/>
                </a:solidFill>
                <a:latin typeface="NikoshBAN" panose="02000000000000000000" pitchFamily="2" charset="0"/>
                <a:cs typeface="NikoshBAN" panose="02000000000000000000" pitchFamily="2" charset="0"/>
              </a:rPr>
              <a:t> </a:t>
            </a:r>
            <a:r>
              <a:rPr lang="en-US" sz="3600" dirty="0" err="1">
                <a:solidFill>
                  <a:srgbClr val="7030A0"/>
                </a:solidFill>
                <a:latin typeface="NikoshBAN" panose="02000000000000000000" pitchFamily="2" charset="0"/>
                <a:cs typeface="NikoshBAN" panose="02000000000000000000" pitchFamily="2" charset="0"/>
              </a:rPr>
              <a:t>অস্তিত্ব</a:t>
            </a:r>
            <a:r>
              <a:rPr lang="en-US" sz="3600" dirty="0">
                <a:solidFill>
                  <a:srgbClr val="7030A0"/>
                </a:solidFill>
                <a:latin typeface="NikoshBAN" panose="02000000000000000000" pitchFamily="2" charset="0"/>
                <a:cs typeface="NikoshBAN" panose="02000000000000000000" pitchFamily="2" charset="0"/>
              </a:rPr>
              <a:t> </a:t>
            </a:r>
            <a:r>
              <a:rPr lang="en-US" sz="3600" dirty="0" err="1">
                <a:solidFill>
                  <a:srgbClr val="7030A0"/>
                </a:solidFill>
                <a:latin typeface="NikoshBAN" panose="02000000000000000000" pitchFamily="2" charset="0"/>
                <a:cs typeface="NikoshBAN" panose="02000000000000000000" pitchFamily="2" charset="0"/>
              </a:rPr>
              <a:t>দেখা</a:t>
            </a:r>
            <a:r>
              <a:rPr lang="en-US" sz="3600" dirty="0">
                <a:solidFill>
                  <a:srgbClr val="7030A0"/>
                </a:solidFill>
                <a:latin typeface="NikoshBAN" panose="02000000000000000000" pitchFamily="2" charset="0"/>
                <a:cs typeface="NikoshBAN" panose="02000000000000000000" pitchFamily="2" charset="0"/>
              </a:rPr>
              <a:t> </a:t>
            </a:r>
            <a:r>
              <a:rPr lang="en-US" sz="3600" dirty="0" err="1">
                <a:solidFill>
                  <a:srgbClr val="7030A0"/>
                </a:solidFill>
                <a:latin typeface="NikoshBAN" panose="02000000000000000000" pitchFamily="2" charset="0"/>
                <a:cs typeface="NikoshBAN" panose="02000000000000000000" pitchFamily="2" charset="0"/>
              </a:rPr>
              <a:t>যায়</a:t>
            </a:r>
            <a:r>
              <a:rPr lang="en-US" sz="3600" dirty="0">
                <a:solidFill>
                  <a:srgbClr val="7030A0"/>
                </a:solidFill>
                <a:latin typeface="NikoshBAN" panose="02000000000000000000" pitchFamily="2" charset="0"/>
                <a:cs typeface="NikoshBAN" panose="02000000000000000000" pitchFamily="2" charset="0"/>
              </a:rPr>
              <a:t>। </a:t>
            </a:r>
            <a:r>
              <a:rPr lang="en-US" sz="3600" dirty="0" err="1">
                <a:solidFill>
                  <a:srgbClr val="7030A0"/>
                </a:solidFill>
                <a:latin typeface="NikoshBAN" panose="02000000000000000000" pitchFamily="2" charset="0"/>
                <a:cs typeface="NikoshBAN" panose="02000000000000000000" pitchFamily="2" charset="0"/>
              </a:rPr>
              <a:t>দেশের</a:t>
            </a:r>
            <a:r>
              <a:rPr lang="en-US" sz="3600" dirty="0">
                <a:solidFill>
                  <a:srgbClr val="7030A0"/>
                </a:solidFill>
                <a:latin typeface="NikoshBAN" panose="02000000000000000000" pitchFamily="2" charset="0"/>
                <a:cs typeface="NikoshBAN" panose="02000000000000000000" pitchFamily="2" charset="0"/>
              </a:rPr>
              <a:t> </a:t>
            </a:r>
            <a:r>
              <a:rPr lang="en-US" sz="3600" dirty="0" err="1">
                <a:solidFill>
                  <a:srgbClr val="7030A0"/>
                </a:solidFill>
                <a:latin typeface="NikoshBAN" panose="02000000000000000000" pitchFamily="2" charset="0"/>
                <a:cs typeface="NikoshBAN" panose="02000000000000000000" pitchFamily="2" charset="0"/>
              </a:rPr>
              <a:t>নগর</a:t>
            </a:r>
            <a:r>
              <a:rPr lang="en-US" sz="3600" dirty="0">
                <a:solidFill>
                  <a:srgbClr val="7030A0"/>
                </a:solidFill>
                <a:latin typeface="NikoshBAN" panose="02000000000000000000" pitchFamily="2" charset="0"/>
                <a:cs typeface="NikoshBAN" panose="02000000000000000000" pitchFamily="2" charset="0"/>
              </a:rPr>
              <a:t> </a:t>
            </a:r>
            <a:r>
              <a:rPr lang="en-US" sz="3600" dirty="0" err="1">
                <a:solidFill>
                  <a:srgbClr val="7030A0"/>
                </a:solidFill>
                <a:latin typeface="NikoshBAN" panose="02000000000000000000" pitchFamily="2" charset="0"/>
                <a:cs typeface="NikoshBAN" panose="02000000000000000000" pitchFamily="2" charset="0"/>
              </a:rPr>
              <a:t>সমাজের</a:t>
            </a:r>
            <a:r>
              <a:rPr lang="en-US" sz="3600" dirty="0">
                <a:solidFill>
                  <a:srgbClr val="7030A0"/>
                </a:solidFill>
                <a:latin typeface="NikoshBAN" panose="02000000000000000000" pitchFamily="2" charset="0"/>
                <a:cs typeface="NikoshBAN" panose="02000000000000000000" pitchFamily="2" charset="0"/>
              </a:rPr>
              <a:t> </a:t>
            </a:r>
            <a:r>
              <a:rPr lang="en-US" sz="3600" dirty="0" err="1">
                <a:solidFill>
                  <a:srgbClr val="7030A0"/>
                </a:solidFill>
                <a:latin typeface="NikoshBAN" panose="02000000000000000000" pitchFamily="2" charset="0"/>
                <a:cs typeface="NikoshBAN" panose="02000000000000000000" pitchFamily="2" charset="0"/>
              </a:rPr>
              <a:t>তথ্য</a:t>
            </a:r>
            <a:r>
              <a:rPr lang="en-US" sz="3600" dirty="0">
                <a:solidFill>
                  <a:srgbClr val="7030A0"/>
                </a:solidFill>
                <a:latin typeface="NikoshBAN" panose="02000000000000000000" pitchFamily="2" charset="0"/>
                <a:cs typeface="NikoshBAN" panose="02000000000000000000" pitchFamily="2" charset="0"/>
              </a:rPr>
              <a:t> ও </a:t>
            </a:r>
            <a:r>
              <a:rPr lang="en-US" sz="3600" dirty="0" err="1">
                <a:solidFill>
                  <a:srgbClr val="7030A0"/>
                </a:solidFill>
                <a:latin typeface="NikoshBAN" panose="02000000000000000000" pitchFamily="2" charset="0"/>
                <a:cs typeface="NikoshBAN" panose="02000000000000000000" pitchFamily="2" charset="0"/>
              </a:rPr>
              <a:t>প্রযুক্তির</a:t>
            </a:r>
            <a:r>
              <a:rPr lang="en-US" sz="3600" dirty="0">
                <a:solidFill>
                  <a:srgbClr val="7030A0"/>
                </a:solidFill>
                <a:latin typeface="NikoshBAN" panose="02000000000000000000" pitchFamily="2" charset="0"/>
                <a:cs typeface="NikoshBAN" panose="02000000000000000000" pitchFamily="2" charset="0"/>
              </a:rPr>
              <a:t> </a:t>
            </a:r>
            <a:r>
              <a:rPr lang="en-US" sz="3600" dirty="0" err="1">
                <a:solidFill>
                  <a:srgbClr val="7030A0"/>
                </a:solidFill>
                <a:latin typeface="NikoshBAN" panose="02000000000000000000" pitchFamily="2" charset="0"/>
                <a:cs typeface="NikoshBAN" panose="02000000000000000000" pitchFamily="2" charset="0"/>
              </a:rPr>
              <a:t>নানা</a:t>
            </a:r>
            <a:r>
              <a:rPr lang="en-US" sz="3600" dirty="0">
                <a:solidFill>
                  <a:srgbClr val="7030A0"/>
                </a:solidFill>
                <a:latin typeface="NikoshBAN" panose="02000000000000000000" pitchFamily="2" charset="0"/>
                <a:cs typeface="NikoshBAN" panose="02000000000000000000" pitchFamily="2" charset="0"/>
              </a:rPr>
              <a:t> </a:t>
            </a:r>
            <a:r>
              <a:rPr lang="en-US" sz="3600" dirty="0" err="1">
                <a:solidFill>
                  <a:srgbClr val="7030A0"/>
                </a:solidFill>
                <a:latin typeface="NikoshBAN" panose="02000000000000000000" pitchFamily="2" charset="0"/>
                <a:cs typeface="NikoshBAN" panose="02000000000000000000" pitchFamily="2" charset="0"/>
              </a:rPr>
              <a:t>ক্ষেত্রে</a:t>
            </a:r>
            <a:r>
              <a:rPr lang="en-US" sz="3600" dirty="0">
                <a:solidFill>
                  <a:srgbClr val="7030A0"/>
                </a:solidFill>
                <a:latin typeface="NikoshBAN" panose="02000000000000000000" pitchFamily="2" charset="0"/>
                <a:cs typeface="NikoshBAN" panose="02000000000000000000" pitchFamily="2" charset="0"/>
              </a:rPr>
              <a:t> </a:t>
            </a:r>
            <a:r>
              <a:rPr lang="en-US" sz="3600" dirty="0" err="1">
                <a:solidFill>
                  <a:srgbClr val="7030A0"/>
                </a:solidFill>
                <a:latin typeface="NikoshBAN" panose="02000000000000000000" pitchFamily="2" charset="0"/>
                <a:cs typeface="NikoshBAN" panose="02000000000000000000" pitchFamily="2" charset="0"/>
              </a:rPr>
              <a:t>দেশি-বিদেশি</a:t>
            </a:r>
            <a:r>
              <a:rPr lang="en-US" sz="3600" dirty="0">
                <a:solidFill>
                  <a:srgbClr val="7030A0"/>
                </a:solidFill>
                <a:latin typeface="NikoshBAN" panose="02000000000000000000" pitchFamily="2" charset="0"/>
                <a:cs typeface="NikoshBAN" panose="02000000000000000000" pitchFamily="2" charset="0"/>
              </a:rPr>
              <a:t> </a:t>
            </a:r>
            <a:r>
              <a:rPr lang="en-US" sz="3600" dirty="0" err="1">
                <a:solidFill>
                  <a:srgbClr val="7030A0"/>
                </a:solidFill>
                <a:latin typeface="NikoshBAN" panose="02000000000000000000" pitchFamily="2" charset="0"/>
                <a:cs typeface="NikoshBAN" panose="02000000000000000000" pitchFamily="2" charset="0"/>
              </a:rPr>
              <a:t>ডিগ্রী</a:t>
            </a:r>
            <a:r>
              <a:rPr lang="en-US" sz="3600" dirty="0">
                <a:solidFill>
                  <a:srgbClr val="7030A0"/>
                </a:solidFill>
                <a:latin typeface="NikoshBAN" panose="02000000000000000000" pitchFamily="2" charset="0"/>
                <a:cs typeface="NikoshBAN" panose="02000000000000000000" pitchFamily="2" charset="0"/>
              </a:rPr>
              <a:t> </a:t>
            </a:r>
            <a:r>
              <a:rPr lang="en-US" sz="3600" dirty="0" err="1">
                <a:solidFill>
                  <a:srgbClr val="7030A0"/>
                </a:solidFill>
                <a:latin typeface="NikoshBAN" panose="02000000000000000000" pitchFamily="2" charset="0"/>
                <a:cs typeface="NikoshBAN" panose="02000000000000000000" pitchFamily="2" charset="0"/>
              </a:rPr>
              <a:t>প্রাপ্তদের</a:t>
            </a:r>
            <a:r>
              <a:rPr lang="en-US" sz="3600" dirty="0">
                <a:solidFill>
                  <a:srgbClr val="7030A0"/>
                </a:solidFill>
                <a:latin typeface="NikoshBAN" panose="02000000000000000000" pitchFamily="2" charset="0"/>
                <a:cs typeface="NikoshBAN" panose="02000000000000000000" pitchFamily="2" charset="0"/>
              </a:rPr>
              <a:t> </a:t>
            </a:r>
            <a:r>
              <a:rPr lang="en-US" sz="3600" dirty="0" err="1">
                <a:solidFill>
                  <a:srgbClr val="7030A0"/>
                </a:solidFill>
                <a:latin typeface="NikoshBAN" panose="02000000000000000000" pitchFamily="2" charset="0"/>
                <a:cs typeface="NikoshBAN" panose="02000000000000000000" pitchFamily="2" charset="0"/>
              </a:rPr>
              <a:t>মর্যাদা</a:t>
            </a:r>
            <a:r>
              <a:rPr lang="en-US" sz="3600" dirty="0">
                <a:solidFill>
                  <a:srgbClr val="7030A0"/>
                </a:solidFill>
                <a:latin typeface="NikoshBAN" panose="02000000000000000000" pitchFamily="2" charset="0"/>
                <a:cs typeface="NikoshBAN" panose="02000000000000000000" pitchFamily="2" charset="0"/>
              </a:rPr>
              <a:t> </a:t>
            </a:r>
            <a:r>
              <a:rPr lang="en-US" sz="3600" dirty="0" err="1">
                <a:solidFill>
                  <a:srgbClr val="7030A0"/>
                </a:solidFill>
                <a:latin typeface="NikoshBAN" panose="02000000000000000000" pitchFamily="2" charset="0"/>
                <a:cs typeface="NikoshBAN" panose="02000000000000000000" pitchFamily="2" charset="0"/>
              </a:rPr>
              <a:t>তুলনামূলকভাবে</a:t>
            </a:r>
            <a:r>
              <a:rPr lang="en-US" sz="3600" dirty="0">
                <a:solidFill>
                  <a:srgbClr val="7030A0"/>
                </a:solidFill>
                <a:latin typeface="NikoshBAN" panose="02000000000000000000" pitchFamily="2" charset="0"/>
                <a:cs typeface="NikoshBAN" panose="02000000000000000000" pitchFamily="2" charset="0"/>
              </a:rPr>
              <a:t> </a:t>
            </a:r>
            <a:r>
              <a:rPr lang="en-US" sz="3600" dirty="0" err="1">
                <a:solidFill>
                  <a:srgbClr val="7030A0"/>
                </a:solidFill>
                <a:latin typeface="NikoshBAN" panose="02000000000000000000" pitchFamily="2" charset="0"/>
                <a:cs typeface="NikoshBAN" panose="02000000000000000000" pitchFamily="2" charset="0"/>
              </a:rPr>
              <a:t>বেশি।এর</a:t>
            </a:r>
            <a:r>
              <a:rPr lang="en-US" sz="3600" dirty="0">
                <a:solidFill>
                  <a:srgbClr val="7030A0"/>
                </a:solidFill>
                <a:latin typeface="NikoshBAN" panose="02000000000000000000" pitchFamily="2" charset="0"/>
                <a:cs typeface="NikoshBAN" panose="02000000000000000000" pitchFamily="2" charset="0"/>
              </a:rPr>
              <a:t> </a:t>
            </a:r>
            <a:r>
              <a:rPr lang="en-US" sz="3600" dirty="0" err="1">
                <a:solidFill>
                  <a:srgbClr val="7030A0"/>
                </a:solidFill>
                <a:latin typeface="NikoshBAN" panose="02000000000000000000" pitchFamily="2" charset="0"/>
                <a:cs typeface="NikoshBAN" panose="02000000000000000000" pitchFamily="2" charset="0"/>
              </a:rPr>
              <a:t>পরই</a:t>
            </a:r>
            <a:r>
              <a:rPr lang="en-US" sz="3600" dirty="0">
                <a:solidFill>
                  <a:srgbClr val="7030A0"/>
                </a:solidFill>
                <a:latin typeface="NikoshBAN" panose="02000000000000000000" pitchFamily="2" charset="0"/>
                <a:cs typeface="NikoshBAN" panose="02000000000000000000" pitchFamily="2" charset="0"/>
              </a:rPr>
              <a:t> </a:t>
            </a:r>
            <a:r>
              <a:rPr lang="en-US" sz="3600" dirty="0" err="1">
                <a:solidFill>
                  <a:srgbClr val="7030A0"/>
                </a:solidFill>
                <a:latin typeface="NikoshBAN" panose="02000000000000000000" pitchFamily="2" charset="0"/>
                <a:cs typeface="NikoshBAN" panose="02000000000000000000" pitchFamily="2" charset="0"/>
              </a:rPr>
              <a:t>দেশের</a:t>
            </a:r>
            <a:r>
              <a:rPr lang="en-US" sz="3600" dirty="0">
                <a:solidFill>
                  <a:srgbClr val="7030A0"/>
                </a:solidFill>
                <a:latin typeface="NikoshBAN" panose="02000000000000000000" pitchFamily="2" charset="0"/>
                <a:cs typeface="NikoshBAN" panose="02000000000000000000" pitchFamily="2" charset="0"/>
              </a:rPr>
              <a:t> </a:t>
            </a:r>
            <a:r>
              <a:rPr lang="en-US" sz="3600" dirty="0" err="1">
                <a:solidFill>
                  <a:srgbClr val="7030A0"/>
                </a:solidFill>
                <a:latin typeface="NikoshBAN" panose="02000000000000000000" pitchFamily="2" charset="0"/>
                <a:cs typeface="NikoshBAN" panose="02000000000000000000" pitchFamily="2" charset="0"/>
              </a:rPr>
              <a:t>নামকরা</a:t>
            </a:r>
            <a:r>
              <a:rPr lang="en-US" sz="3600" dirty="0">
                <a:solidFill>
                  <a:srgbClr val="7030A0"/>
                </a:solidFill>
                <a:latin typeface="NikoshBAN" panose="02000000000000000000" pitchFamily="2" charset="0"/>
                <a:cs typeface="NikoshBAN" panose="02000000000000000000" pitchFamily="2" charset="0"/>
              </a:rPr>
              <a:t> </a:t>
            </a:r>
            <a:r>
              <a:rPr lang="en-US" sz="3600" dirty="0" err="1">
                <a:solidFill>
                  <a:srgbClr val="7030A0"/>
                </a:solidFill>
                <a:latin typeface="NikoshBAN" panose="02000000000000000000" pitchFamily="2" charset="0"/>
                <a:cs typeface="NikoshBAN" panose="02000000000000000000" pitchFamily="2" charset="0"/>
              </a:rPr>
              <a:t>উচ্চশিক্ষা</a:t>
            </a:r>
            <a:r>
              <a:rPr lang="en-US" sz="3600" dirty="0">
                <a:solidFill>
                  <a:srgbClr val="7030A0"/>
                </a:solidFill>
                <a:latin typeface="NikoshBAN" panose="02000000000000000000" pitchFamily="2" charset="0"/>
                <a:cs typeface="NikoshBAN" panose="02000000000000000000" pitchFamily="2" charset="0"/>
              </a:rPr>
              <a:t> </a:t>
            </a:r>
            <a:r>
              <a:rPr lang="en-US" sz="3600" dirty="0" err="1">
                <a:solidFill>
                  <a:srgbClr val="7030A0"/>
                </a:solidFill>
                <a:latin typeface="NikoshBAN" panose="02000000000000000000" pitchFamily="2" charset="0"/>
                <a:cs typeface="NikoshBAN" panose="02000000000000000000" pitchFamily="2" charset="0"/>
              </a:rPr>
              <a:t>প্রতিষ্ঠান</a:t>
            </a:r>
            <a:r>
              <a:rPr lang="en-US" sz="3600" dirty="0">
                <a:solidFill>
                  <a:srgbClr val="7030A0"/>
                </a:solidFill>
                <a:latin typeface="NikoshBAN" panose="02000000000000000000" pitchFamily="2" charset="0"/>
                <a:cs typeface="NikoshBAN" panose="02000000000000000000" pitchFamily="2" charset="0"/>
              </a:rPr>
              <a:t> </a:t>
            </a:r>
            <a:r>
              <a:rPr lang="en-US" sz="3600" dirty="0" err="1">
                <a:solidFill>
                  <a:srgbClr val="7030A0"/>
                </a:solidFill>
                <a:latin typeface="NikoshBAN" panose="02000000000000000000" pitchFamily="2" charset="0"/>
                <a:cs typeface="NikoshBAN" panose="02000000000000000000" pitchFamily="2" charset="0"/>
              </a:rPr>
              <a:t>থেকে</a:t>
            </a:r>
            <a:r>
              <a:rPr lang="en-US" sz="3600" dirty="0">
                <a:solidFill>
                  <a:srgbClr val="7030A0"/>
                </a:solidFill>
                <a:latin typeface="NikoshBAN" panose="02000000000000000000" pitchFamily="2" charset="0"/>
                <a:cs typeface="NikoshBAN" panose="02000000000000000000" pitchFamily="2" charset="0"/>
              </a:rPr>
              <a:t> </a:t>
            </a:r>
            <a:r>
              <a:rPr lang="en-US" sz="3600" dirty="0" err="1">
                <a:solidFill>
                  <a:srgbClr val="7030A0"/>
                </a:solidFill>
                <a:latin typeface="NikoshBAN" panose="02000000000000000000" pitchFamily="2" charset="0"/>
                <a:cs typeface="NikoshBAN" panose="02000000000000000000" pitchFamily="2" charset="0"/>
              </a:rPr>
              <a:t>শিক্ষা</a:t>
            </a:r>
            <a:r>
              <a:rPr lang="en-US" sz="3600" dirty="0">
                <a:solidFill>
                  <a:srgbClr val="7030A0"/>
                </a:solidFill>
                <a:latin typeface="NikoshBAN" panose="02000000000000000000" pitchFamily="2" charset="0"/>
                <a:cs typeface="NikoshBAN" panose="02000000000000000000" pitchFamily="2" charset="0"/>
              </a:rPr>
              <a:t> </a:t>
            </a:r>
            <a:r>
              <a:rPr lang="en-US" sz="3600" dirty="0" err="1">
                <a:solidFill>
                  <a:srgbClr val="7030A0"/>
                </a:solidFill>
                <a:latin typeface="NikoshBAN" panose="02000000000000000000" pitchFamily="2" charset="0"/>
                <a:cs typeface="NikoshBAN" panose="02000000000000000000" pitchFamily="2" charset="0"/>
              </a:rPr>
              <a:t>লাভ</a:t>
            </a:r>
            <a:r>
              <a:rPr lang="en-US" sz="3600" dirty="0">
                <a:solidFill>
                  <a:srgbClr val="7030A0"/>
                </a:solidFill>
                <a:latin typeface="NikoshBAN" panose="02000000000000000000" pitchFamily="2" charset="0"/>
                <a:cs typeface="NikoshBAN" panose="02000000000000000000" pitchFamily="2" charset="0"/>
              </a:rPr>
              <a:t> </a:t>
            </a:r>
            <a:r>
              <a:rPr lang="en-US" sz="3600" dirty="0" err="1">
                <a:solidFill>
                  <a:srgbClr val="7030A0"/>
                </a:solidFill>
                <a:latin typeface="NikoshBAN" panose="02000000000000000000" pitchFamily="2" charset="0"/>
                <a:cs typeface="NikoshBAN" panose="02000000000000000000" pitchFamily="2" charset="0"/>
              </a:rPr>
              <a:t>কারীদের</a:t>
            </a:r>
            <a:r>
              <a:rPr lang="en-US" sz="3600" dirty="0">
                <a:solidFill>
                  <a:srgbClr val="7030A0"/>
                </a:solidFill>
                <a:latin typeface="NikoshBAN" panose="02000000000000000000" pitchFamily="2" charset="0"/>
                <a:cs typeface="NikoshBAN" panose="02000000000000000000" pitchFamily="2" charset="0"/>
              </a:rPr>
              <a:t> </a:t>
            </a:r>
            <a:r>
              <a:rPr lang="en-US" sz="3600" dirty="0" err="1">
                <a:solidFill>
                  <a:srgbClr val="7030A0"/>
                </a:solidFill>
                <a:latin typeface="NikoshBAN" panose="02000000000000000000" pitchFamily="2" charset="0"/>
                <a:cs typeface="NikoshBAN" panose="02000000000000000000" pitchFamily="2" charset="0"/>
              </a:rPr>
              <a:t>অবস্থান</a:t>
            </a:r>
            <a:r>
              <a:rPr lang="en-US" sz="3600" dirty="0">
                <a:solidFill>
                  <a:srgbClr val="7030A0"/>
                </a:solidFill>
                <a:latin typeface="NikoshBAN" panose="02000000000000000000" pitchFamily="2" charset="0"/>
                <a:cs typeface="NikoshBAN" panose="02000000000000000000" pitchFamily="2" charset="0"/>
              </a:rPr>
              <a:t>। </a:t>
            </a:r>
            <a:r>
              <a:rPr lang="en-US" sz="3600" dirty="0" err="1">
                <a:solidFill>
                  <a:srgbClr val="7030A0"/>
                </a:solidFill>
                <a:latin typeface="NikoshBAN" panose="02000000000000000000" pitchFamily="2" charset="0"/>
                <a:cs typeface="NikoshBAN" panose="02000000000000000000" pitchFamily="2" charset="0"/>
              </a:rPr>
              <a:t>অতঃপর</a:t>
            </a:r>
            <a:r>
              <a:rPr lang="en-US" sz="3600" dirty="0">
                <a:solidFill>
                  <a:srgbClr val="7030A0"/>
                </a:solidFill>
                <a:latin typeface="NikoshBAN" panose="02000000000000000000" pitchFamily="2" charset="0"/>
                <a:cs typeface="NikoshBAN" panose="02000000000000000000" pitchFamily="2" charset="0"/>
              </a:rPr>
              <a:t> </a:t>
            </a:r>
            <a:r>
              <a:rPr lang="en-US" sz="3600" dirty="0" err="1">
                <a:solidFill>
                  <a:srgbClr val="7030A0"/>
                </a:solidFill>
                <a:latin typeface="NikoshBAN" panose="02000000000000000000" pitchFamily="2" charset="0"/>
                <a:cs typeface="NikoshBAN" panose="02000000000000000000" pitchFamily="2" charset="0"/>
              </a:rPr>
              <a:t>অল্প</a:t>
            </a:r>
            <a:r>
              <a:rPr lang="en-US" sz="3600" dirty="0">
                <a:solidFill>
                  <a:srgbClr val="7030A0"/>
                </a:solidFill>
                <a:latin typeface="NikoshBAN" panose="02000000000000000000" pitchFamily="2" charset="0"/>
                <a:cs typeface="NikoshBAN" panose="02000000000000000000" pitchFamily="2" charset="0"/>
              </a:rPr>
              <a:t> </a:t>
            </a:r>
            <a:r>
              <a:rPr lang="en-US" sz="3600" dirty="0" err="1">
                <a:solidFill>
                  <a:srgbClr val="7030A0"/>
                </a:solidFill>
                <a:latin typeface="NikoshBAN" panose="02000000000000000000" pitchFamily="2" charset="0"/>
                <a:cs typeface="NikoshBAN" panose="02000000000000000000" pitchFamily="2" charset="0"/>
              </a:rPr>
              <a:t>শিক্ষিত</a:t>
            </a:r>
            <a:r>
              <a:rPr lang="en-US" sz="3600" dirty="0">
                <a:solidFill>
                  <a:srgbClr val="7030A0"/>
                </a:solidFill>
                <a:latin typeface="NikoshBAN" panose="02000000000000000000" pitchFamily="2" charset="0"/>
                <a:cs typeface="NikoshBAN" panose="02000000000000000000" pitchFamily="2" charset="0"/>
              </a:rPr>
              <a:t> </a:t>
            </a:r>
            <a:r>
              <a:rPr lang="en-US" sz="3600" dirty="0" err="1">
                <a:solidFill>
                  <a:srgbClr val="7030A0"/>
                </a:solidFill>
                <a:latin typeface="NikoshBAN" panose="02000000000000000000" pitchFamily="2" charset="0"/>
                <a:cs typeface="NikoshBAN" panose="02000000000000000000" pitchFamily="2" charset="0"/>
              </a:rPr>
              <a:t>চাকরীজীবি</a:t>
            </a:r>
            <a:r>
              <a:rPr lang="en-US" sz="3600" dirty="0">
                <a:solidFill>
                  <a:srgbClr val="7030A0"/>
                </a:solidFill>
                <a:latin typeface="NikoshBAN" panose="02000000000000000000" pitchFamily="2" charset="0"/>
                <a:cs typeface="NikoshBAN" panose="02000000000000000000" pitchFamily="2" charset="0"/>
              </a:rPr>
              <a:t> </a:t>
            </a:r>
            <a:r>
              <a:rPr lang="en-US" sz="3600" dirty="0" err="1">
                <a:solidFill>
                  <a:srgbClr val="7030A0"/>
                </a:solidFill>
                <a:latin typeface="NikoshBAN" panose="02000000000000000000" pitchFamily="2" charset="0"/>
                <a:cs typeface="NikoshBAN" panose="02000000000000000000" pitchFamily="2" charset="0"/>
              </a:rPr>
              <a:t>শ্রেণি</a:t>
            </a:r>
            <a:r>
              <a:rPr lang="en-US" sz="3600" dirty="0">
                <a:solidFill>
                  <a:srgbClr val="7030A0"/>
                </a:solidFill>
                <a:latin typeface="NikoshBAN" panose="02000000000000000000" pitchFamily="2" charset="0"/>
                <a:cs typeface="NikoshBAN" panose="02000000000000000000" pitchFamily="2" charset="0"/>
              </a:rPr>
              <a:t>, </a:t>
            </a:r>
            <a:r>
              <a:rPr lang="en-US" sz="3600" dirty="0" err="1">
                <a:solidFill>
                  <a:srgbClr val="7030A0"/>
                </a:solidFill>
                <a:latin typeface="NikoshBAN" panose="02000000000000000000" pitchFamily="2" charset="0"/>
                <a:cs typeface="NikoshBAN" panose="02000000000000000000" pitchFamily="2" charset="0"/>
              </a:rPr>
              <a:t>যারা</a:t>
            </a:r>
            <a:r>
              <a:rPr lang="en-US" sz="3600" dirty="0">
                <a:solidFill>
                  <a:srgbClr val="7030A0"/>
                </a:solidFill>
                <a:latin typeface="NikoshBAN" panose="02000000000000000000" pitchFamily="2" charset="0"/>
                <a:cs typeface="NikoshBAN" panose="02000000000000000000" pitchFamily="2" charset="0"/>
              </a:rPr>
              <a:t> </a:t>
            </a:r>
            <a:r>
              <a:rPr lang="en-US" sz="3600" dirty="0" err="1">
                <a:solidFill>
                  <a:srgbClr val="7030A0"/>
                </a:solidFill>
                <a:latin typeface="NikoshBAN" panose="02000000000000000000" pitchFamily="2" charset="0"/>
                <a:cs typeface="NikoshBAN" panose="02000000000000000000" pitchFamily="2" charset="0"/>
              </a:rPr>
              <a:t>অশিক্ষিত</a:t>
            </a:r>
            <a:r>
              <a:rPr lang="en-US" sz="3600" dirty="0">
                <a:solidFill>
                  <a:srgbClr val="7030A0"/>
                </a:solidFill>
                <a:latin typeface="NikoshBAN" panose="02000000000000000000" pitchFamily="2" charset="0"/>
                <a:cs typeface="NikoshBAN" panose="02000000000000000000" pitchFamily="2" charset="0"/>
              </a:rPr>
              <a:t> </a:t>
            </a:r>
            <a:r>
              <a:rPr lang="en-US" sz="3600" dirty="0" err="1">
                <a:solidFill>
                  <a:srgbClr val="7030A0"/>
                </a:solidFill>
                <a:latin typeface="NikoshBAN" panose="02000000000000000000" pitchFamily="2" charset="0"/>
                <a:cs typeface="NikoshBAN" panose="02000000000000000000" pitchFamily="2" charset="0"/>
              </a:rPr>
              <a:t>শ্রমিকশ্রেণীর</a:t>
            </a:r>
            <a:r>
              <a:rPr lang="en-US" sz="3600" dirty="0">
                <a:solidFill>
                  <a:srgbClr val="7030A0"/>
                </a:solidFill>
                <a:latin typeface="NikoshBAN" panose="02000000000000000000" pitchFamily="2" charset="0"/>
                <a:cs typeface="NikoshBAN" panose="02000000000000000000" pitchFamily="2" charset="0"/>
              </a:rPr>
              <a:t> </a:t>
            </a:r>
            <a:r>
              <a:rPr lang="en-US" sz="3600" dirty="0" err="1">
                <a:solidFill>
                  <a:srgbClr val="7030A0"/>
                </a:solidFill>
                <a:latin typeface="NikoshBAN" panose="02000000000000000000" pitchFamily="2" charset="0"/>
                <a:cs typeface="NikoshBAN" panose="02000000000000000000" pitchFamily="2" charset="0"/>
              </a:rPr>
              <a:t>তুলনায়</a:t>
            </a:r>
            <a:r>
              <a:rPr lang="en-US" sz="3600" dirty="0">
                <a:solidFill>
                  <a:srgbClr val="7030A0"/>
                </a:solidFill>
                <a:latin typeface="NikoshBAN" panose="02000000000000000000" pitchFamily="2" charset="0"/>
                <a:cs typeface="NikoshBAN" panose="02000000000000000000" pitchFamily="2" charset="0"/>
              </a:rPr>
              <a:t> </a:t>
            </a:r>
            <a:r>
              <a:rPr lang="en-US" sz="3600" dirty="0" err="1">
                <a:solidFill>
                  <a:srgbClr val="7030A0"/>
                </a:solidFill>
                <a:latin typeface="NikoshBAN" panose="02000000000000000000" pitchFamily="2" charset="0"/>
                <a:cs typeface="NikoshBAN" panose="02000000000000000000" pitchFamily="2" charset="0"/>
              </a:rPr>
              <a:t>সমাজে</a:t>
            </a:r>
            <a:r>
              <a:rPr lang="en-US" sz="3600" dirty="0">
                <a:solidFill>
                  <a:srgbClr val="7030A0"/>
                </a:solidFill>
                <a:latin typeface="NikoshBAN" panose="02000000000000000000" pitchFamily="2" charset="0"/>
                <a:cs typeface="NikoshBAN" panose="02000000000000000000" pitchFamily="2" charset="0"/>
              </a:rPr>
              <a:t> </a:t>
            </a:r>
            <a:r>
              <a:rPr lang="en-US" sz="3600" dirty="0" err="1">
                <a:solidFill>
                  <a:srgbClr val="7030A0"/>
                </a:solidFill>
                <a:latin typeface="NikoshBAN" panose="02000000000000000000" pitchFamily="2" charset="0"/>
                <a:cs typeface="NikoshBAN" panose="02000000000000000000" pitchFamily="2" charset="0"/>
              </a:rPr>
              <a:t>বেশি</a:t>
            </a:r>
            <a:r>
              <a:rPr lang="en-US" sz="3600" dirty="0">
                <a:solidFill>
                  <a:srgbClr val="7030A0"/>
                </a:solidFill>
                <a:latin typeface="NikoshBAN" panose="02000000000000000000" pitchFamily="2" charset="0"/>
                <a:cs typeface="NikoshBAN" panose="02000000000000000000" pitchFamily="2" charset="0"/>
              </a:rPr>
              <a:t> </a:t>
            </a:r>
            <a:r>
              <a:rPr lang="en-US" sz="3600" dirty="0" err="1">
                <a:solidFill>
                  <a:srgbClr val="7030A0"/>
                </a:solidFill>
                <a:latin typeface="NikoshBAN" panose="02000000000000000000" pitchFamily="2" charset="0"/>
                <a:cs typeface="NikoshBAN" panose="02000000000000000000" pitchFamily="2" charset="0"/>
              </a:rPr>
              <a:t>মর্যাদা</a:t>
            </a:r>
            <a:r>
              <a:rPr lang="en-US" sz="3600" dirty="0">
                <a:solidFill>
                  <a:srgbClr val="7030A0"/>
                </a:solidFill>
                <a:latin typeface="NikoshBAN" panose="02000000000000000000" pitchFamily="2" charset="0"/>
                <a:cs typeface="NikoshBAN" panose="02000000000000000000" pitchFamily="2" charset="0"/>
              </a:rPr>
              <a:t> </a:t>
            </a:r>
            <a:r>
              <a:rPr lang="en-US" sz="3600" dirty="0" err="1">
                <a:solidFill>
                  <a:srgbClr val="7030A0"/>
                </a:solidFill>
                <a:latin typeface="NikoshBAN" panose="02000000000000000000" pitchFamily="2" charset="0"/>
                <a:cs typeface="NikoshBAN" panose="02000000000000000000" pitchFamily="2" charset="0"/>
              </a:rPr>
              <a:t>ভোগ</a:t>
            </a:r>
            <a:r>
              <a:rPr lang="en-US" sz="3600" dirty="0">
                <a:solidFill>
                  <a:srgbClr val="7030A0"/>
                </a:solidFill>
                <a:latin typeface="NikoshBAN" panose="02000000000000000000" pitchFamily="2" charset="0"/>
                <a:cs typeface="NikoshBAN" panose="02000000000000000000" pitchFamily="2" charset="0"/>
              </a:rPr>
              <a:t> </a:t>
            </a:r>
            <a:r>
              <a:rPr lang="en-US" sz="3600" dirty="0" err="1">
                <a:solidFill>
                  <a:srgbClr val="7030A0"/>
                </a:solidFill>
                <a:latin typeface="NikoshBAN" panose="02000000000000000000" pitchFamily="2" charset="0"/>
                <a:cs typeface="NikoshBAN" panose="02000000000000000000" pitchFamily="2" charset="0"/>
              </a:rPr>
              <a:t>করে</a:t>
            </a:r>
            <a:r>
              <a:rPr lang="en-US" sz="3600" dirty="0">
                <a:solidFill>
                  <a:srgbClr val="7030A0"/>
                </a:solidFill>
                <a:latin typeface="NikoshBAN" panose="02000000000000000000" pitchFamily="2" charset="0"/>
                <a:cs typeface="NikoshBAN" panose="02000000000000000000" pitchFamily="2" charset="0"/>
              </a:rPr>
              <a:t> </a:t>
            </a:r>
            <a:r>
              <a:rPr lang="en-US" sz="3600" dirty="0" err="1">
                <a:solidFill>
                  <a:srgbClr val="7030A0"/>
                </a:solidFill>
                <a:latin typeface="NikoshBAN" panose="02000000000000000000" pitchFamily="2" charset="0"/>
                <a:cs typeface="NikoshBAN" panose="02000000000000000000" pitchFamily="2" charset="0"/>
              </a:rPr>
              <a:t>থাকেন</a:t>
            </a:r>
            <a:r>
              <a:rPr lang="en-US" sz="3600" dirty="0">
                <a:solidFill>
                  <a:srgbClr val="7030A0"/>
                </a:solidFill>
                <a:latin typeface="NikoshBAN" panose="02000000000000000000" pitchFamily="2" charset="0"/>
                <a:cs typeface="NikoshBAN" panose="02000000000000000000" pitchFamily="2" charset="0"/>
              </a:rPr>
              <a:t>।</a:t>
            </a:r>
          </a:p>
        </p:txBody>
      </p:sp>
      <p:pic>
        <p:nvPicPr>
          <p:cNvPr id="4" name="Picture 3"/>
          <p:cNvPicPr>
            <a:picLocks noChangeAspect="1"/>
          </p:cNvPicPr>
          <p:nvPr/>
        </p:nvPicPr>
        <p:blipFill>
          <a:blip r:embed="rId2"/>
          <a:stretch>
            <a:fillRect/>
          </a:stretch>
        </p:blipFill>
        <p:spPr>
          <a:xfrm>
            <a:off x="510639" y="4352250"/>
            <a:ext cx="3811979" cy="2505749"/>
          </a:xfrm>
          <a:prstGeom prst="rect">
            <a:avLst/>
          </a:prstGeom>
        </p:spPr>
      </p:pic>
      <p:pic>
        <p:nvPicPr>
          <p:cNvPr id="5" name="Picture 4"/>
          <p:cNvPicPr>
            <a:picLocks noChangeAspect="1"/>
          </p:cNvPicPr>
          <p:nvPr/>
        </p:nvPicPr>
        <p:blipFill>
          <a:blip r:embed="rId3"/>
          <a:stretch>
            <a:fillRect/>
          </a:stretch>
        </p:blipFill>
        <p:spPr>
          <a:xfrm>
            <a:off x="4476997" y="4352251"/>
            <a:ext cx="4583875" cy="2505749"/>
          </a:xfrm>
          <a:prstGeom prst="rect">
            <a:avLst/>
          </a:prstGeom>
        </p:spPr>
      </p:pic>
    </p:spTree>
    <p:extLst>
      <p:ext uri="{BB962C8B-B14F-4D97-AF65-F5344CB8AC3E}">
        <p14:creationId xmlns:p14="http://schemas.microsoft.com/office/powerpoint/2010/main" val="40012792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733F87-5D0D-AE42-88AD-76FC9CE305DB}"/>
              </a:ext>
            </a:extLst>
          </p:cNvPr>
          <p:cNvSpPr>
            <a:spLocks noGrp="1"/>
          </p:cNvSpPr>
          <p:nvPr>
            <p:ph sz="quarter" idx="13"/>
          </p:nvPr>
        </p:nvSpPr>
        <p:spPr>
          <a:xfrm>
            <a:off x="260631" y="429436"/>
            <a:ext cx="7885842" cy="3424107"/>
          </a:xfrm>
        </p:spPr>
        <p:txBody>
          <a:bodyPr>
            <a:normAutofit/>
          </a:bodyPr>
          <a:lstStyle/>
          <a:p>
            <a:r>
              <a:rPr lang="en-US" sz="2800" dirty="0">
                <a:latin typeface="NikoshBAN" panose="02000000000000000000" pitchFamily="2" charset="0"/>
                <a:cs typeface="NikoshBAN" panose="02000000000000000000" pitchFamily="2" charset="0"/>
              </a:rPr>
              <a:t>ঙ.</a:t>
            </a:r>
            <a:r>
              <a:rPr lang="en-US" sz="2800" dirty="0">
                <a:solidFill>
                  <a:schemeClr val="bg1"/>
                </a:solidFill>
                <a:highlight>
                  <a:srgbClr val="000080"/>
                </a:highlight>
                <a:latin typeface="NikoshBAN" panose="02000000000000000000" pitchFamily="2" charset="0"/>
                <a:cs typeface="NikoshBAN" panose="02000000000000000000" pitchFamily="2" charset="0"/>
              </a:rPr>
              <a:t> </a:t>
            </a:r>
            <a:r>
              <a:rPr lang="en-US" sz="2800" dirty="0" err="1">
                <a:solidFill>
                  <a:schemeClr val="bg1"/>
                </a:solidFill>
                <a:highlight>
                  <a:srgbClr val="000080"/>
                </a:highlight>
                <a:latin typeface="NikoshBAN" panose="02000000000000000000" pitchFamily="2" charset="0"/>
                <a:cs typeface="NikoshBAN" panose="02000000000000000000" pitchFamily="2" charset="0"/>
              </a:rPr>
              <a:t>বাসস্থান</a:t>
            </a:r>
            <a:r>
              <a:rPr lang="en-US" sz="2800" dirty="0">
                <a:latin typeface="NikoshBAN" panose="02000000000000000000" pitchFamily="2" charset="0"/>
                <a:cs typeface="NikoshBAN" panose="02000000000000000000" pitchFamily="2" charset="0"/>
              </a:rPr>
              <a:t>: </a:t>
            </a:r>
            <a:r>
              <a:rPr lang="en-US" sz="2800" dirty="0" err="1">
                <a:solidFill>
                  <a:srgbClr val="7030A0"/>
                </a:solidFill>
                <a:latin typeface="NikoshBAN" panose="02000000000000000000" pitchFamily="2" charset="0"/>
                <a:cs typeface="NikoshBAN" panose="02000000000000000000" pitchFamily="2" charset="0"/>
              </a:rPr>
              <a:t>নগর</a:t>
            </a:r>
            <a:r>
              <a:rPr lang="en-US" sz="2800" dirty="0">
                <a:solidFill>
                  <a:srgbClr val="7030A0"/>
                </a:solidFill>
                <a:latin typeface="NikoshBAN" panose="02000000000000000000" pitchFamily="2" charset="0"/>
                <a:cs typeface="NikoshBAN" panose="02000000000000000000" pitchFamily="2" charset="0"/>
              </a:rPr>
              <a:t> </a:t>
            </a:r>
            <a:r>
              <a:rPr lang="en-US" sz="2800" dirty="0" err="1">
                <a:solidFill>
                  <a:srgbClr val="7030A0"/>
                </a:solidFill>
                <a:latin typeface="NikoshBAN" panose="02000000000000000000" pitchFamily="2" charset="0"/>
                <a:cs typeface="NikoshBAN" panose="02000000000000000000" pitchFamily="2" charset="0"/>
              </a:rPr>
              <a:t>সমাজে</a:t>
            </a:r>
            <a:r>
              <a:rPr lang="en-US" sz="2800" dirty="0">
                <a:solidFill>
                  <a:srgbClr val="7030A0"/>
                </a:solidFill>
                <a:latin typeface="NikoshBAN" panose="02000000000000000000" pitchFamily="2" charset="0"/>
                <a:cs typeface="NikoshBAN" panose="02000000000000000000" pitchFamily="2" charset="0"/>
              </a:rPr>
              <a:t> </a:t>
            </a:r>
            <a:r>
              <a:rPr lang="en-US" sz="2800" dirty="0" err="1">
                <a:solidFill>
                  <a:srgbClr val="7030A0"/>
                </a:solidFill>
                <a:latin typeface="NikoshBAN" panose="02000000000000000000" pitchFamily="2" charset="0"/>
                <a:cs typeface="NikoshBAN" panose="02000000000000000000" pitchFamily="2" charset="0"/>
              </a:rPr>
              <a:t>অনেক</a:t>
            </a:r>
            <a:r>
              <a:rPr lang="en-US" sz="2800" dirty="0">
                <a:solidFill>
                  <a:srgbClr val="7030A0"/>
                </a:solidFill>
                <a:latin typeface="NikoshBAN" panose="02000000000000000000" pitchFamily="2" charset="0"/>
                <a:cs typeface="NikoshBAN" panose="02000000000000000000" pitchFamily="2" charset="0"/>
              </a:rPr>
              <a:t> </a:t>
            </a:r>
            <a:r>
              <a:rPr lang="en-US" sz="2800" dirty="0" err="1">
                <a:solidFill>
                  <a:srgbClr val="7030A0"/>
                </a:solidFill>
                <a:latin typeface="NikoshBAN" panose="02000000000000000000" pitchFamily="2" charset="0"/>
                <a:cs typeface="NikoshBAN" panose="02000000000000000000" pitchFamily="2" charset="0"/>
              </a:rPr>
              <a:t>উন্নতি</a:t>
            </a:r>
            <a:r>
              <a:rPr lang="en-US" sz="2800" dirty="0">
                <a:solidFill>
                  <a:srgbClr val="7030A0"/>
                </a:solidFill>
                <a:latin typeface="NikoshBAN" panose="02000000000000000000" pitchFamily="2" charset="0"/>
                <a:cs typeface="NikoshBAN" panose="02000000000000000000" pitchFamily="2" charset="0"/>
              </a:rPr>
              <a:t> ও </a:t>
            </a:r>
            <a:r>
              <a:rPr lang="en-US" sz="2800" dirty="0" err="1">
                <a:solidFill>
                  <a:srgbClr val="7030A0"/>
                </a:solidFill>
                <a:latin typeface="NikoshBAN" panose="02000000000000000000" pitchFamily="2" charset="0"/>
                <a:cs typeface="NikoshBAN" panose="02000000000000000000" pitchFamily="2" charset="0"/>
              </a:rPr>
              <a:t>আধুনিক</a:t>
            </a:r>
            <a:r>
              <a:rPr lang="en-US" sz="2800" dirty="0">
                <a:solidFill>
                  <a:srgbClr val="7030A0"/>
                </a:solidFill>
                <a:latin typeface="NikoshBAN" panose="02000000000000000000" pitchFamily="2" charset="0"/>
                <a:cs typeface="NikoshBAN" panose="02000000000000000000" pitchFamily="2" charset="0"/>
              </a:rPr>
              <a:t> </a:t>
            </a:r>
            <a:r>
              <a:rPr lang="en-US" sz="2800" dirty="0" err="1">
                <a:solidFill>
                  <a:srgbClr val="7030A0"/>
                </a:solidFill>
                <a:latin typeface="NikoshBAN" panose="02000000000000000000" pitchFamily="2" charset="0"/>
                <a:cs typeface="NikoshBAN" panose="02000000000000000000" pitchFamily="2" charset="0"/>
              </a:rPr>
              <a:t>স্থাপনা</a:t>
            </a:r>
            <a:r>
              <a:rPr lang="en-US" sz="2800" dirty="0">
                <a:solidFill>
                  <a:srgbClr val="7030A0"/>
                </a:solidFill>
                <a:latin typeface="NikoshBAN" panose="02000000000000000000" pitchFamily="2" charset="0"/>
                <a:cs typeface="NikoshBAN" panose="02000000000000000000" pitchFamily="2" charset="0"/>
              </a:rPr>
              <a:t> </a:t>
            </a:r>
            <a:r>
              <a:rPr lang="en-US" sz="2800" dirty="0" err="1">
                <a:solidFill>
                  <a:srgbClr val="7030A0"/>
                </a:solidFill>
                <a:latin typeface="NikoshBAN" panose="02000000000000000000" pitchFamily="2" charset="0"/>
                <a:cs typeface="NikoshBAN" panose="02000000000000000000" pitchFamily="2" charset="0"/>
              </a:rPr>
              <a:t>লক্ষ্য</a:t>
            </a:r>
            <a:r>
              <a:rPr lang="en-US" sz="2800" dirty="0">
                <a:solidFill>
                  <a:srgbClr val="7030A0"/>
                </a:solidFill>
                <a:latin typeface="NikoshBAN" panose="02000000000000000000" pitchFamily="2" charset="0"/>
                <a:cs typeface="NikoshBAN" panose="02000000000000000000" pitchFamily="2" charset="0"/>
              </a:rPr>
              <a:t> </a:t>
            </a:r>
            <a:r>
              <a:rPr lang="en-US" sz="2800" dirty="0" err="1">
                <a:solidFill>
                  <a:srgbClr val="7030A0"/>
                </a:solidFill>
                <a:latin typeface="NikoshBAN" panose="02000000000000000000" pitchFamily="2" charset="0"/>
                <a:cs typeface="NikoshBAN" panose="02000000000000000000" pitchFamily="2" charset="0"/>
              </a:rPr>
              <a:t>করা</a:t>
            </a:r>
            <a:r>
              <a:rPr lang="en-US" sz="2800" dirty="0">
                <a:solidFill>
                  <a:srgbClr val="7030A0"/>
                </a:solidFill>
                <a:latin typeface="NikoshBAN" panose="02000000000000000000" pitchFamily="2" charset="0"/>
                <a:cs typeface="NikoshBAN" panose="02000000000000000000" pitchFamily="2" charset="0"/>
              </a:rPr>
              <a:t> </a:t>
            </a:r>
            <a:r>
              <a:rPr lang="en-US" sz="2800" dirty="0" err="1">
                <a:solidFill>
                  <a:srgbClr val="7030A0"/>
                </a:solidFill>
                <a:latin typeface="NikoshBAN" panose="02000000000000000000" pitchFamily="2" charset="0"/>
                <a:cs typeface="NikoshBAN" panose="02000000000000000000" pitchFamily="2" charset="0"/>
              </a:rPr>
              <a:t>যায়</a:t>
            </a:r>
            <a:r>
              <a:rPr lang="en-US" sz="2800" dirty="0">
                <a:solidFill>
                  <a:srgbClr val="7030A0"/>
                </a:solidFill>
                <a:latin typeface="NikoshBAN" panose="02000000000000000000" pitchFamily="2" charset="0"/>
                <a:cs typeface="NikoshBAN" panose="02000000000000000000" pitchFamily="2" charset="0"/>
              </a:rPr>
              <a:t>। </a:t>
            </a:r>
            <a:r>
              <a:rPr lang="en-US" sz="2800" dirty="0" err="1">
                <a:solidFill>
                  <a:srgbClr val="7030A0"/>
                </a:solidFill>
                <a:latin typeface="NikoshBAN" panose="02000000000000000000" pitchFamily="2" charset="0"/>
                <a:cs typeface="NikoshBAN" panose="02000000000000000000" pitchFamily="2" charset="0"/>
              </a:rPr>
              <a:t>এসমস্ত</a:t>
            </a:r>
            <a:r>
              <a:rPr lang="en-US" sz="2800" dirty="0">
                <a:solidFill>
                  <a:srgbClr val="7030A0"/>
                </a:solidFill>
                <a:latin typeface="NikoshBAN" panose="02000000000000000000" pitchFamily="2" charset="0"/>
                <a:cs typeface="NikoshBAN" panose="02000000000000000000" pitchFamily="2" charset="0"/>
              </a:rPr>
              <a:t> </a:t>
            </a:r>
            <a:r>
              <a:rPr lang="en-US" sz="2800" dirty="0" err="1">
                <a:solidFill>
                  <a:srgbClr val="7030A0"/>
                </a:solidFill>
                <a:latin typeface="NikoshBAN" panose="02000000000000000000" pitchFamily="2" charset="0"/>
                <a:cs typeface="NikoshBAN" panose="02000000000000000000" pitchFamily="2" charset="0"/>
              </a:rPr>
              <a:t>আবাসনের</a:t>
            </a:r>
            <a:r>
              <a:rPr lang="en-US" sz="2800" dirty="0">
                <a:solidFill>
                  <a:srgbClr val="7030A0"/>
                </a:solidFill>
                <a:latin typeface="NikoshBAN" panose="02000000000000000000" pitchFamily="2" charset="0"/>
                <a:cs typeface="NikoshBAN" panose="02000000000000000000" pitchFamily="2" charset="0"/>
              </a:rPr>
              <a:t> </a:t>
            </a:r>
            <a:r>
              <a:rPr lang="en-US" sz="2800" dirty="0" err="1">
                <a:solidFill>
                  <a:srgbClr val="7030A0"/>
                </a:solidFill>
                <a:latin typeface="NikoshBAN" panose="02000000000000000000" pitchFamily="2" charset="0"/>
                <a:cs typeface="NikoshBAN" panose="02000000000000000000" pitchFamily="2" charset="0"/>
              </a:rPr>
              <a:t>অবস্থানও</a:t>
            </a:r>
            <a:r>
              <a:rPr lang="en-US" sz="2800" dirty="0">
                <a:solidFill>
                  <a:srgbClr val="7030A0"/>
                </a:solidFill>
                <a:latin typeface="NikoshBAN" panose="02000000000000000000" pitchFamily="2" charset="0"/>
                <a:cs typeface="NikoshBAN" panose="02000000000000000000" pitchFamily="2" charset="0"/>
              </a:rPr>
              <a:t> </a:t>
            </a:r>
            <a:r>
              <a:rPr lang="en-US" sz="2800" dirty="0" err="1">
                <a:solidFill>
                  <a:srgbClr val="7030A0"/>
                </a:solidFill>
                <a:latin typeface="NikoshBAN" panose="02000000000000000000" pitchFamily="2" charset="0"/>
                <a:cs typeface="NikoshBAN" panose="02000000000000000000" pitchFamily="2" charset="0"/>
              </a:rPr>
              <a:t>এলাকাভেদে</a:t>
            </a:r>
            <a:r>
              <a:rPr lang="en-US" sz="2800" dirty="0">
                <a:solidFill>
                  <a:srgbClr val="7030A0"/>
                </a:solidFill>
                <a:latin typeface="NikoshBAN" panose="02000000000000000000" pitchFamily="2" charset="0"/>
                <a:cs typeface="NikoshBAN" panose="02000000000000000000" pitchFamily="2" charset="0"/>
              </a:rPr>
              <a:t> </a:t>
            </a:r>
            <a:r>
              <a:rPr lang="en-US" sz="2800" dirty="0" err="1">
                <a:solidFill>
                  <a:srgbClr val="7030A0"/>
                </a:solidFill>
                <a:latin typeface="NikoshBAN" panose="02000000000000000000" pitchFamily="2" charset="0"/>
                <a:cs typeface="NikoshBAN" panose="02000000000000000000" pitchFamily="2" charset="0"/>
              </a:rPr>
              <a:t>সামাজিক</a:t>
            </a:r>
            <a:r>
              <a:rPr lang="en-US" sz="2800" dirty="0">
                <a:solidFill>
                  <a:srgbClr val="7030A0"/>
                </a:solidFill>
                <a:latin typeface="NikoshBAN" panose="02000000000000000000" pitchFamily="2" charset="0"/>
                <a:cs typeface="NikoshBAN" panose="02000000000000000000" pitchFamily="2" charset="0"/>
              </a:rPr>
              <a:t> </a:t>
            </a:r>
            <a:r>
              <a:rPr lang="en-US" sz="2800" dirty="0" err="1">
                <a:solidFill>
                  <a:srgbClr val="7030A0"/>
                </a:solidFill>
                <a:latin typeface="NikoshBAN" panose="02000000000000000000" pitchFamily="2" charset="0"/>
                <a:cs typeface="NikoshBAN" panose="02000000000000000000" pitchFamily="2" charset="0"/>
              </a:rPr>
              <a:t>স্তরবিন্যাস</a:t>
            </a:r>
            <a:r>
              <a:rPr lang="en-US" sz="2800" dirty="0">
                <a:solidFill>
                  <a:srgbClr val="7030A0"/>
                </a:solidFill>
                <a:latin typeface="NikoshBAN" panose="02000000000000000000" pitchFamily="2" charset="0"/>
                <a:cs typeface="NikoshBAN" panose="02000000000000000000" pitchFamily="2" charset="0"/>
              </a:rPr>
              <a:t> </a:t>
            </a:r>
            <a:r>
              <a:rPr lang="en-US" sz="2800" dirty="0" err="1">
                <a:solidFill>
                  <a:srgbClr val="7030A0"/>
                </a:solidFill>
                <a:latin typeface="NikoshBAN" panose="02000000000000000000" pitchFamily="2" charset="0"/>
                <a:cs typeface="NikoshBAN" panose="02000000000000000000" pitchFamily="2" charset="0"/>
              </a:rPr>
              <a:t>চোখে</a:t>
            </a:r>
            <a:r>
              <a:rPr lang="en-US" sz="2800" dirty="0">
                <a:solidFill>
                  <a:srgbClr val="7030A0"/>
                </a:solidFill>
                <a:latin typeface="NikoshBAN" panose="02000000000000000000" pitchFamily="2" charset="0"/>
                <a:cs typeface="NikoshBAN" panose="02000000000000000000" pitchFamily="2" charset="0"/>
              </a:rPr>
              <a:t> </a:t>
            </a:r>
            <a:r>
              <a:rPr lang="en-US" sz="2800" dirty="0" err="1">
                <a:solidFill>
                  <a:srgbClr val="7030A0"/>
                </a:solidFill>
                <a:latin typeface="NikoshBAN" panose="02000000000000000000" pitchFamily="2" charset="0"/>
                <a:cs typeface="NikoshBAN" panose="02000000000000000000" pitchFamily="2" charset="0"/>
              </a:rPr>
              <a:t>পড়ে</a:t>
            </a:r>
            <a:r>
              <a:rPr lang="en-US" sz="2800" dirty="0">
                <a:solidFill>
                  <a:srgbClr val="7030A0"/>
                </a:solidFill>
                <a:latin typeface="NikoshBAN" panose="02000000000000000000" pitchFamily="2" charset="0"/>
                <a:cs typeface="NikoshBAN" panose="02000000000000000000" pitchFamily="2" charset="0"/>
              </a:rPr>
              <a:t>। </a:t>
            </a:r>
            <a:r>
              <a:rPr lang="en-US" sz="2800" dirty="0" err="1">
                <a:solidFill>
                  <a:srgbClr val="7030A0"/>
                </a:solidFill>
                <a:latin typeface="NikoshBAN" panose="02000000000000000000" pitchFamily="2" charset="0"/>
                <a:cs typeface="NikoshBAN" panose="02000000000000000000" pitchFamily="2" charset="0"/>
              </a:rPr>
              <a:t>যেমন-ঢাকার</a:t>
            </a:r>
            <a:r>
              <a:rPr lang="en-US" sz="2800" dirty="0">
                <a:solidFill>
                  <a:srgbClr val="7030A0"/>
                </a:solidFill>
                <a:latin typeface="NikoshBAN" panose="02000000000000000000" pitchFamily="2" charset="0"/>
                <a:cs typeface="NikoshBAN" panose="02000000000000000000" pitchFamily="2" charset="0"/>
              </a:rPr>
              <a:t> </a:t>
            </a:r>
            <a:r>
              <a:rPr lang="en-US" sz="2800" dirty="0" err="1">
                <a:solidFill>
                  <a:srgbClr val="7030A0"/>
                </a:solidFill>
                <a:latin typeface="NikoshBAN" panose="02000000000000000000" pitchFamily="2" charset="0"/>
                <a:cs typeface="NikoshBAN" panose="02000000000000000000" pitchFamily="2" charset="0"/>
              </a:rPr>
              <a:t>গুলশান</a:t>
            </a:r>
            <a:r>
              <a:rPr lang="en-US" sz="2800" dirty="0">
                <a:solidFill>
                  <a:srgbClr val="7030A0"/>
                </a:solidFill>
                <a:latin typeface="NikoshBAN" panose="02000000000000000000" pitchFamily="2" charset="0"/>
                <a:cs typeface="NikoshBAN" panose="02000000000000000000" pitchFamily="2" charset="0"/>
              </a:rPr>
              <a:t>, </a:t>
            </a:r>
            <a:r>
              <a:rPr lang="en-US" sz="2800" dirty="0" err="1">
                <a:solidFill>
                  <a:srgbClr val="7030A0"/>
                </a:solidFill>
                <a:latin typeface="NikoshBAN" panose="02000000000000000000" pitchFamily="2" charset="0"/>
                <a:cs typeface="NikoshBAN" panose="02000000000000000000" pitchFamily="2" charset="0"/>
              </a:rPr>
              <a:t>ধানমণ্ডি</a:t>
            </a:r>
            <a:r>
              <a:rPr lang="en-US" sz="2800" dirty="0">
                <a:solidFill>
                  <a:srgbClr val="7030A0"/>
                </a:solidFill>
                <a:latin typeface="NikoshBAN" panose="02000000000000000000" pitchFamily="2" charset="0"/>
                <a:cs typeface="NikoshBAN" panose="02000000000000000000" pitchFamily="2" charset="0"/>
              </a:rPr>
              <a:t> ,</a:t>
            </a:r>
            <a:r>
              <a:rPr lang="en-US" sz="2800" dirty="0" err="1">
                <a:solidFill>
                  <a:srgbClr val="7030A0"/>
                </a:solidFill>
                <a:latin typeface="NikoshBAN" panose="02000000000000000000" pitchFamily="2" charset="0"/>
                <a:cs typeface="NikoshBAN" panose="02000000000000000000" pitchFamily="2" charset="0"/>
              </a:rPr>
              <a:t>মোহাম্মদপুর</a:t>
            </a:r>
            <a:r>
              <a:rPr lang="en-US" sz="2800" dirty="0">
                <a:solidFill>
                  <a:srgbClr val="7030A0"/>
                </a:solidFill>
                <a:latin typeface="NikoshBAN" panose="02000000000000000000" pitchFamily="2" charset="0"/>
                <a:cs typeface="NikoshBAN" panose="02000000000000000000" pitchFamily="2" charset="0"/>
              </a:rPr>
              <a:t> ,</a:t>
            </a:r>
            <a:r>
              <a:rPr lang="en-US" sz="2800" dirty="0" err="1">
                <a:solidFill>
                  <a:srgbClr val="7030A0"/>
                </a:solidFill>
                <a:latin typeface="NikoshBAN" panose="02000000000000000000" pitchFamily="2" charset="0"/>
                <a:cs typeface="NikoshBAN" panose="02000000000000000000" pitchFamily="2" charset="0"/>
              </a:rPr>
              <a:t>বনানী</a:t>
            </a:r>
            <a:r>
              <a:rPr lang="en-US" sz="2800" dirty="0">
                <a:solidFill>
                  <a:srgbClr val="7030A0"/>
                </a:solidFill>
                <a:latin typeface="NikoshBAN" panose="02000000000000000000" pitchFamily="2" charset="0"/>
                <a:cs typeface="NikoshBAN" panose="02000000000000000000" pitchFamily="2" charset="0"/>
              </a:rPr>
              <a:t>, </a:t>
            </a:r>
            <a:r>
              <a:rPr lang="en-US" sz="2800" dirty="0" err="1">
                <a:solidFill>
                  <a:srgbClr val="7030A0"/>
                </a:solidFill>
                <a:latin typeface="NikoshBAN" panose="02000000000000000000" pitchFamily="2" charset="0"/>
                <a:cs typeface="NikoshBAN" panose="02000000000000000000" pitchFamily="2" charset="0"/>
              </a:rPr>
              <a:t>বারিধারা</a:t>
            </a:r>
            <a:r>
              <a:rPr lang="en-US" sz="2800" dirty="0">
                <a:solidFill>
                  <a:srgbClr val="7030A0"/>
                </a:solidFill>
                <a:latin typeface="NikoshBAN" panose="02000000000000000000" pitchFamily="2" charset="0"/>
                <a:cs typeface="NikoshBAN" panose="02000000000000000000" pitchFamily="2" charset="0"/>
              </a:rPr>
              <a:t>, </a:t>
            </a:r>
            <a:r>
              <a:rPr lang="en-US" sz="2800" dirty="0" err="1">
                <a:solidFill>
                  <a:srgbClr val="7030A0"/>
                </a:solidFill>
                <a:latin typeface="NikoshBAN" panose="02000000000000000000" pitchFamily="2" charset="0"/>
                <a:cs typeface="NikoshBAN" panose="02000000000000000000" pitchFamily="2" charset="0"/>
              </a:rPr>
              <a:t>উত্তরা</a:t>
            </a:r>
            <a:r>
              <a:rPr lang="en-US" sz="2800" dirty="0">
                <a:solidFill>
                  <a:srgbClr val="7030A0"/>
                </a:solidFill>
                <a:latin typeface="NikoshBAN" panose="02000000000000000000" pitchFamily="2" charset="0"/>
                <a:cs typeface="NikoshBAN" panose="02000000000000000000" pitchFamily="2" charset="0"/>
              </a:rPr>
              <a:t> </a:t>
            </a:r>
            <a:r>
              <a:rPr lang="en-US" sz="2800" dirty="0" err="1">
                <a:solidFill>
                  <a:srgbClr val="7030A0"/>
                </a:solidFill>
                <a:latin typeface="NikoshBAN" panose="02000000000000000000" pitchFamily="2" charset="0"/>
                <a:cs typeface="NikoshBAN" panose="02000000000000000000" pitchFamily="2" charset="0"/>
              </a:rPr>
              <a:t>ইত্যাদি</a:t>
            </a:r>
            <a:r>
              <a:rPr lang="en-US" sz="2800" dirty="0">
                <a:solidFill>
                  <a:srgbClr val="7030A0"/>
                </a:solidFill>
                <a:latin typeface="NikoshBAN" panose="02000000000000000000" pitchFamily="2" charset="0"/>
                <a:cs typeface="NikoshBAN" panose="02000000000000000000" pitchFamily="2" charset="0"/>
              </a:rPr>
              <a:t> </a:t>
            </a:r>
            <a:r>
              <a:rPr lang="en-US" sz="2800" dirty="0" err="1">
                <a:solidFill>
                  <a:srgbClr val="7030A0"/>
                </a:solidFill>
                <a:latin typeface="NikoshBAN" panose="02000000000000000000" pitchFamily="2" charset="0"/>
                <a:cs typeface="NikoshBAN" panose="02000000000000000000" pitchFamily="2" charset="0"/>
              </a:rPr>
              <a:t>এলাকার</a:t>
            </a:r>
            <a:r>
              <a:rPr lang="en-US" sz="2800" dirty="0">
                <a:solidFill>
                  <a:srgbClr val="7030A0"/>
                </a:solidFill>
                <a:latin typeface="NikoshBAN" panose="02000000000000000000" pitchFamily="2" charset="0"/>
                <a:cs typeface="NikoshBAN" panose="02000000000000000000" pitchFamily="2" charset="0"/>
              </a:rPr>
              <a:t> </a:t>
            </a:r>
            <a:r>
              <a:rPr lang="en-US" sz="2800" dirty="0" err="1">
                <a:solidFill>
                  <a:srgbClr val="7030A0"/>
                </a:solidFill>
                <a:latin typeface="NikoshBAN" panose="02000000000000000000" pitchFamily="2" charset="0"/>
                <a:cs typeface="NikoshBAN" panose="02000000000000000000" pitchFamily="2" charset="0"/>
              </a:rPr>
              <a:t>অধিবাসীদের</a:t>
            </a:r>
            <a:r>
              <a:rPr lang="en-US" sz="2800" dirty="0">
                <a:solidFill>
                  <a:srgbClr val="7030A0"/>
                </a:solidFill>
                <a:latin typeface="NikoshBAN" panose="02000000000000000000" pitchFamily="2" charset="0"/>
                <a:cs typeface="NikoshBAN" panose="02000000000000000000" pitchFamily="2" charset="0"/>
              </a:rPr>
              <a:t> </a:t>
            </a:r>
            <a:r>
              <a:rPr lang="en-US" sz="2800" dirty="0" err="1">
                <a:solidFill>
                  <a:srgbClr val="7030A0"/>
                </a:solidFill>
                <a:latin typeface="NikoshBAN" panose="02000000000000000000" pitchFamily="2" charset="0"/>
                <a:cs typeface="NikoshBAN" panose="02000000000000000000" pitchFamily="2" charset="0"/>
              </a:rPr>
              <a:t>অধিক</a:t>
            </a:r>
            <a:r>
              <a:rPr lang="en-US" sz="2800" dirty="0">
                <a:solidFill>
                  <a:srgbClr val="7030A0"/>
                </a:solidFill>
                <a:latin typeface="NikoshBAN" panose="02000000000000000000" pitchFamily="2" charset="0"/>
                <a:cs typeface="NikoshBAN" panose="02000000000000000000" pitchFamily="2" charset="0"/>
              </a:rPr>
              <a:t> </a:t>
            </a:r>
            <a:r>
              <a:rPr lang="en-US" sz="2800" dirty="0" err="1">
                <a:solidFill>
                  <a:srgbClr val="7030A0"/>
                </a:solidFill>
                <a:latin typeface="NikoshBAN" panose="02000000000000000000" pitchFamily="2" charset="0"/>
                <a:cs typeface="NikoshBAN" panose="02000000000000000000" pitchFamily="2" charset="0"/>
              </a:rPr>
              <a:t>মর্যাদা</a:t>
            </a:r>
            <a:r>
              <a:rPr lang="en-US" sz="2800" dirty="0">
                <a:solidFill>
                  <a:srgbClr val="7030A0"/>
                </a:solidFill>
                <a:latin typeface="NikoshBAN" panose="02000000000000000000" pitchFamily="2" charset="0"/>
                <a:cs typeface="NikoshBAN" panose="02000000000000000000" pitchFamily="2" charset="0"/>
              </a:rPr>
              <a:t> </a:t>
            </a:r>
            <a:r>
              <a:rPr lang="en-US" sz="2800" dirty="0" err="1">
                <a:solidFill>
                  <a:srgbClr val="7030A0"/>
                </a:solidFill>
                <a:latin typeface="NikoshBAN" panose="02000000000000000000" pitchFamily="2" charset="0"/>
                <a:cs typeface="NikoshBAN" panose="02000000000000000000" pitchFamily="2" charset="0"/>
              </a:rPr>
              <a:t>সম্পন্ন</a:t>
            </a:r>
            <a:r>
              <a:rPr lang="en-US" sz="2800" dirty="0">
                <a:solidFill>
                  <a:srgbClr val="7030A0"/>
                </a:solidFill>
                <a:latin typeface="NikoshBAN" panose="02000000000000000000" pitchFamily="2" charset="0"/>
                <a:cs typeface="NikoshBAN" panose="02000000000000000000" pitchFamily="2" charset="0"/>
              </a:rPr>
              <a:t> </a:t>
            </a:r>
            <a:r>
              <a:rPr lang="en-US" sz="2800" dirty="0" err="1">
                <a:solidFill>
                  <a:srgbClr val="7030A0"/>
                </a:solidFill>
                <a:latin typeface="NikoshBAN" panose="02000000000000000000" pitchFamily="2" charset="0"/>
                <a:cs typeface="NikoshBAN" panose="02000000000000000000" pitchFamily="2" charset="0"/>
              </a:rPr>
              <a:t>বলে</a:t>
            </a:r>
            <a:r>
              <a:rPr lang="en-US" sz="2800" dirty="0">
                <a:solidFill>
                  <a:srgbClr val="7030A0"/>
                </a:solidFill>
                <a:latin typeface="NikoshBAN" panose="02000000000000000000" pitchFamily="2" charset="0"/>
                <a:cs typeface="NikoshBAN" panose="02000000000000000000" pitchFamily="2" charset="0"/>
              </a:rPr>
              <a:t> </a:t>
            </a:r>
            <a:r>
              <a:rPr lang="en-US" sz="2800" dirty="0" err="1">
                <a:solidFill>
                  <a:srgbClr val="7030A0"/>
                </a:solidFill>
                <a:latin typeface="NikoshBAN" panose="02000000000000000000" pitchFamily="2" charset="0"/>
                <a:cs typeface="NikoshBAN" panose="02000000000000000000" pitchFamily="2" charset="0"/>
              </a:rPr>
              <a:t>মনে</a:t>
            </a:r>
            <a:r>
              <a:rPr lang="en-US" sz="2800" dirty="0">
                <a:solidFill>
                  <a:srgbClr val="7030A0"/>
                </a:solidFill>
                <a:latin typeface="NikoshBAN" panose="02000000000000000000" pitchFamily="2" charset="0"/>
                <a:cs typeface="NikoshBAN" panose="02000000000000000000" pitchFamily="2" charset="0"/>
              </a:rPr>
              <a:t> </a:t>
            </a:r>
            <a:r>
              <a:rPr lang="en-US" sz="2800" dirty="0" err="1">
                <a:solidFill>
                  <a:srgbClr val="7030A0"/>
                </a:solidFill>
                <a:latin typeface="NikoshBAN" panose="02000000000000000000" pitchFamily="2" charset="0"/>
                <a:cs typeface="NikoshBAN" panose="02000000000000000000" pitchFamily="2" charset="0"/>
              </a:rPr>
              <a:t>করা</a:t>
            </a:r>
            <a:r>
              <a:rPr lang="en-US" sz="2800" dirty="0">
                <a:solidFill>
                  <a:srgbClr val="7030A0"/>
                </a:solidFill>
                <a:latin typeface="NikoshBAN" panose="02000000000000000000" pitchFamily="2" charset="0"/>
                <a:cs typeface="NikoshBAN" panose="02000000000000000000" pitchFamily="2" charset="0"/>
              </a:rPr>
              <a:t> </a:t>
            </a:r>
            <a:r>
              <a:rPr lang="en-US" sz="2800" dirty="0" err="1">
                <a:solidFill>
                  <a:srgbClr val="7030A0"/>
                </a:solidFill>
                <a:latin typeface="NikoshBAN" panose="02000000000000000000" pitchFamily="2" charset="0"/>
                <a:cs typeface="NikoshBAN" panose="02000000000000000000" pitchFamily="2" charset="0"/>
              </a:rPr>
              <a:t>হয়</a:t>
            </a:r>
            <a:r>
              <a:rPr lang="en-US" sz="2800" dirty="0">
                <a:solidFill>
                  <a:srgbClr val="7030A0"/>
                </a:solidFill>
                <a:latin typeface="NikoshBAN" panose="02000000000000000000" pitchFamily="2" charset="0"/>
                <a:cs typeface="NikoshBAN" panose="02000000000000000000" pitchFamily="2" charset="0"/>
              </a:rPr>
              <a:t>। </a:t>
            </a:r>
            <a:r>
              <a:rPr lang="en-US" sz="2800" dirty="0" err="1">
                <a:solidFill>
                  <a:srgbClr val="7030A0"/>
                </a:solidFill>
                <a:latin typeface="NikoshBAN" panose="02000000000000000000" pitchFamily="2" charset="0"/>
                <a:cs typeface="NikoshBAN" panose="02000000000000000000" pitchFamily="2" charset="0"/>
              </a:rPr>
              <a:t>তেমনি</a:t>
            </a:r>
            <a:r>
              <a:rPr lang="en-US" sz="2800" dirty="0">
                <a:solidFill>
                  <a:srgbClr val="7030A0"/>
                </a:solidFill>
                <a:latin typeface="NikoshBAN" panose="02000000000000000000" pitchFamily="2" charset="0"/>
                <a:cs typeface="NikoshBAN" panose="02000000000000000000" pitchFamily="2" charset="0"/>
              </a:rPr>
              <a:t> </a:t>
            </a:r>
            <a:r>
              <a:rPr lang="en-US" sz="2800" dirty="0" err="1">
                <a:solidFill>
                  <a:srgbClr val="7030A0"/>
                </a:solidFill>
                <a:latin typeface="NikoshBAN" panose="02000000000000000000" pitchFamily="2" charset="0"/>
                <a:cs typeface="NikoshBAN" panose="02000000000000000000" pitchFamily="2" charset="0"/>
              </a:rPr>
              <a:t>দেশের</a:t>
            </a:r>
            <a:r>
              <a:rPr lang="en-US" sz="2800" dirty="0">
                <a:solidFill>
                  <a:srgbClr val="7030A0"/>
                </a:solidFill>
                <a:latin typeface="NikoshBAN" panose="02000000000000000000" pitchFamily="2" charset="0"/>
                <a:cs typeface="NikoshBAN" panose="02000000000000000000" pitchFamily="2" charset="0"/>
              </a:rPr>
              <a:t> </a:t>
            </a:r>
            <a:r>
              <a:rPr lang="en-US" sz="2800" dirty="0" err="1">
                <a:solidFill>
                  <a:srgbClr val="7030A0"/>
                </a:solidFill>
                <a:latin typeface="NikoshBAN" panose="02000000000000000000" pitchFamily="2" charset="0"/>
                <a:cs typeface="NikoshBAN" panose="02000000000000000000" pitchFamily="2" charset="0"/>
              </a:rPr>
              <a:t>অন্যান্য</a:t>
            </a:r>
            <a:r>
              <a:rPr lang="en-US" sz="2800" dirty="0">
                <a:solidFill>
                  <a:srgbClr val="7030A0"/>
                </a:solidFill>
                <a:latin typeface="NikoshBAN" panose="02000000000000000000" pitchFamily="2" charset="0"/>
                <a:cs typeface="NikoshBAN" panose="02000000000000000000" pitchFamily="2" charset="0"/>
              </a:rPr>
              <a:t> ও </a:t>
            </a:r>
            <a:r>
              <a:rPr lang="en-US" sz="2800" dirty="0" err="1">
                <a:solidFill>
                  <a:srgbClr val="7030A0"/>
                </a:solidFill>
                <a:latin typeface="NikoshBAN" panose="02000000000000000000" pitchFamily="2" charset="0"/>
                <a:cs typeface="NikoshBAN" panose="02000000000000000000" pitchFamily="2" charset="0"/>
              </a:rPr>
              <a:t>নগর</a:t>
            </a:r>
            <a:r>
              <a:rPr lang="en-US" sz="2800" dirty="0">
                <a:solidFill>
                  <a:srgbClr val="7030A0"/>
                </a:solidFill>
                <a:latin typeface="NikoshBAN" panose="02000000000000000000" pitchFamily="2" charset="0"/>
                <a:cs typeface="NikoshBAN" panose="02000000000000000000" pitchFamily="2" charset="0"/>
              </a:rPr>
              <a:t> </a:t>
            </a:r>
            <a:r>
              <a:rPr lang="en-US" sz="2800" dirty="0" err="1">
                <a:solidFill>
                  <a:srgbClr val="7030A0"/>
                </a:solidFill>
                <a:latin typeface="NikoshBAN" panose="02000000000000000000" pitchFamily="2" charset="0"/>
                <a:cs typeface="NikoshBAN" panose="02000000000000000000" pitchFamily="2" charset="0"/>
              </a:rPr>
              <a:t>সমূহেও</a:t>
            </a:r>
            <a:r>
              <a:rPr lang="en-US" sz="2800" dirty="0">
                <a:solidFill>
                  <a:srgbClr val="7030A0"/>
                </a:solidFill>
                <a:latin typeface="NikoshBAN" panose="02000000000000000000" pitchFamily="2" charset="0"/>
                <a:cs typeface="NikoshBAN" panose="02000000000000000000" pitchFamily="2" charset="0"/>
              </a:rPr>
              <a:t> </a:t>
            </a:r>
            <a:r>
              <a:rPr lang="en-US" sz="2800" dirty="0" err="1">
                <a:solidFill>
                  <a:srgbClr val="7030A0"/>
                </a:solidFill>
                <a:latin typeface="NikoshBAN" panose="02000000000000000000" pitchFamily="2" charset="0"/>
                <a:cs typeface="NikoshBAN" panose="02000000000000000000" pitchFamily="2" charset="0"/>
              </a:rPr>
              <a:t>কিছু</a:t>
            </a:r>
            <a:r>
              <a:rPr lang="en-US" sz="2800" dirty="0">
                <a:solidFill>
                  <a:srgbClr val="7030A0"/>
                </a:solidFill>
                <a:latin typeface="NikoshBAN" panose="02000000000000000000" pitchFamily="2" charset="0"/>
                <a:cs typeface="NikoshBAN" panose="02000000000000000000" pitchFamily="2" charset="0"/>
              </a:rPr>
              <a:t> </a:t>
            </a:r>
            <a:r>
              <a:rPr lang="en-US" sz="2800" dirty="0" err="1">
                <a:solidFill>
                  <a:srgbClr val="7030A0"/>
                </a:solidFill>
                <a:latin typeface="NikoshBAN" panose="02000000000000000000" pitchFamily="2" charset="0"/>
                <a:cs typeface="NikoshBAN" panose="02000000000000000000" pitchFamily="2" charset="0"/>
              </a:rPr>
              <a:t>নির্দিষ্ট</a:t>
            </a:r>
            <a:r>
              <a:rPr lang="en-US" sz="2800" dirty="0">
                <a:solidFill>
                  <a:srgbClr val="7030A0"/>
                </a:solidFill>
                <a:latin typeface="NikoshBAN" panose="02000000000000000000" pitchFamily="2" charset="0"/>
                <a:cs typeface="NikoshBAN" panose="02000000000000000000" pitchFamily="2" charset="0"/>
              </a:rPr>
              <a:t> </a:t>
            </a:r>
            <a:r>
              <a:rPr lang="en-US" sz="2800" dirty="0" err="1">
                <a:solidFill>
                  <a:srgbClr val="7030A0"/>
                </a:solidFill>
                <a:latin typeface="NikoshBAN" panose="02000000000000000000" pitchFamily="2" charset="0"/>
                <a:cs typeface="NikoshBAN" panose="02000000000000000000" pitchFamily="2" charset="0"/>
              </a:rPr>
              <a:t>উন্নত</a:t>
            </a:r>
            <a:r>
              <a:rPr lang="en-US" sz="2800" dirty="0">
                <a:solidFill>
                  <a:srgbClr val="7030A0"/>
                </a:solidFill>
                <a:latin typeface="NikoshBAN" panose="02000000000000000000" pitchFamily="2" charset="0"/>
                <a:cs typeface="NikoshBAN" panose="02000000000000000000" pitchFamily="2" charset="0"/>
              </a:rPr>
              <a:t> </a:t>
            </a:r>
            <a:r>
              <a:rPr lang="en-US" sz="2800" dirty="0" err="1">
                <a:solidFill>
                  <a:srgbClr val="7030A0"/>
                </a:solidFill>
                <a:latin typeface="NikoshBAN" panose="02000000000000000000" pitchFamily="2" charset="0"/>
                <a:cs typeface="NikoshBAN" panose="02000000000000000000" pitchFamily="2" charset="0"/>
              </a:rPr>
              <a:t>এলাকাসমূহে</a:t>
            </a:r>
            <a:r>
              <a:rPr lang="en-US" sz="2800" dirty="0">
                <a:solidFill>
                  <a:srgbClr val="7030A0"/>
                </a:solidFill>
                <a:latin typeface="NikoshBAN" panose="02000000000000000000" pitchFamily="2" charset="0"/>
                <a:cs typeface="NikoshBAN" panose="02000000000000000000" pitchFamily="2" charset="0"/>
              </a:rPr>
              <a:t> </a:t>
            </a:r>
            <a:r>
              <a:rPr lang="en-US" sz="2800" dirty="0" err="1">
                <a:solidFill>
                  <a:srgbClr val="7030A0"/>
                </a:solidFill>
                <a:latin typeface="NikoshBAN" panose="02000000000000000000" pitchFamily="2" charset="0"/>
                <a:cs typeface="NikoshBAN" panose="02000000000000000000" pitchFamily="2" charset="0"/>
              </a:rPr>
              <a:t>যারা</a:t>
            </a:r>
            <a:r>
              <a:rPr lang="en-US" sz="2800" dirty="0">
                <a:solidFill>
                  <a:srgbClr val="7030A0"/>
                </a:solidFill>
                <a:latin typeface="NikoshBAN" panose="02000000000000000000" pitchFamily="2" charset="0"/>
                <a:cs typeface="NikoshBAN" panose="02000000000000000000" pitchFamily="2" charset="0"/>
              </a:rPr>
              <a:t> </a:t>
            </a:r>
            <a:r>
              <a:rPr lang="en-US" sz="2800" dirty="0" err="1">
                <a:solidFill>
                  <a:srgbClr val="7030A0"/>
                </a:solidFill>
                <a:latin typeface="NikoshBAN" panose="02000000000000000000" pitchFamily="2" charset="0"/>
                <a:cs typeface="NikoshBAN" panose="02000000000000000000" pitchFamily="2" charset="0"/>
              </a:rPr>
              <a:t>বসবাস</a:t>
            </a:r>
            <a:r>
              <a:rPr lang="en-US" sz="2800" dirty="0">
                <a:solidFill>
                  <a:srgbClr val="7030A0"/>
                </a:solidFill>
                <a:latin typeface="NikoshBAN" panose="02000000000000000000" pitchFamily="2" charset="0"/>
                <a:cs typeface="NikoshBAN" panose="02000000000000000000" pitchFamily="2" charset="0"/>
              </a:rPr>
              <a:t> </a:t>
            </a:r>
            <a:r>
              <a:rPr lang="en-US" sz="2800" dirty="0" err="1">
                <a:solidFill>
                  <a:srgbClr val="7030A0"/>
                </a:solidFill>
                <a:latin typeface="NikoshBAN" panose="02000000000000000000" pitchFamily="2" charset="0"/>
                <a:cs typeface="NikoshBAN" panose="02000000000000000000" pitchFamily="2" charset="0"/>
              </a:rPr>
              <a:t>করে</a:t>
            </a:r>
            <a:r>
              <a:rPr lang="en-US" sz="2800" dirty="0">
                <a:solidFill>
                  <a:srgbClr val="7030A0"/>
                </a:solidFill>
                <a:latin typeface="NikoshBAN" panose="02000000000000000000" pitchFamily="2" charset="0"/>
                <a:cs typeface="NikoshBAN" panose="02000000000000000000" pitchFamily="2" charset="0"/>
              </a:rPr>
              <a:t> </a:t>
            </a:r>
            <a:r>
              <a:rPr lang="en-US" sz="2800" dirty="0" err="1">
                <a:solidFill>
                  <a:srgbClr val="7030A0"/>
                </a:solidFill>
                <a:latin typeface="NikoshBAN" panose="02000000000000000000" pitchFamily="2" charset="0"/>
                <a:cs typeface="NikoshBAN" panose="02000000000000000000" pitchFamily="2" charset="0"/>
              </a:rPr>
              <a:t>তাদের</a:t>
            </a:r>
            <a:r>
              <a:rPr lang="en-US" sz="2800" dirty="0">
                <a:solidFill>
                  <a:srgbClr val="7030A0"/>
                </a:solidFill>
                <a:latin typeface="NikoshBAN" panose="02000000000000000000" pitchFamily="2" charset="0"/>
                <a:cs typeface="NikoshBAN" panose="02000000000000000000" pitchFamily="2" charset="0"/>
              </a:rPr>
              <a:t> </a:t>
            </a:r>
            <a:r>
              <a:rPr lang="en-US" sz="2800" dirty="0" err="1">
                <a:solidFill>
                  <a:srgbClr val="7030A0"/>
                </a:solidFill>
                <a:latin typeface="NikoshBAN" panose="02000000000000000000" pitchFamily="2" charset="0"/>
                <a:cs typeface="NikoshBAN" panose="02000000000000000000" pitchFamily="2" charset="0"/>
              </a:rPr>
              <a:t>অধিক</a:t>
            </a:r>
            <a:r>
              <a:rPr lang="en-US" sz="2800" dirty="0">
                <a:solidFill>
                  <a:srgbClr val="7030A0"/>
                </a:solidFill>
                <a:latin typeface="NikoshBAN" panose="02000000000000000000" pitchFamily="2" charset="0"/>
                <a:cs typeface="NikoshBAN" panose="02000000000000000000" pitchFamily="2" charset="0"/>
              </a:rPr>
              <a:t> </a:t>
            </a:r>
            <a:r>
              <a:rPr lang="en-US" sz="2800" dirty="0" err="1">
                <a:solidFill>
                  <a:srgbClr val="7030A0"/>
                </a:solidFill>
                <a:latin typeface="NikoshBAN" panose="02000000000000000000" pitchFamily="2" charset="0"/>
                <a:cs typeface="NikoshBAN" panose="02000000000000000000" pitchFamily="2" charset="0"/>
              </a:rPr>
              <a:t>মর্যাদার</a:t>
            </a:r>
            <a:r>
              <a:rPr lang="en-US" sz="2800" dirty="0">
                <a:solidFill>
                  <a:srgbClr val="7030A0"/>
                </a:solidFill>
                <a:latin typeface="NikoshBAN" panose="02000000000000000000" pitchFamily="2" charset="0"/>
                <a:cs typeface="NikoshBAN" panose="02000000000000000000" pitchFamily="2" charset="0"/>
              </a:rPr>
              <a:t> </a:t>
            </a:r>
            <a:r>
              <a:rPr lang="en-US" sz="2800" dirty="0" err="1">
                <a:solidFill>
                  <a:srgbClr val="7030A0"/>
                </a:solidFill>
                <a:latin typeface="NikoshBAN" panose="02000000000000000000" pitchFamily="2" charset="0"/>
                <a:cs typeface="NikoshBAN" panose="02000000000000000000" pitchFamily="2" charset="0"/>
              </a:rPr>
              <a:t>দৃষ্টিতে</a:t>
            </a:r>
            <a:r>
              <a:rPr lang="en-US" sz="2800" dirty="0">
                <a:solidFill>
                  <a:srgbClr val="7030A0"/>
                </a:solidFill>
                <a:latin typeface="NikoshBAN" panose="02000000000000000000" pitchFamily="2" charset="0"/>
                <a:cs typeface="NikoshBAN" panose="02000000000000000000" pitchFamily="2" charset="0"/>
              </a:rPr>
              <a:t> </a:t>
            </a:r>
            <a:r>
              <a:rPr lang="en-US" sz="2800" dirty="0" err="1">
                <a:solidFill>
                  <a:srgbClr val="7030A0"/>
                </a:solidFill>
                <a:latin typeface="NikoshBAN" panose="02000000000000000000" pitchFamily="2" charset="0"/>
                <a:cs typeface="NikoshBAN" panose="02000000000000000000" pitchFamily="2" charset="0"/>
              </a:rPr>
              <a:t>দেখা</a:t>
            </a:r>
            <a:r>
              <a:rPr lang="en-US" sz="2800" dirty="0">
                <a:solidFill>
                  <a:srgbClr val="7030A0"/>
                </a:solidFill>
                <a:latin typeface="NikoshBAN" panose="02000000000000000000" pitchFamily="2" charset="0"/>
                <a:cs typeface="NikoshBAN" panose="02000000000000000000" pitchFamily="2" charset="0"/>
              </a:rPr>
              <a:t> </a:t>
            </a:r>
            <a:r>
              <a:rPr lang="en-US" sz="2800" dirty="0" err="1">
                <a:solidFill>
                  <a:srgbClr val="7030A0"/>
                </a:solidFill>
                <a:latin typeface="NikoshBAN" panose="02000000000000000000" pitchFamily="2" charset="0"/>
                <a:cs typeface="NikoshBAN" panose="02000000000000000000" pitchFamily="2" charset="0"/>
              </a:rPr>
              <a:t>হয়</a:t>
            </a:r>
            <a:r>
              <a:rPr lang="en-US" sz="2800" dirty="0">
                <a:solidFill>
                  <a:srgbClr val="7030A0"/>
                </a:solidFill>
                <a:latin typeface="NikoshBAN" panose="02000000000000000000" pitchFamily="2" charset="0"/>
                <a:cs typeface="NikoshBAN" panose="02000000000000000000" pitchFamily="2" charset="0"/>
              </a:rPr>
              <a:t>।</a:t>
            </a:r>
          </a:p>
        </p:txBody>
      </p:sp>
      <p:pic>
        <p:nvPicPr>
          <p:cNvPr id="4" name="Picture 3"/>
          <p:cNvPicPr>
            <a:picLocks noChangeAspect="1"/>
          </p:cNvPicPr>
          <p:nvPr/>
        </p:nvPicPr>
        <p:blipFill>
          <a:blip r:embed="rId2"/>
          <a:stretch>
            <a:fillRect/>
          </a:stretch>
        </p:blipFill>
        <p:spPr>
          <a:xfrm>
            <a:off x="260631" y="3567050"/>
            <a:ext cx="2857500" cy="3290949"/>
          </a:xfrm>
          <a:prstGeom prst="rect">
            <a:avLst/>
          </a:prstGeom>
        </p:spPr>
      </p:pic>
      <p:pic>
        <p:nvPicPr>
          <p:cNvPr id="5" name="Picture 4"/>
          <p:cNvPicPr>
            <a:picLocks noChangeAspect="1"/>
          </p:cNvPicPr>
          <p:nvPr/>
        </p:nvPicPr>
        <p:blipFill>
          <a:blip r:embed="rId3"/>
          <a:stretch>
            <a:fillRect/>
          </a:stretch>
        </p:blipFill>
        <p:spPr>
          <a:xfrm>
            <a:off x="3489176" y="3567050"/>
            <a:ext cx="2602866" cy="3290949"/>
          </a:xfrm>
          <a:prstGeom prst="rect">
            <a:avLst/>
          </a:prstGeom>
        </p:spPr>
      </p:pic>
      <p:pic>
        <p:nvPicPr>
          <p:cNvPr id="6" name="Picture 5"/>
          <p:cNvPicPr>
            <a:picLocks noChangeAspect="1"/>
          </p:cNvPicPr>
          <p:nvPr/>
        </p:nvPicPr>
        <p:blipFill>
          <a:blip r:embed="rId4"/>
          <a:stretch>
            <a:fillRect/>
          </a:stretch>
        </p:blipFill>
        <p:spPr>
          <a:xfrm>
            <a:off x="6463087" y="3567049"/>
            <a:ext cx="2830592" cy="3290949"/>
          </a:xfrm>
          <a:prstGeom prst="rect">
            <a:avLst/>
          </a:prstGeom>
        </p:spPr>
      </p:pic>
    </p:spTree>
    <p:extLst>
      <p:ext uri="{BB962C8B-B14F-4D97-AF65-F5344CB8AC3E}">
        <p14:creationId xmlns:p14="http://schemas.microsoft.com/office/powerpoint/2010/main" val="10634189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7324AB-2CC2-4349-8F68-13FB867C2832}"/>
              </a:ext>
            </a:extLst>
          </p:cNvPr>
          <p:cNvSpPr>
            <a:spLocks noGrp="1"/>
          </p:cNvSpPr>
          <p:nvPr>
            <p:ph sz="quarter" idx="13"/>
          </p:nvPr>
        </p:nvSpPr>
        <p:spPr>
          <a:xfrm>
            <a:off x="296257" y="512563"/>
            <a:ext cx="8360228" cy="3424107"/>
          </a:xfrm>
        </p:spPr>
        <p:txBody>
          <a:bodyPr>
            <a:normAutofit/>
          </a:bodyPr>
          <a:lstStyle/>
          <a:p>
            <a:r>
              <a:rPr lang="en-US" sz="3600" dirty="0">
                <a:latin typeface="NikoshBAN" panose="02000000000000000000" pitchFamily="2" charset="0"/>
                <a:cs typeface="NikoshBAN" panose="02000000000000000000" pitchFamily="2" charset="0"/>
              </a:rPr>
              <a:t>চ. </a:t>
            </a:r>
            <a:r>
              <a:rPr lang="en-US" sz="3600" dirty="0" err="1">
                <a:highlight>
                  <a:srgbClr val="00FF00"/>
                </a:highlight>
                <a:latin typeface="NikoshBAN" panose="02000000000000000000" pitchFamily="2" charset="0"/>
                <a:cs typeface="NikoshBAN" panose="02000000000000000000" pitchFamily="2" charset="0"/>
              </a:rPr>
              <a:t>গাড়ির</a:t>
            </a:r>
            <a:r>
              <a:rPr lang="en-US" sz="3600" dirty="0">
                <a:highlight>
                  <a:srgbClr val="00FF00"/>
                </a:highlight>
                <a:latin typeface="NikoshBAN" panose="02000000000000000000" pitchFamily="2" charset="0"/>
                <a:cs typeface="NikoshBAN" panose="02000000000000000000" pitchFamily="2" charset="0"/>
              </a:rPr>
              <a:t> </a:t>
            </a:r>
            <a:r>
              <a:rPr lang="en-US" sz="3600" dirty="0" err="1">
                <a:highlight>
                  <a:srgbClr val="00FF00"/>
                </a:highlight>
                <a:latin typeface="NikoshBAN" panose="02000000000000000000" pitchFamily="2" charset="0"/>
                <a:cs typeface="NikoshBAN" panose="02000000000000000000" pitchFamily="2" charset="0"/>
              </a:rPr>
              <a:t>মালিকানা</a:t>
            </a:r>
            <a:r>
              <a:rPr lang="en-US" sz="3600" dirty="0">
                <a:latin typeface="NikoshBAN" panose="02000000000000000000" pitchFamily="2" charset="0"/>
                <a:cs typeface="NikoshBAN" panose="02000000000000000000" pitchFamily="2" charset="0"/>
              </a:rPr>
              <a:t>: </a:t>
            </a:r>
            <a:r>
              <a:rPr lang="en-US" sz="3600" dirty="0" err="1">
                <a:solidFill>
                  <a:schemeClr val="accent3">
                    <a:lumMod val="75000"/>
                  </a:schemeClr>
                </a:solidFill>
                <a:latin typeface="NikoshBAN" panose="02000000000000000000" pitchFamily="2" charset="0"/>
                <a:cs typeface="NikoshBAN" panose="02000000000000000000" pitchFamily="2" charset="0"/>
              </a:rPr>
              <a:t>গাড়ি</a:t>
            </a:r>
            <a:r>
              <a:rPr lang="en-US" sz="3600" dirty="0">
                <a:solidFill>
                  <a:schemeClr val="accent3">
                    <a:lumMod val="75000"/>
                  </a:schemeClr>
                </a:solidFill>
                <a:latin typeface="NikoshBAN" panose="02000000000000000000" pitchFamily="2" charset="0"/>
                <a:cs typeface="NikoshBAN" panose="02000000000000000000" pitchFamily="2" charset="0"/>
              </a:rPr>
              <a:t> </a:t>
            </a:r>
            <a:r>
              <a:rPr lang="en-US" sz="3600" dirty="0" err="1">
                <a:solidFill>
                  <a:schemeClr val="accent3">
                    <a:lumMod val="75000"/>
                  </a:schemeClr>
                </a:solidFill>
                <a:latin typeface="NikoshBAN" panose="02000000000000000000" pitchFamily="2" charset="0"/>
                <a:cs typeface="NikoshBAN" panose="02000000000000000000" pitchFamily="2" charset="0"/>
              </a:rPr>
              <a:t>নগরজীবনের</a:t>
            </a:r>
            <a:r>
              <a:rPr lang="en-US" sz="3600" dirty="0">
                <a:solidFill>
                  <a:schemeClr val="accent3">
                    <a:lumMod val="75000"/>
                  </a:schemeClr>
                </a:solidFill>
                <a:latin typeface="NikoshBAN" panose="02000000000000000000" pitchFamily="2" charset="0"/>
                <a:cs typeface="NikoshBAN" panose="02000000000000000000" pitchFamily="2" charset="0"/>
              </a:rPr>
              <a:t> </a:t>
            </a:r>
            <a:r>
              <a:rPr lang="en-US" sz="3600" dirty="0" err="1">
                <a:solidFill>
                  <a:schemeClr val="accent3">
                    <a:lumMod val="75000"/>
                  </a:schemeClr>
                </a:solidFill>
                <a:latin typeface="NikoshBAN" panose="02000000000000000000" pitchFamily="2" charset="0"/>
                <a:cs typeface="NikoshBAN" panose="02000000000000000000" pitchFamily="2" charset="0"/>
              </a:rPr>
              <a:t>স্তরায়নের</a:t>
            </a:r>
            <a:r>
              <a:rPr lang="en-US" sz="3600" dirty="0">
                <a:solidFill>
                  <a:schemeClr val="accent3">
                    <a:lumMod val="75000"/>
                  </a:schemeClr>
                </a:solidFill>
                <a:latin typeface="NikoshBAN" panose="02000000000000000000" pitchFamily="2" charset="0"/>
                <a:cs typeface="NikoshBAN" panose="02000000000000000000" pitchFamily="2" charset="0"/>
              </a:rPr>
              <a:t> </a:t>
            </a:r>
            <a:r>
              <a:rPr lang="en-US" sz="3600" dirty="0" err="1">
                <a:solidFill>
                  <a:schemeClr val="accent3">
                    <a:lumMod val="75000"/>
                  </a:schemeClr>
                </a:solidFill>
                <a:latin typeface="NikoshBAN" panose="02000000000000000000" pitchFamily="2" charset="0"/>
                <a:cs typeface="NikoshBAN" panose="02000000000000000000" pitchFamily="2" charset="0"/>
              </a:rPr>
              <a:t>অন্যতম</a:t>
            </a:r>
            <a:r>
              <a:rPr lang="en-US" sz="3600" dirty="0">
                <a:solidFill>
                  <a:schemeClr val="accent3">
                    <a:lumMod val="75000"/>
                  </a:schemeClr>
                </a:solidFill>
                <a:latin typeface="NikoshBAN" panose="02000000000000000000" pitchFamily="2" charset="0"/>
                <a:cs typeface="NikoshBAN" panose="02000000000000000000" pitchFamily="2" charset="0"/>
              </a:rPr>
              <a:t> </a:t>
            </a:r>
            <a:r>
              <a:rPr lang="en-US" sz="3600" dirty="0" err="1">
                <a:solidFill>
                  <a:schemeClr val="accent3">
                    <a:lumMod val="75000"/>
                  </a:schemeClr>
                </a:solidFill>
                <a:latin typeface="NikoshBAN" panose="02000000000000000000" pitchFamily="2" charset="0"/>
                <a:cs typeface="NikoshBAN" panose="02000000000000000000" pitchFamily="2" charset="0"/>
              </a:rPr>
              <a:t>উপাদান</a:t>
            </a:r>
            <a:r>
              <a:rPr lang="en-US" sz="3600" dirty="0">
                <a:solidFill>
                  <a:schemeClr val="accent3">
                    <a:lumMod val="75000"/>
                  </a:schemeClr>
                </a:solidFill>
                <a:latin typeface="NikoshBAN" panose="02000000000000000000" pitchFamily="2" charset="0"/>
                <a:cs typeface="NikoshBAN" panose="02000000000000000000" pitchFamily="2" charset="0"/>
              </a:rPr>
              <a:t>। </a:t>
            </a:r>
            <a:r>
              <a:rPr lang="en-US" sz="3600" dirty="0" err="1">
                <a:solidFill>
                  <a:schemeClr val="accent3">
                    <a:lumMod val="75000"/>
                  </a:schemeClr>
                </a:solidFill>
                <a:latin typeface="NikoshBAN" panose="02000000000000000000" pitchFamily="2" charset="0"/>
                <a:cs typeface="NikoshBAN" panose="02000000000000000000" pitchFamily="2" charset="0"/>
              </a:rPr>
              <a:t>দাড়ির</a:t>
            </a:r>
            <a:r>
              <a:rPr lang="en-US" sz="3600" dirty="0">
                <a:solidFill>
                  <a:schemeClr val="accent3">
                    <a:lumMod val="75000"/>
                  </a:schemeClr>
                </a:solidFill>
                <a:latin typeface="NikoshBAN" panose="02000000000000000000" pitchFamily="2" charset="0"/>
                <a:cs typeface="NikoshBAN" panose="02000000000000000000" pitchFamily="2" charset="0"/>
              </a:rPr>
              <a:t> </a:t>
            </a:r>
            <a:r>
              <a:rPr lang="en-US" sz="3600" dirty="0" err="1">
                <a:solidFill>
                  <a:schemeClr val="accent3">
                    <a:lumMod val="75000"/>
                  </a:schemeClr>
                </a:solidFill>
                <a:latin typeface="NikoshBAN" panose="02000000000000000000" pitchFamily="2" charset="0"/>
                <a:cs typeface="NikoshBAN" panose="02000000000000000000" pitchFamily="2" charset="0"/>
              </a:rPr>
              <a:t>মালিকানার</a:t>
            </a:r>
            <a:r>
              <a:rPr lang="en-US" sz="3600" dirty="0">
                <a:solidFill>
                  <a:schemeClr val="accent3">
                    <a:lumMod val="75000"/>
                  </a:schemeClr>
                </a:solidFill>
                <a:latin typeface="NikoshBAN" panose="02000000000000000000" pitchFamily="2" charset="0"/>
                <a:cs typeface="NikoshBAN" panose="02000000000000000000" pitchFamily="2" charset="0"/>
              </a:rPr>
              <a:t> </a:t>
            </a:r>
            <a:r>
              <a:rPr lang="en-US" sz="3600" dirty="0" err="1">
                <a:solidFill>
                  <a:schemeClr val="accent3">
                    <a:lumMod val="75000"/>
                  </a:schemeClr>
                </a:solidFill>
                <a:latin typeface="NikoshBAN" panose="02000000000000000000" pitchFamily="2" charset="0"/>
                <a:cs typeface="NikoshBAN" panose="02000000000000000000" pitchFamily="2" charset="0"/>
              </a:rPr>
              <a:t>ভিত্তিতে</a:t>
            </a:r>
            <a:r>
              <a:rPr lang="en-US" sz="3600" dirty="0">
                <a:solidFill>
                  <a:schemeClr val="accent3">
                    <a:lumMod val="75000"/>
                  </a:schemeClr>
                </a:solidFill>
                <a:latin typeface="NikoshBAN" panose="02000000000000000000" pitchFamily="2" charset="0"/>
                <a:cs typeface="NikoshBAN" panose="02000000000000000000" pitchFamily="2" charset="0"/>
              </a:rPr>
              <a:t> </a:t>
            </a:r>
            <a:r>
              <a:rPr lang="en-US" sz="3600" dirty="0" err="1">
                <a:solidFill>
                  <a:schemeClr val="accent3">
                    <a:lumMod val="75000"/>
                  </a:schemeClr>
                </a:solidFill>
                <a:latin typeface="NikoshBAN" panose="02000000000000000000" pitchFamily="2" charset="0"/>
                <a:cs typeface="NikoshBAN" panose="02000000000000000000" pitchFamily="2" charset="0"/>
              </a:rPr>
              <a:t>নগরজীবনের</a:t>
            </a:r>
            <a:r>
              <a:rPr lang="en-US" sz="3600" dirty="0">
                <a:solidFill>
                  <a:schemeClr val="accent3">
                    <a:lumMod val="75000"/>
                  </a:schemeClr>
                </a:solidFill>
                <a:latin typeface="NikoshBAN" panose="02000000000000000000" pitchFamily="2" charset="0"/>
                <a:cs typeface="NikoshBAN" panose="02000000000000000000" pitchFamily="2" charset="0"/>
              </a:rPr>
              <a:t> </a:t>
            </a:r>
            <a:r>
              <a:rPr lang="en-US" sz="3600" dirty="0" err="1">
                <a:solidFill>
                  <a:schemeClr val="accent3">
                    <a:lumMod val="75000"/>
                  </a:schemeClr>
                </a:solidFill>
                <a:latin typeface="NikoshBAN" panose="02000000000000000000" pitchFamily="2" charset="0"/>
                <a:cs typeface="NikoshBAN" panose="02000000000000000000" pitchFamily="2" charset="0"/>
              </a:rPr>
              <a:t>সামাজিক</a:t>
            </a:r>
            <a:r>
              <a:rPr lang="en-US" sz="3600" dirty="0">
                <a:solidFill>
                  <a:schemeClr val="accent3">
                    <a:lumMod val="75000"/>
                  </a:schemeClr>
                </a:solidFill>
                <a:latin typeface="NikoshBAN" panose="02000000000000000000" pitchFamily="2" charset="0"/>
                <a:cs typeface="NikoshBAN" panose="02000000000000000000" pitchFamily="2" charset="0"/>
              </a:rPr>
              <a:t> </a:t>
            </a:r>
            <a:r>
              <a:rPr lang="en-US" sz="3600" dirty="0" err="1">
                <a:solidFill>
                  <a:schemeClr val="accent3">
                    <a:lumMod val="75000"/>
                  </a:schemeClr>
                </a:solidFill>
                <a:latin typeface="NikoshBAN" panose="02000000000000000000" pitchFamily="2" charset="0"/>
                <a:cs typeface="NikoshBAN" panose="02000000000000000000" pitchFamily="2" charset="0"/>
              </a:rPr>
              <a:t>স্তরবিন্যাস</a:t>
            </a:r>
            <a:r>
              <a:rPr lang="en-US" sz="3600" dirty="0">
                <a:solidFill>
                  <a:schemeClr val="accent3">
                    <a:lumMod val="75000"/>
                  </a:schemeClr>
                </a:solidFill>
                <a:latin typeface="NikoshBAN" panose="02000000000000000000" pitchFamily="2" charset="0"/>
                <a:cs typeface="NikoshBAN" panose="02000000000000000000" pitchFamily="2" charset="0"/>
              </a:rPr>
              <a:t> </a:t>
            </a:r>
            <a:r>
              <a:rPr lang="en-US" sz="3600" dirty="0" err="1">
                <a:solidFill>
                  <a:schemeClr val="accent3">
                    <a:lumMod val="75000"/>
                  </a:schemeClr>
                </a:solidFill>
                <a:latin typeface="NikoshBAN" panose="02000000000000000000" pitchFamily="2" charset="0"/>
                <a:cs typeface="NikoshBAN" panose="02000000000000000000" pitchFamily="2" charset="0"/>
              </a:rPr>
              <a:t>হয়ে</a:t>
            </a:r>
            <a:r>
              <a:rPr lang="en-US" sz="3600" dirty="0">
                <a:solidFill>
                  <a:schemeClr val="accent3">
                    <a:lumMod val="75000"/>
                  </a:schemeClr>
                </a:solidFill>
                <a:latin typeface="NikoshBAN" panose="02000000000000000000" pitchFamily="2" charset="0"/>
                <a:cs typeface="NikoshBAN" panose="02000000000000000000" pitchFamily="2" charset="0"/>
              </a:rPr>
              <a:t> </a:t>
            </a:r>
            <a:r>
              <a:rPr lang="en-US" sz="3600" dirty="0" err="1">
                <a:solidFill>
                  <a:schemeClr val="accent3">
                    <a:lumMod val="75000"/>
                  </a:schemeClr>
                </a:solidFill>
                <a:latin typeface="NikoshBAN" panose="02000000000000000000" pitchFamily="2" charset="0"/>
                <a:cs typeface="NikoshBAN" panose="02000000000000000000" pitchFamily="2" charset="0"/>
              </a:rPr>
              <a:t>থাকে</a:t>
            </a:r>
            <a:r>
              <a:rPr lang="en-US" sz="3600" dirty="0">
                <a:solidFill>
                  <a:schemeClr val="accent3">
                    <a:lumMod val="75000"/>
                  </a:schemeClr>
                </a:solidFill>
                <a:latin typeface="NikoshBAN" panose="02000000000000000000" pitchFamily="2" charset="0"/>
                <a:cs typeface="NikoshBAN" panose="02000000000000000000" pitchFamily="2" charset="0"/>
              </a:rPr>
              <a:t>। </a:t>
            </a:r>
            <a:r>
              <a:rPr lang="en-US" sz="3600" dirty="0" err="1">
                <a:solidFill>
                  <a:schemeClr val="accent3">
                    <a:lumMod val="75000"/>
                  </a:schemeClr>
                </a:solidFill>
                <a:latin typeface="NikoshBAN" panose="02000000000000000000" pitchFamily="2" charset="0"/>
                <a:cs typeface="NikoshBAN" panose="02000000000000000000" pitchFamily="2" charset="0"/>
              </a:rPr>
              <a:t>যেমন-যে</a:t>
            </a:r>
            <a:r>
              <a:rPr lang="en-US" sz="3600" dirty="0">
                <a:solidFill>
                  <a:schemeClr val="accent3">
                    <a:lumMod val="75000"/>
                  </a:schemeClr>
                </a:solidFill>
                <a:latin typeface="NikoshBAN" panose="02000000000000000000" pitchFamily="2" charset="0"/>
                <a:cs typeface="NikoshBAN" panose="02000000000000000000" pitchFamily="2" charset="0"/>
              </a:rPr>
              <a:t> </a:t>
            </a:r>
            <a:r>
              <a:rPr lang="en-US" sz="3600" dirty="0" err="1">
                <a:solidFill>
                  <a:schemeClr val="accent3">
                    <a:lumMod val="75000"/>
                  </a:schemeClr>
                </a:solidFill>
                <a:latin typeface="NikoshBAN" panose="02000000000000000000" pitchFamily="2" charset="0"/>
                <a:cs typeface="NikoshBAN" panose="02000000000000000000" pitchFamily="2" charset="0"/>
              </a:rPr>
              <a:t>ব্যক্তির</a:t>
            </a:r>
            <a:r>
              <a:rPr lang="en-US" sz="3600" dirty="0">
                <a:solidFill>
                  <a:schemeClr val="accent3">
                    <a:lumMod val="75000"/>
                  </a:schemeClr>
                </a:solidFill>
                <a:latin typeface="NikoshBAN" panose="02000000000000000000" pitchFamily="2" charset="0"/>
                <a:cs typeface="NikoshBAN" panose="02000000000000000000" pitchFamily="2" charset="0"/>
              </a:rPr>
              <a:t> </a:t>
            </a:r>
            <a:r>
              <a:rPr lang="en-US" sz="3600" dirty="0" err="1">
                <a:solidFill>
                  <a:schemeClr val="accent3">
                    <a:lumMod val="75000"/>
                  </a:schemeClr>
                </a:solidFill>
                <a:latin typeface="NikoshBAN" panose="02000000000000000000" pitchFamily="2" charset="0"/>
                <a:cs typeface="NikoshBAN" panose="02000000000000000000" pitchFamily="2" charset="0"/>
              </a:rPr>
              <a:t>দামি</a:t>
            </a:r>
            <a:r>
              <a:rPr lang="en-US" sz="3600" dirty="0">
                <a:solidFill>
                  <a:schemeClr val="accent3">
                    <a:lumMod val="75000"/>
                  </a:schemeClr>
                </a:solidFill>
                <a:latin typeface="NikoshBAN" panose="02000000000000000000" pitchFamily="2" charset="0"/>
                <a:cs typeface="NikoshBAN" panose="02000000000000000000" pitchFamily="2" charset="0"/>
              </a:rPr>
              <a:t> ও </a:t>
            </a:r>
            <a:r>
              <a:rPr lang="en-US" sz="3600" dirty="0" err="1">
                <a:solidFill>
                  <a:schemeClr val="accent3">
                    <a:lumMod val="75000"/>
                  </a:schemeClr>
                </a:solidFill>
                <a:latin typeface="NikoshBAN" panose="02000000000000000000" pitchFamily="2" charset="0"/>
                <a:cs typeface="NikoshBAN" panose="02000000000000000000" pitchFamily="2" charset="0"/>
              </a:rPr>
              <a:t>আধুনিক</a:t>
            </a:r>
            <a:r>
              <a:rPr lang="en-US" sz="3600" dirty="0">
                <a:solidFill>
                  <a:schemeClr val="accent3">
                    <a:lumMod val="75000"/>
                  </a:schemeClr>
                </a:solidFill>
                <a:latin typeface="NikoshBAN" panose="02000000000000000000" pitchFamily="2" charset="0"/>
                <a:cs typeface="NikoshBAN" panose="02000000000000000000" pitchFamily="2" charset="0"/>
              </a:rPr>
              <a:t> </a:t>
            </a:r>
            <a:r>
              <a:rPr lang="en-US" sz="3600" dirty="0" err="1">
                <a:solidFill>
                  <a:schemeClr val="accent3">
                    <a:lumMod val="75000"/>
                  </a:schemeClr>
                </a:solidFill>
                <a:latin typeface="NikoshBAN" panose="02000000000000000000" pitchFamily="2" charset="0"/>
                <a:cs typeface="NikoshBAN" panose="02000000000000000000" pitchFamily="2" charset="0"/>
              </a:rPr>
              <a:t>মডেলের</a:t>
            </a:r>
            <a:r>
              <a:rPr lang="en-US" sz="3600" dirty="0">
                <a:solidFill>
                  <a:schemeClr val="accent3">
                    <a:lumMod val="75000"/>
                  </a:schemeClr>
                </a:solidFill>
                <a:latin typeface="NikoshBAN" panose="02000000000000000000" pitchFamily="2" charset="0"/>
                <a:cs typeface="NikoshBAN" panose="02000000000000000000" pitchFamily="2" charset="0"/>
              </a:rPr>
              <a:t> </a:t>
            </a:r>
            <a:r>
              <a:rPr lang="en-US" sz="3600" dirty="0" err="1">
                <a:solidFill>
                  <a:schemeClr val="accent3">
                    <a:lumMod val="75000"/>
                  </a:schemeClr>
                </a:solidFill>
                <a:latin typeface="NikoshBAN" panose="02000000000000000000" pitchFamily="2" charset="0"/>
                <a:cs typeface="NikoshBAN" panose="02000000000000000000" pitchFamily="2" charset="0"/>
              </a:rPr>
              <a:t>গাড়ি</a:t>
            </a:r>
            <a:r>
              <a:rPr lang="en-US" sz="3600" dirty="0">
                <a:solidFill>
                  <a:schemeClr val="accent3">
                    <a:lumMod val="75000"/>
                  </a:schemeClr>
                </a:solidFill>
                <a:latin typeface="NikoshBAN" panose="02000000000000000000" pitchFamily="2" charset="0"/>
                <a:cs typeface="NikoshBAN" panose="02000000000000000000" pitchFamily="2" charset="0"/>
              </a:rPr>
              <a:t> </a:t>
            </a:r>
            <a:r>
              <a:rPr lang="en-US" sz="3600" dirty="0" err="1">
                <a:solidFill>
                  <a:schemeClr val="accent3">
                    <a:lumMod val="75000"/>
                  </a:schemeClr>
                </a:solidFill>
                <a:latin typeface="NikoshBAN" panose="02000000000000000000" pitchFamily="2" charset="0"/>
                <a:cs typeface="NikoshBAN" panose="02000000000000000000" pitchFamily="2" charset="0"/>
              </a:rPr>
              <a:t>থাকে</a:t>
            </a:r>
            <a:r>
              <a:rPr lang="en-US" sz="3600" dirty="0">
                <a:solidFill>
                  <a:schemeClr val="accent3">
                    <a:lumMod val="75000"/>
                  </a:schemeClr>
                </a:solidFill>
                <a:latin typeface="NikoshBAN" panose="02000000000000000000" pitchFamily="2" charset="0"/>
                <a:cs typeface="NikoshBAN" panose="02000000000000000000" pitchFamily="2" charset="0"/>
              </a:rPr>
              <a:t>, </a:t>
            </a:r>
            <a:r>
              <a:rPr lang="en-US" sz="3600" dirty="0" err="1">
                <a:solidFill>
                  <a:schemeClr val="accent3">
                    <a:lumMod val="75000"/>
                  </a:schemeClr>
                </a:solidFill>
                <a:latin typeface="NikoshBAN" panose="02000000000000000000" pitchFamily="2" charset="0"/>
                <a:cs typeface="NikoshBAN" panose="02000000000000000000" pitchFamily="2" charset="0"/>
              </a:rPr>
              <a:t>সমাজে</a:t>
            </a:r>
            <a:r>
              <a:rPr lang="en-US" sz="3600" dirty="0">
                <a:solidFill>
                  <a:schemeClr val="accent3">
                    <a:lumMod val="75000"/>
                  </a:schemeClr>
                </a:solidFill>
                <a:latin typeface="NikoshBAN" panose="02000000000000000000" pitchFamily="2" charset="0"/>
                <a:cs typeface="NikoshBAN" panose="02000000000000000000" pitchFamily="2" charset="0"/>
              </a:rPr>
              <a:t> </a:t>
            </a:r>
            <a:r>
              <a:rPr lang="en-US" sz="3600" dirty="0" err="1">
                <a:solidFill>
                  <a:schemeClr val="accent3">
                    <a:lumMod val="75000"/>
                  </a:schemeClr>
                </a:solidFill>
                <a:latin typeface="NikoshBAN" panose="02000000000000000000" pitchFamily="2" charset="0"/>
                <a:cs typeface="NikoshBAN" panose="02000000000000000000" pitchFamily="2" charset="0"/>
              </a:rPr>
              <a:t>তাকে</a:t>
            </a:r>
            <a:r>
              <a:rPr lang="en-US" sz="3600" dirty="0">
                <a:solidFill>
                  <a:schemeClr val="accent3">
                    <a:lumMod val="75000"/>
                  </a:schemeClr>
                </a:solidFill>
                <a:latin typeface="NikoshBAN" panose="02000000000000000000" pitchFamily="2" charset="0"/>
                <a:cs typeface="NikoshBAN" panose="02000000000000000000" pitchFamily="2" charset="0"/>
              </a:rPr>
              <a:t> </a:t>
            </a:r>
            <a:r>
              <a:rPr lang="en-US" sz="3600" dirty="0" err="1">
                <a:solidFill>
                  <a:schemeClr val="accent3">
                    <a:lumMod val="75000"/>
                  </a:schemeClr>
                </a:solidFill>
                <a:latin typeface="NikoshBAN" panose="02000000000000000000" pitchFamily="2" charset="0"/>
                <a:cs typeface="NikoshBAN" panose="02000000000000000000" pitchFamily="2" charset="0"/>
              </a:rPr>
              <a:t>অধিক</a:t>
            </a:r>
            <a:r>
              <a:rPr lang="en-US" sz="3600" dirty="0">
                <a:solidFill>
                  <a:schemeClr val="accent3">
                    <a:lumMod val="75000"/>
                  </a:schemeClr>
                </a:solidFill>
                <a:latin typeface="NikoshBAN" panose="02000000000000000000" pitchFamily="2" charset="0"/>
                <a:cs typeface="NikoshBAN" panose="02000000000000000000" pitchFamily="2" charset="0"/>
              </a:rPr>
              <a:t> </a:t>
            </a:r>
            <a:r>
              <a:rPr lang="en-US" sz="3600" dirty="0" err="1">
                <a:solidFill>
                  <a:schemeClr val="accent3">
                    <a:lumMod val="75000"/>
                  </a:schemeClr>
                </a:solidFill>
                <a:latin typeface="NikoshBAN" panose="02000000000000000000" pitchFamily="2" charset="0"/>
                <a:cs typeface="NikoshBAN" panose="02000000000000000000" pitchFamily="2" charset="0"/>
              </a:rPr>
              <a:t>মর্যাদা</a:t>
            </a:r>
            <a:r>
              <a:rPr lang="en-US" sz="3600" dirty="0">
                <a:solidFill>
                  <a:schemeClr val="accent3">
                    <a:lumMod val="75000"/>
                  </a:schemeClr>
                </a:solidFill>
                <a:latin typeface="NikoshBAN" panose="02000000000000000000" pitchFamily="2" charset="0"/>
                <a:cs typeface="NikoshBAN" panose="02000000000000000000" pitchFamily="2" charset="0"/>
              </a:rPr>
              <a:t> ও </a:t>
            </a:r>
            <a:r>
              <a:rPr lang="en-US" sz="3600" dirty="0" err="1">
                <a:solidFill>
                  <a:schemeClr val="accent3">
                    <a:lumMod val="75000"/>
                  </a:schemeClr>
                </a:solidFill>
                <a:latin typeface="NikoshBAN" panose="02000000000000000000" pitchFamily="2" charset="0"/>
                <a:cs typeface="NikoshBAN" panose="02000000000000000000" pitchFamily="2" charset="0"/>
              </a:rPr>
              <a:t>সম্মানের</a:t>
            </a:r>
            <a:r>
              <a:rPr lang="en-US" sz="3600" dirty="0">
                <a:solidFill>
                  <a:schemeClr val="accent3">
                    <a:lumMod val="75000"/>
                  </a:schemeClr>
                </a:solidFill>
                <a:latin typeface="NikoshBAN" panose="02000000000000000000" pitchFamily="2" charset="0"/>
                <a:cs typeface="NikoshBAN" panose="02000000000000000000" pitchFamily="2" charset="0"/>
              </a:rPr>
              <a:t> </a:t>
            </a:r>
            <a:r>
              <a:rPr lang="en-US" sz="3600" dirty="0" err="1">
                <a:solidFill>
                  <a:schemeClr val="accent3">
                    <a:lumMod val="75000"/>
                  </a:schemeClr>
                </a:solidFill>
                <a:latin typeface="NikoshBAN" panose="02000000000000000000" pitchFamily="2" charset="0"/>
                <a:cs typeface="NikoshBAN" panose="02000000000000000000" pitchFamily="2" charset="0"/>
              </a:rPr>
              <a:t>অধিকারী</a:t>
            </a:r>
            <a:r>
              <a:rPr lang="en-US" sz="3600" dirty="0">
                <a:solidFill>
                  <a:schemeClr val="accent3">
                    <a:lumMod val="75000"/>
                  </a:schemeClr>
                </a:solidFill>
                <a:latin typeface="NikoshBAN" panose="02000000000000000000" pitchFamily="2" charset="0"/>
                <a:cs typeface="NikoshBAN" panose="02000000000000000000" pitchFamily="2" charset="0"/>
              </a:rPr>
              <a:t> </a:t>
            </a:r>
            <a:r>
              <a:rPr lang="en-US" sz="3600" dirty="0" err="1">
                <a:solidFill>
                  <a:schemeClr val="accent3">
                    <a:lumMod val="75000"/>
                  </a:schemeClr>
                </a:solidFill>
                <a:latin typeface="NikoshBAN" panose="02000000000000000000" pitchFamily="2" charset="0"/>
                <a:cs typeface="NikoshBAN" panose="02000000000000000000" pitchFamily="2" charset="0"/>
              </a:rPr>
              <a:t>বলে</a:t>
            </a:r>
            <a:r>
              <a:rPr lang="en-US" sz="3600" dirty="0">
                <a:solidFill>
                  <a:schemeClr val="accent3">
                    <a:lumMod val="75000"/>
                  </a:schemeClr>
                </a:solidFill>
                <a:latin typeface="NikoshBAN" panose="02000000000000000000" pitchFamily="2" charset="0"/>
                <a:cs typeface="NikoshBAN" panose="02000000000000000000" pitchFamily="2" charset="0"/>
              </a:rPr>
              <a:t> </a:t>
            </a:r>
            <a:r>
              <a:rPr lang="en-US" sz="3600" dirty="0" err="1">
                <a:solidFill>
                  <a:schemeClr val="accent3">
                    <a:lumMod val="75000"/>
                  </a:schemeClr>
                </a:solidFill>
                <a:latin typeface="NikoshBAN" panose="02000000000000000000" pitchFamily="2" charset="0"/>
                <a:cs typeface="NikoshBAN" panose="02000000000000000000" pitchFamily="2" charset="0"/>
              </a:rPr>
              <a:t>মনে</a:t>
            </a:r>
            <a:r>
              <a:rPr lang="en-US" sz="3600" dirty="0">
                <a:solidFill>
                  <a:schemeClr val="accent3">
                    <a:lumMod val="75000"/>
                  </a:schemeClr>
                </a:solidFill>
                <a:latin typeface="NikoshBAN" panose="02000000000000000000" pitchFamily="2" charset="0"/>
                <a:cs typeface="NikoshBAN" panose="02000000000000000000" pitchFamily="2" charset="0"/>
              </a:rPr>
              <a:t> </a:t>
            </a:r>
            <a:r>
              <a:rPr lang="en-US" sz="3600" dirty="0" err="1">
                <a:solidFill>
                  <a:schemeClr val="accent3">
                    <a:lumMod val="75000"/>
                  </a:schemeClr>
                </a:solidFill>
                <a:latin typeface="NikoshBAN" panose="02000000000000000000" pitchFamily="2" charset="0"/>
                <a:cs typeface="NikoshBAN" panose="02000000000000000000" pitchFamily="2" charset="0"/>
              </a:rPr>
              <a:t>করা</a:t>
            </a:r>
            <a:r>
              <a:rPr lang="en-US" sz="3600" dirty="0">
                <a:solidFill>
                  <a:schemeClr val="accent3">
                    <a:lumMod val="75000"/>
                  </a:schemeClr>
                </a:solidFill>
                <a:latin typeface="NikoshBAN" panose="02000000000000000000" pitchFamily="2" charset="0"/>
                <a:cs typeface="NikoshBAN" panose="02000000000000000000" pitchFamily="2" charset="0"/>
              </a:rPr>
              <a:t> </a:t>
            </a:r>
            <a:r>
              <a:rPr lang="en-US" sz="3600" dirty="0" err="1">
                <a:solidFill>
                  <a:schemeClr val="accent3">
                    <a:lumMod val="75000"/>
                  </a:schemeClr>
                </a:solidFill>
                <a:latin typeface="NikoshBAN" panose="02000000000000000000" pitchFamily="2" charset="0"/>
                <a:cs typeface="NikoshBAN" panose="02000000000000000000" pitchFamily="2" charset="0"/>
              </a:rPr>
              <a:t>হয়</a:t>
            </a:r>
            <a:r>
              <a:rPr lang="en-US" sz="3600" dirty="0">
                <a:solidFill>
                  <a:schemeClr val="accent3">
                    <a:lumMod val="75000"/>
                  </a:schemeClr>
                </a:solidFill>
                <a:latin typeface="NikoshBAN" panose="02000000000000000000" pitchFamily="2" charset="0"/>
                <a:cs typeface="NikoshBAN" panose="02000000000000000000" pitchFamily="2" charset="0"/>
              </a:rPr>
              <a:t>।</a:t>
            </a:r>
          </a:p>
        </p:txBody>
      </p:sp>
      <p:pic>
        <p:nvPicPr>
          <p:cNvPr id="4" name="Picture 3"/>
          <p:cNvPicPr>
            <a:picLocks noChangeAspect="1"/>
          </p:cNvPicPr>
          <p:nvPr/>
        </p:nvPicPr>
        <p:blipFill>
          <a:blip r:embed="rId2"/>
          <a:stretch>
            <a:fillRect/>
          </a:stretch>
        </p:blipFill>
        <p:spPr>
          <a:xfrm>
            <a:off x="688767" y="4306811"/>
            <a:ext cx="3627107" cy="2565015"/>
          </a:xfrm>
          <a:prstGeom prst="rect">
            <a:avLst/>
          </a:prstGeom>
        </p:spPr>
      </p:pic>
      <p:pic>
        <p:nvPicPr>
          <p:cNvPr id="5" name="Picture 4"/>
          <p:cNvPicPr>
            <a:picLocks noChangeAspect="1"/>
          </p:cNvPicPr>
          <p:nvPr/>
        </p:nvPicPr>
        <p:blipFill>
          <a:blip r:embed="rId3"/>
          <a:stretch>
            <a:fillRect/>
          </a:stretch>
        </p:blipFill>
        <p:spPr>
          <a:xfrm>
            <a:off x="4702629" y="4306810"/>
            <a:ext cx="4251365" cy="2551189"/>
          </a:xfrm>
          <a:prstGeom prst="rect">
            <a:avLst/>
          </a:prstGeom>
        </p:spPr>
      </p:pic>
    </p:spTree>
    <p:extLst>
      <p:ext uri="{BB962C8B-B14F-4D97-AF65-F5344CB8AC3E}">
        <p14:creationId xmlns:p14="http://schemas.microsoft.com/office/powerpoint/2010/main" val="39276257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DA6975-B4C7-8947-9FB8-82F0E57126A8}"/>
              </a:ext>
            </a:extLst>
          </p:cNvPr>
          <p:cNvSpPr>
            <a:spLocks noGrp="1"/>
          </p:cNvSpPr>
          <p:nvPr>
            <p:ph sz="quarter" idx="13"/>
          </p:nvPr>
        </p:nvSpPr>
        <p:spPr>
          <a:xfrm>
            <a:off x="296883" y="265160"/>
            <a:ext cx="9595262" cy="3891204"/>
          </a:xfrm>
        </p:spPr>
        <p:txBody>
          <a:bodyPr>
            <a:normAutofit lnSpcReduction="10000"/>
          </a:bodyPr>
          <a:lstStyle/>
          <a:p>
            <a:r>
              <a:rPr lang="en-US" sz="3600" dirty="0">
                <a:latin typeface="NikoshBAN" panose="02000000000000000000" pitchFamily="2" charset="0"/>
                <a:cs typeface="NikoshBAN" panose="02000000000000000000" pitchFamily="2" charset="0"/>
              </a:rPr>
              <a:t>ছ. </a:t>
            </a:r>
            <a:r>
              <a:rPr lang="en-US" sz="3600" dirty="0" err="1">
                <a:solidFill>
                  <a:schemeClr val="bg1"/>
                </a:solidFill>
                <a:highlight>
                  <a:srgbClr val="808000"/>
                </a:highlight>
                <a:latin typeface="NikoshBAN" panose="02000000000000000000" pitchFamily="2" charset="0"/>
                <a:cs typeface="NikoshBAN" panose="02000000000000000000" pitchFamily="2" charset="0"/>
              </a:rPr>
              <a:t>সমিতির</a:t>
            </a:r>
            <a:r>
              <a:rPr lang="en-US" sz="3600" dirty="0">
                <a:solidFill>
                  <a:schemeClr val="bg1"/>
                </a:solidFill>
                <a:highlight>
                  <a:srgbClr val="808000"/>
                </a:highlight>
                <a:latin typeface="NikoshBAN" panose="02000000000000000000" pitchFamily="2" charset="0"/>
                <a:cs typeface="NikoshBAN" panose="02000000000000000000" pitchFamily="2" charset="0"/>
              </a:rPr>
              <a:t> </a:t>
            </a:r>
            <a:r>
              <a:rPr lang="en-US" sz="3600" dirty="0" err="1">
                <a:solidFill>
                  <a:schemeClr val="bg1"/>
                </a:solidFill>
                <a:highlight>
                  <a:srgbClr val="808000"/>
                </a:highlight>
                <a:latin typeface="NikoshBAN" panose="02000000000000000000" pitchFamily="2" charset="0"/>
                <a:cs typeface="NikoshBAN" panose="02000000000000000000" pitchFamily="2" charset="0"/>
              </a:rPr>
              <a:t>সদস্য</a:t>
            </a:r>
            <a:r>
              <a:rPr lang="en-US" sz="3600" dirty="0">
                <a:solidFill>
                  <a:schemeClr val="bg1"/>
                </a:solidFill>
                <a:highlight>
                  <a:srgbClr val="808000"/>
                </a:highlight>
                <a:latin typeface="NikoshBAN" panose="02000000000000000000" pitchFamily="2" charset="0"/>
                <a:cs typeface="NikoshBAN" panose="02000000000000000000" pitchFamily="2" charset="0"/>
              </a:rPr>
              <a:t> </a:t>
            </a:r>
            <a:r>
              <a:rPr lang="en-US" sz="3600" dirty="0" err="1">
                <a:solidFill>
                  <a:schemeClr val="bg1"/>
                </a:solidFill>
                <a:highlight>
                  <a:srgbClr val="808000"/>
                </a:highlight>
                <a:latin typeface="NikoshBAN" panose="02000000000000000000" pitchFamily="2" charset="0"/>
                <a:cs typeface="NikoshBAN" panose="02000000000000000000" pitchFamily="2" charset="0"/>
              </a:rPr>
              <a:t>পদ</a:t>
            </a:r>
            <a:r>
              <a:rPr lang="en-US" sz="3600" dirty="0">
                <a:latin typeface="NikoshBAN" panose="02000000000000000000" pitchFamily="2" charset="0"/>
                <a:cs typeface="NikoshBAN" panose="02000000000000000000" pitchFamily="2" charset="0"/>
              </a:rPr>
              <a:t>: </a:t>
            </a:r>
            <a:r>
              <a:rPr lang="en-US" sz="3600" dirty="0" err="1">
                <a:solidFill>
                  <a:schemeClr val="accent2">
                    <a:lumMod val="75000"/>
                  </a:schemeClr>
                </a:solidFill>
                <a:latin typeface="NikoshBAN" panose="02000000000000000000" pitchFamily="2" charset="0"/>
                <a:cs typeface="NikoshBAN" panose="02000000000000000000" pitchFamily="2" charset="0"/>
              </a:rPr>
              <a:t>নগর</a:t>
            </a:r>
            <a:r>
              <a:rPr lang="en-US" sz="3600" dirty="0">
                <a:solidFill>
                  <a:schemeClr val="accent2">
                    <a:lumMod val="75000"/>
                  </a:schemeClr>
                </a:solidFill>
                <a:latin typeface="NikoshBAN" panose="02000000000000000000" pitchFamily="2" charset="0"/>
                <a:cs typeface="NikoshBAN" panose="02000000000000000000" pitchFamily="2" charset="0"/>
              </a:rPr>
              <a:t> </a:t>
            </a:r>
            <a:r>
              <a:rPr lang="en-US" sz="3600" dirty="0" err="1">
                <a:solidFill>
                  <a:schemeClr val="accent2">
                    <a:lumMod val="75000"/>
                  </a:schemeClr>
                </a:solidFill>
                <a:latin typeface="NikoshBAN" panose="02000000000000000000" pitchFamily="2" charset="0"/>
                <a:cs typeface="NikoshBAN" panose="02000000000000000000" pitchFamily="2" charset="0"/>
              </a:rPr>
              <a:t>জীবনে</a:t>
            </a:r>
            <a:r>
              <a:rPr lang="en-US" sz="3600" dirty="0">
                <a:solidFill>
                  <a:schemeClr val="accent2">
                    <a:lumMod val="75000"/>
                  </a:schemeClr>
                </a:solidFill>
                <a:latin typeface="NikoshBAN" panose="02000000000000000000" pitchFamily="2" charset="0"/>
                <a:cs typeface="NikoshBAN" panose="02000000000000000000" pitchFamily="2" charset="0"/>
              </a:rPr>
              <a:t> </a:t>
            </a:r>
            <a:r>
              <a:rPr lang="en-US" sz="3600" dirty="0" err="1">
                <a:solidFill>
                  <a:schemeClr val="accent2">
                    <a:lumMod val="75000"/>
                  </a:schemeClr>
                </a:solidFill>
                <a:latin typeface="NikoshBAN" panose="02000000000000000000" pitchFamily="2" charset="0"/>
                <a:cs typeface="NikoshBAN" panose="02000000000000000000" pitchFamily="2" charset="0"/>
              </a:rPr>
              <a:t>অনেক</a:t>
            </a:r>
            <a:r>
              <a:rPr lang="en-US" sz="3600" dirty="0">
                <a:solidFill>
                  <a:schemeClr val="accent2">
                    <a:lumMod val="75000"/>
                  </a:schemeClr>
                </a:solidFill>
                <a:latin typeface="NikoshBAN" panose="02000000000000000000" pitchFamily="2" charset="0"/>
                <a:cs typeface="NikoshBAN" panose="02000000000000000000" pitchFamily="2" charset="0"/>
              </a:rPr>
              <a:t> </a:t>
            </a:r>
            <a:r>
              <a:rPr lang="en-US" sz="3600" dirty="0" err="1">
                <a:solidFill>
                  <a:schemeClr val="accent2">
                    <a:lumMod val="75000"/>
                  </a:schemeClr>
                </a:solidFill>
                <a:latin typeface="NikoshBAN" panose="02000000000000000000" pitchFamily="2" charset="0"/>
                <a:cs typeface="NikoshBAN" panose="02000000000000000000" pitchFamily="2" charset="0"/>
              </a:rPr>
              <a:t>শিক্ষিত</a:t>
            </a:r>
            <a:r>
              <a:rPr lang="en-US" sz="3600" dirty="0">
                <a:solidFill>
                  <a:schemeClr val="accent2">
                    <a:lumMod val="75000"/>
                  </a:schemeClr>
                </a:solidFill>
                <a:latin typeface="NikoshBAN" panose="02000000000000000000" pitchFamily="2" charset="0"/>
                <a:cs typeface="NikoshBAN" panose="02000000000000000000" pitchFamily="2" charset="0"/>
              </a:rPr>
              <a:t> </a:t>
            </a:r>
            <a:r>
              <a:rPr lang="en-US" sz="3600" dirty="0" err="1">
                <a:solidFill>
                  <a:schemeClr val="accent2">
                    <a:lumMod val="75000"/>
                  </a:schemeClr>
                </a:solidFill>
                <a:latin typeface="NikoshBAN" panose="02000000000000000000" pitchFamily="2" charset="0"/>
                <a:cs typeface="NikoshBAN" panose="02000000000000000000" pitchFamily="2" charset="0"/>
              </a:rPr>
              <a:t>শ্রেণীর</a:t>
            </a:r>
            <a:r>
              <a:rPr lang="en-US" sz="3600" dirty="0">
                <a:solidFill>
                  <a:schemeClr val="accent2">
                    <a:lumMod val="75000"/>
                  </a:schemeClr>
                </a:solidFill>
                <a:latin typeface="NikoshBAN" panose="02000000000000000000" pitchFamily="2" charset="0"/>
                <a:cs typeface="NikoshBAN" panose="02000000000000000000" pitchFamily="2" charset="0"/>
              </a:rPr>
              <a:t> </a:t>
            </a:r>
            <a:r>
              <a:rPr lang="en-US" sz="3600" dirty="0" err="1">
                <a:solidFill>
                  <a:schemeClr val="accent2">
                    <a:lumMod val="75000"/>
                  </a:schemeClr>
                </a:solidFill>
                <a:latin typeface="NikoshBAN" panose="02000000000000000000" pitchFamily="2" charset="0"/>
                <a:cs typeface="NikoshBAN" panose="02000000000000000000" pitchFamily="2" charset="0"/>
              </a:rPr>
              <a:t>বিভিন্ন</a:t>
            </a:r>
            <a:r>
              <a:rPr lang="en-US" sz="3600" dirty="0">
                <a:solidFill>
                  <a:schemeClr val="accent2">
                    <a:lumMod val="75000"/>
                  </a:schemeClr>
                </a:solidFill>
                <a:latin typeface="NikoshBAN" panose="02000000000000000000" pitchFamily="2" charset="0"/>
                <a:cs typeface="NikoshBAN" panose="02000000000000000000" pitchFamily="2" charset="0"/>
              </a:rPr>
              <a:t> </a:t>
            </a:r>
            <a:r>
              <a:rPr lang="en-US" sz="3600" dirty="0" err="1">
                <a:solidFill>
                  <a:schemeClr val="accent2">
                    <a:lumMod val="75000"/>
                  </a:schemeClr>
                </a:solidFill>
                <a:latin typeface="NikoshBAN" panose="02000000000000000000" pitchFamily="2" charset="0"/>
                <a:cs typeface="NikoshBAN" panose="02000000000000000000" pitchFamily="2" charset="0"/>
              </a:rPr>
              <a:t>সভা</a:t>
            </a:r>
            <a:r>
              <a:rPr lang="en-US" sz="3600" dirty="0">
                <a:solidFill>
                  <a:schemeClr val="accent2">
                    <a:lumMod val="75000"/>
                  </a:schemeClr>
                </a:solidFill>
                <a:latin typeface="NikoshBAN" panose="02000000000000000000" pitchFamily="2" charset="0"/>
                <a:cs typeface="NikoshBAN" panose="02000000000000000000" pitchFamily="2" charset="0"/>
              </a:rPr>
              <a:t> </a:t>
            </a:r>
            <a:r>
              <a:rPr lang="en-US" sz="3600" dirty="0" err="1">
                <a:solidFill>
                  <a:schemeClr val="accent2">
                    <a:lumMod val="75000"/>
                  </a:schemeClr>
                </a:solidFill>
                <a:latin typeface="NikoshBAN" panose="02000000000000000000" pitchFamily="2" charset="0"/>
                <a:cs typeface="NikoshBAN" panose="02000000000000000000" pitchFamily="2" charset="0"/>
              </a:rPr>
              <a:t>সমিতির</a:t>
            </a:r>
            <a:r>
              <a:rPr lang="en-US" sz="3600" dirty="0">
                <a:solidFill>
                  <a:schemeClr val="accent2">
                    <a:lumMod val="75000"/>
                  </a:schemeClr>
                </a:solidFill>
                <a:latin typeface="NikoshBAN" panose="02000000000000000000" pitchFamily="2" charset="0"/>
                <a:cs typeface="NikoshBAN" panose="02000000000000000000" pitchFamily="2" charset="0"/>
              </a:rPr>
              <a:t> </a:t>
            </a:r>
            <a:r>
              <a:rPr lang="en-US" sz="3600" dirty="0" err="1">
                <a:solidFill>
                  <a:schemeClr val="accent2">
                    <a:lumMod val="75000"/>
                  </a:schemeClr>
                </a:solidFill>
                <a:latin typeface="NikoshBAN" panose="02000000000000000000" pitchFamily="2" charset="0"/>
                <a:cs typeface="NikoshBAN" panose="02000000000000000000" pitchFamily="2" charset="0"/>
              </a:rPr>
              <a:t>সদস্য</a:t>
            </a:r>
            <a:r>
              <a:rPr lang="en-US" sz="3600" dirty="0">
                <a:solidFill>
                  <a:schemeClr val="accent2">
                    <a:lumMod val="75000"/>
                  </a:schemeClr>
                </a:solidFill>
                <a:latin typeface="NikoshBAN" panose="02000000000000000000" pitchFamily="2" charset="0"/>
                <a:cs typeface="NikoshBAN" panose="02000000000000000000" pitchFamily="2" charset="0"/>
              </a:rPr>
              <a:t> </a:t>
            </a:r>
            <a:r>
              <a:rPr lang="en-US" sz="3600" dirty="0" err="1">
                <a:solidFill>
                  <a:schemeClr val="accent2">
                    <a:lumMod val="75000"/>
                  </a:schemeClr>
                </a:solidFill>
                <a:latin typeface="NikoshBAN" panose="02000000000000000000" pitchFamily="2" charset="0"/>
                <a:cs typeface="NikoshBAN" panose="02000000000000000000" pitchFamily="2" charset="0"/>
              </a:rPr>
              <a:t>হয়ে</a:t>
            </a:r>
            <a:r>
              <a:rPr lang="en-US" sz="3600" dirty="0">
                <a:solidFill>
                  <a:schemeClr val="accent2">
                    <a:lumMod val="75000"/>
                  </a:schemeClr>
                </a:solidFill>
                <a:latin typeface="NikoshBAN" panose="02000000000000000000" pitchFamily="2" charset="0"/>
                <a:cs typeface="NikoshBAN" panose="02000000000000000000" pitchFamily="2" charset="0"/>
              </a:rPr>
              <a:t> </a:t>
            </a:r>
            <a:r>
              <a:rPr lang="en-US" sz="3600" dirty="0" err="1">
                <a:solidFill>
                  <a:schemeClr val="accent2">
                    <a:lumMod val="75000"/>
                  </a:schemeClr>
                </a:solidFill>
                <a:latin typeface="NikoshBAN" panose="02000000000000000000" pitchFamily="2" charset="0"/>
                <a:cs typeface="NikoshBAN" panose="02000000000000000000" pitchFamily="2" charset="0"/>
              </a:rPr>
              <a:t>থাকেন</a:t>
            </a:r>
            <a:r>
              <a:rPr lang="en-US" sz="3600" dirty="0">
                <a:solidFill>
                  <a:schemeClr val="accent2">
                    <a:lumMod val="75000"/>
                  </a:schemeClr>
                </a:solidFill>
                <a:latin typeface="NikoshBAN" panose="02000000000000000000" pitchFamily="2" charset="0"/>
                <a:cs typeface="NikoshBAN" panose="02000000000000000000" pitchFamily="2" charset="0"/>
              </a:rPr>
              <a:t>। </a:t>
            </a:r>
            <a:r>
              <a:rPr lang="en-US" sz="3600" dirty="0" err="1">
                <a:solidFill>
                  <a:schemeClr val="accent2">
                    <a:lumMod val="75000"/>
                  </a:schemeClr>
                </a:solidFill>
                <a:latin typeface="NikoshBAN" panose="02000000000000000000" pitchFamily="2" charset="0"/>
                <a:cs typeface="NikoshBAN" panose="02000000000000000000" pitchFamily="2" charset="0"/>
              </a:rPr>
              <a:t>সমিতি</a:t>
            </a:r>
            <a:r>
              <a:rPr lang="en-US" sz="3600" dirty="0">
                <a:solidFill>
                  <a:schemeClr val="accent2">
                    <a:lumMod val="75000"/>
                  </a:schemeClr>
                </a:solidFill>
                <a:latin typeface="NikoshBAN" panose="02000000000000000000" pitchFamily="2" charset="0"/>
                <a:cs typeface="NikoshBAN" panose="02000000000000000000" pitchFamily="2" charset="0"/>
              </a:rPr>
              <a:t> </a:t>
            </a:r>
            <a:r>
              <a:rPr lang="en-US" sz="3600" dirty="0" err="1">
                <a:solidFill>
                  <a:schemeClr val="accent2">
                    <a:lumMod val="75000"/>
                  </a:schemeClr>
                </a:solidFill>
                <a:latin typeface="NikoshBAN" panose="02000000000000000000" pitchFamily="2" charset="0"/>
                <a:cs typeface="NikoshBAN" panose="02000000000000000000" pitchFamily="2" charset="0"/>
              </a:rPr>
              <a:t>বা</a:t>
            </a:r>
            <a:r>
              <a:rPr lang="en-US" sz="3600" dirty="0">
                <a:solidFill>
                  <a:schemeClr val="accent2">
                    <a:lumMod val="75000"/>
                  </a:schemeClr>
                </a:solidFill>
                <a:latin typeface="NikoshBAN" panose="02000000000000000000" pitchFamily="2" charset="0"/>
                <a:cs typeface="NikoshBAN" panose="02000000000000000000" pitchFamily="2" charset="0"/>
              </a:rPr>
              <a:t> </a:t>
            </a:r>
            <a:r>
              <a:rPr lang="en-US" sz="3600" dirty="0" err="1">
                <a:solidFill>
                  <a:schemeClr val="accent2">
                    <a:lumMod val="75000"/>
                  </a:schemeClr>
                </a:solidFill>
                <a:latin typeface="NikoshBAN" panose="02000000000000000000" pitchFamily="2" charset="0"/>
                <a:cs typeface="NikoshBAN" panose="02000000000000000000" pitchFamily="2" charset="0"/>
              </a:rPr>
              <a:t>সংঘের</a:t>
            </a:r>
            <a:r>
              <a:rPr lang="en-US" sz="3600" dirty="0">
                <a:solidFill>
                  <a:schemeClr val="accent2">
                    <a:lumMod val="75000"/>
                  </a:schemeClr>
                </a:solidFill>
                <a:latin typeface="NikoshBAN" panose="02000000000000000000" pitchFamily="2" charset="0"/>
                <a:cs typeface="NikoshBAN" panose="02000000000000000000" pitchFamily="2" charset="0"/>
              </a:rPr>
              <a:t> </a:t>
            </a:r>
            <a:r>
              <a:rPr lang="en-US" sz="3600" dirty="0" err="1">
                <a:solidFill>
                  <a:schemeClr val="accent2">
                    <a:lumMod val="75000"/>
                  </a:schemeClr>
                </a:solidFill>
                <a:latin typeface="NikoshBAN" panose="02000000000000000000" pitchFamily="2" charset="0"/>
                <a:cs typeface="NikoshBAN" panose="02000000000000000000" pitchFamily="2" charset="0"/>
              </a:rPr>
              <a:t>সদস্য</a:t>
            </a:r>
            <a:r>
              <a:rPr lang="en-US" sz="3600" dirty="0">
                <a:solidFill>
                  <a:schemeClr val="accent2">
                    <a:lumMod val="75000"/>
                  </a:schemeClr>
                </a:solidFill>
                <a:latin typeface="NikoshBAN" panose="02000000000000000000" pitchFamily="2" charset="0"/>
                <a:cs typeface="NikoshBAN" panose="02000000000000000000" pitchFamily="2" charset="0"/>
              </a:rPr>
              <a:t> </a:t>
            </a:r>
            <a:r>
              <a:rPr lang="en-US" sz="3600" dirty="0" err="1">
                <a:solidFill>
                  <a:schemeClr val="accent2">
                    <a:lumMod val="75000"/>
                  </a:schemeClr>
                </a:solidFill>
                <a:latin typeface="NikoshBAN" panose="02000000000000000000" pitchFamily="2" charset="0"/>
                <a:cs typeface="NikoshBAN" panose="02000000000000000000" pitchFamily="2" charset="0"/>
              </a:rPr>
              <a:t>পদ</a:t>
            </a:r>
            <a:r>
              <a:rPr lang="en-US" sz="3600" dirty="0">
                <a:solidFill>
                  <a:schemeClr val="accent2">
                    <a:lumMod val="75000"/>
                  </a:schemeClr>
                </a:solidFill>
                <a:latin typeface="NikoshBAN" panose="02000000000000000000" pitchFamily="2" charset="0"/>
                <a:cs typeface="NikoshBAN" panose="02000000000000000000" pitchFamily="2" charset="0"/>
              </a:rPr>
              <a:t> </a:t>
            </a:r>
            <a:r>
              <a:rPr lang="en-US" sz="3600" dirty="0" err="1">
                <a:solidFill>
                  <a:schemeClr val="accent2">
                    <a:lumMod val="75000"/>
                  </a:schemeClr>
                </a:solidFill>
                <a:latin typeface="NikoshBAN" panose="02000000000000000000" pitchFamily="2" charset="0"/>
                <a:cs typeface="NikoshBAN" panose="02000000000000000000" pitchFamily="2" charset="0"/>
              </a:rPr>
              <a:t>এর</a:t>
            </a:r>
            <a:r>
              <a:rPr lang="en-US" sz="3600" dirty="0">
                <a:solidFill>
                  <a:schemeClr val="accent2">
                    <a:lumMod val="75000"/>
                  </a:schemeClr>
                </a:solidFill>
                <a:latin typeface="NikoshBAN" panose="02000000000000000000" pitchFamily="2" charset="0"/>
                <a:cs typeface="NikoshBAN" panose="02000000000000000000" pitchFamily="2" charset="0"/>
              </a:rPr>
              <a:t> </a:t>
            </a:r>
            <a:r>
              <a:rPr lang="en-US" sz="3600" dirty="0" err="1">
                <a:solidFill>
                  <a:schemeClr val="accent2">
                    <a:lumMod val="75000"/>
                  </a:schemeClr>
                </a:solidFill>
                <a:latin typeface="NikoshBAN" panose="02000000000000000000" pitchFamily="2" charset="0"/>
                <a:cs typeface="NikoshBAN" panose="02000000000000000000" pitchFamily="2" charset="0"/>
              </a:rPr>
              <a:t>মাধ্যমেও</a:t>
            </a:r>
            <a:r>
              <a:rPr lang="en-US" sz="3600" dirty="0">
                <a:solidFill>
                  <a:schemeClr val="accent2">
                    <a:lumMod val="75000"/>
                  </a:schemeClr>
                </a:solidFill>
                <a:latin typeface="NikoshBAN" panose="02000000000000000000" pitchFamily="2" charset="0"/>
                <a:cs typeface="NikoshBAN" panose="02000000000000000000" pitchFamily="2" charset="0"/>
              </a:rPr>
              <a:t> </a:t>
            </a:r>
            <a:r>
              <a:rPr lang="en-US" sz="3600" dirty="0" err="1">
                <a:solidFill>
                  <a:schemeClr val="accent2">
                    <a:lumMod val="75000"/>
                  </a:schemeClr>
                </a:solidFill>
                <a:latin typeface="NikoshBAN" panose="02000000000000000000" pitchFamily="2" charset="0"/>
                <a:cs typeface="NikoshBAN" panose="02000000000000000000" pitchFamily="2" charset="0"/>
              </a:rPr>
              <a:t>জীবনে</a:t>
            </a:r>
            <a:r>
              <a:rPr lang="en-US" sz="3600" dirty="0">
                <a:solidFill>
                  <a:schemeClr val="accent2">
                    <a:lumMod val="75000"/>
                  </a:schemeClr>
                </a:solidFill>
                <a:latin typeface="NikoshBAN" panose="02000000000000000000" pitchFamily="2" charset="0"/>
                <a:cs typeface="NikoshBAN" panose="02000000000000000000" pitchFamily="2" charset="0"/>
              </a:rPr>
              <a:t> </a:t>
            </a:r>
            <a:r>
              <a:rPr lang="en-US" sz="3600" dirty="0" err="1">
                <a:solidFill>
                  <a:schemeClr val="accent2">
                    <a:lumMod val="75000"/>
                  </a:schemeClr>
                </a:solidFill>
                <a:latin typeface="NikoshBAN" panose="02000000000000000000" pitchFamily="2" charset="0"/>
                <a:cs typeface="NikoshBAN" panose="02000000000000000000" pitchFamily="2" charset="0"/>
              </a:rPr>
              <a:t>সামাজিক</a:t>
            </a:r>
            <a:r>
              <a:rPr lang="en-US" sz="3600" dirty="0">
                <a:solidFill>
                  <a:schemeClr val="accent2">
                    <a:lumMod val="75000"/>
                  </a:schemeClr>
                </a:solidFill>
                <a:latin typeface="NikoshBAN" panose="02000000000000000000" pitchFamily="2" charset="0"/>
                <a:cs typeface="NikoshBAN" panose="02000000000000000000" pitchFamily="2" charset="0"/>
              </a:rPr>
              <a:t> </a:t>
            </a:r>
            <a:r>
              <a:rPr lang="en-US" sz="3600" dirty="0" err="1">
                <a:solidFill>
                  <a:schemeClr val="accent2">
                    <a:lumMod val="75000"/>
                  </a:schemeClr>
                </a:solidFill>
                <a:latin typeface="NikoshBAN" panose="02000000000000000000" pitchFamily="2" charset="0"/>
                <a:cs typeface="NikoshBAN" panose="02000000000000000000" pitchFamily="2" charset="0"/>
              </a:rPr>
              <a:t>স্তরবিন্যাস</a:t>
            </a:r>
            <a:r>
              <a:rPr lang="en-US" sz="3600" dirty="0">
                <a:solidFill>
                  <a:schemeClr val="accent2">
                    <a:lumMod val="75000"/>
                  </a:schemeClr>
                </a:solidFill>
                <a:latin typeface="NikoshBAN" panose="02000000000000000000" pitchFamily="2" charset="0"/>
                <a:cs typeface="NikoshBAN" panose="02000000000000000000" pitchFamily="2" charset="0"/>
              </a:rPr>
              <a:t> </a:t>
            </a:r>
            <a:r>
              <a:rPr lang="en-US" sz="3600" dirty="0" err="1">
                <a:solidFill>
                  <a:schemeClr val="accent2">
                    <a:lumMod val="75000"/>
                  </a:schemeClr>
                </a:solidFill>
                <a:latin typeface="NikoshBAN" panose="02000000000000000000" pitchFamily="2" charset="0"/>
                <a:cs typeface="NikoshBAN" panose="02000000000000000000" pitchFamily="2" charset="0"/>
              </a:rPr>
              <a:t>দেখা</a:t>
            </a:r>
            <a:r>
              <a:rPr lang="en-US" sz="3600" dirty="0">
                <a:solidFill>
                  <a:schemeClr val="accent2">
                    <a:lumMod val="75000"/>
                  </a:schemeClr>
                </a:solidFill>
                <a:latin typeface="NikoshBAN" panose="02000000000000000000" pitchFamily="2" charset="0"/>
                <a:cs typeface="NikoshBAN" panose="02000000000000000000" pitchFamily="2" charset="0"/>
              </a:rPr>
              <a:t> </a:t>
            </a:r>
            <a:r>
              <a:rPr lang="en-US" sz="3600" dirty="0" err="1">
                <a:solidFill>
                  <a:schemeClr val="accent2">
                    <a:lumMod val="75000"/>
                  </a:schemeClr>
                </a:solidFill>
                <a:latin typeface="NikoshBAN" panose="02000000000000000000" pitchFamily="2" charset="0"/>
                <a:cs typeface="NikoshBAN" panose="02000000000000000000" pitchFamily="2" charset="0"/>
              </a:rPr>
              <a:t>যায়</a:t>
            </a:r>
            <a:r>
              <a:rPr lang="en-US" sz="3600" dirty="0">
                <a:solidFill>
                  <a:schemeClr val="accent2">
                    <a:lumMod val="75000"/>
                  </a:schemeClr>
                </a:solidFill>
                <a:latin typeface="NikoshBAN" panose="02000000000000000000" pitchFamily="2" charset="0"/>
                <a:cs typeface="NikoshBAN" panose="02000000000000000000" pitchFamily="2" charset="0"/>
              </a:rPr>
              <a:t>। </a:t>
            </a:r>
            <a:r>
              <a:rPr lang="en-US" sz="3600" dirty="0" err="1">
                <a:solidFill>
                  <a:schemeClr val="accent2">
                    <a:lumMod val="75000"/>
                  </a:schemeClr>
                </a:solidFill>
                <a:latin typeface="NikoshBAN" panose="02000000000000000000" pitchFamily="2" charset="0"/>
                <a:cs typeface="NikoshBAN" panose="02000000000000000000" pitchFamily="2" charset="0"/>
              </a:rPr>
              <a:t>যেমন-যেসব</a:t>
            </a:r>
            <a:r>
              <a:rPr lang="en-US" sz="3600" dirty="0">
                <a:solidFill>
                  <a:schemeClr val="accent2">
                    <a:lumMod val="75000"/>
                  </a:schemeClr>
                </a:solidFill>
                <a:latin typeface="NikoshBAN" panose="02000000000000000000" pitchFamily="2" charset="0"/>
                <a:cs typeface="NikoshBAN" panose="02000000000000000000" pitchFamily="2" charset="0"/>
              </a:rPr>
              <a:t> </a:t>
            </a:r>
            <a:r>
              <a:rPr lang="en-US" sz="3600" dirty="0" err="1">
                <a:solidFill>
                  <a:schemeClr val="accent2">
                    <a:lumMod val="75000"/>
                  </a:schemeClr>
                </a:solidFill>
                <a:latin typeface="NikoshBAN" panose="02000000000000000000" pitchFamily="2" charset="0"/>
                <a:cs typeface="NikoshBAN" panose="02000000000000000000" pitchFamily="2" charset="0"/>
              </a:rPr>
              <a:t>ব্যক্তি</a:t>
            </a:r>
            <a:r>
              <a:rPr lang="en-US" sz="3600" dirty="0">
                <a:solidFill>
                  <a:schemeClr val="accent2">
                    <a:lumMod val="75000"/>
                  </a:schemeClr>
                </a:solidFill>
                <a:latin typeface="NikoshBAN" panose="02000000000000000000" pitchFamily="2" charset="0"/>
                <a:cs typeface="NikoshBAN" panose="02000000000000000000" pitchFamily="2" charset="0"/>
              </a:rPr>
              <a:t> </a:t>
            </a:r>
            <a:r>
              <a:rPr lang="en-US" sz="3600" dirty="0" err="1">
                <a:solidFill>
                  <a:schemeClr val="accent2">
                    <a:lumMod val="75000"/>
                  </a:schemeClr>
                </a:solidFill>
                <a:latin typeface="NikoshBAN" panose="02000000000000000000" pitchFamily="2" charset="0"/>
                <a:cs typeface="NikoshBAN" panose="02000000000000000000" pitchFamily="2" charset="0"/>
              </a:rPr>
              <a:t>যত</a:t>
            </a:r>
            <a:r>
              <a:rPr lang="en-US" sz="3600" dirty="0">
                <a:solidFill>
                  <a:schemeClr val="accent2">
                    <a:lumMod val="75000"/>
                  </a:schemeClr>
                </a:solidFill>
                <a:latin typeface="NikoshBAN" panose="02000000000000000000" pitchFamily="2" charset="0"/>
                <a:cs typeface="NikoshBAN" panose="02000000000000000000" pitchFamily="2" charset="0"/>
              </a:rPr>
              <a:t> </a:t>
            </a:r>
            <a:r>
              <a:rPr lang="en-US" sz="3600" dirty="0" err="1">
                <a:solidFill>
                  <a:schemeClr val="accent2">
                    <a:lumMod val="75000"/>
                  </a:schemeClr>
                </a:solidFill>
                <a:latin typeface="NikoshBAN" panose="02000000000000000000" pitchFamily="2" charset="0"/>
                <a:cs typeface="NikoshBAN" panose="02000000000000000000" pitchFamily="2" charset="0"/>
              </a:rPr>
              <a:t>বেশি</a:t>
            </a:r>
            <a:r>
              <a:rPr lang="en-US" sz="3600" dirty="0">
                <a:solidFill>
                  <a:schemeClr val="accent2">
                    <a:lumMod val="75000"/>
                  </a:schemeClr>
                </a:solidFill>
                <a:latin typeface="NikoshBAN" panose="02000000000000000000" pitchFamily="2" charset="0"/>
                <a:cs typeface="NikoshBAN" panose="02000000000000000000" pitchFamily="2" charset="0"/>
              </a:rPr>
              <a:t> </a:t>
            </a:r>
            <a:r>
              <a:rPr lang="en-US" sz="3600" dirty="0" err="1">
                <a:solidFill>
                  <a:schemeClr val="accent2">
                    <a:lumMod val="75000"/>
                  </a:schemeClr>
                </a:solidFill>
                <a:latin typeface="NikoshBAN" panose="02000000000000000000" pitchFamily="2" charset="0"/>
                <a:cs typeface="NikoshBAN" panose="02000000000000000000" pitchFamily="2" charset="0"/>
              </a:rPr>
              <a:t>সমবায়</a:t>
            </a:r>
            <a:r>
              <a:rPr lang="en-US" sz="3600" dirty="0">
                <a:solidFill>
                  <a:schemeClr val="accent2">
                    <a:lumMod val="75000"/>
                  </a:schemeClr>
                </a:solidFill>
                <a:latin typeface="NikoshBAN" panose="02000000000000000000" pitchFamily="2" charset="0"/>
                <a:cs typeface="NikoshBAN" panose="02000000000000000000" pitchFamily="2" charset="0"/>
              </a:rPr>
              <a:t> </a:t>
            </a:r>
            <a:r>
              <a:rPr lang="en-US" sz="3600" dirty="0" err="1">
                <a:solidFill>
                  <a:schemeClr val="accent2">
                    <a:lumMod val="75000"/>
                  </a:schemeClr>
                </a:solidFill>
                <a:latin typeface="NikoshBAN" panose="02000000000000000000" pitchFamily="2" charset="0"/>
                <a:cs typeface="NikoshBAN" panose="02000000000000000000" pitchFamily="2" charset="0"/>
              </a:rPr>
              <a:t>সমিতির</a:t>
            </a:r>
            <a:r>
              <a:rPr lang="en-US" sz="3600" dirty="0">
                <a:solidFill>
                  <a:schemeClr val="accent2">
                    <a:lumMod val="75000"/>
                  </a:schemeClr>
                </a:solidFill>
                <a:latin typeface="NikoshBAN" panose="02000000000000000000" pitchFamily="2" charset="0"/>
                <a:cs typeface="NikoshBAN" panose="02000000000000000000" pitchFamily="2" charset="0"/>
              </a:rPr>
              <a:t> </a:t>
            </a:r>
            <a:r>
              <a:rPr lang="en-US" sz="3600" dirty="0" err="1">
                <a:solidFill>
                  <a:schemeClr val="accent2">
                    <a:lumMod val="75000"/>
                  </a:schemeClr>
                </a:solidFill>
                <a:latin typeface="NikoshBAN" panose="02000000000000000000" pitchFamily="2" charset="0"/>
                <a:cs typeface="NikoshBAN" panose="02000000000000000000" pitchFamily="2" charset="0"/>
              </a:rPr>
              <a:t>সদস্য</a:t>
            </a:r>
            <a:r>
              <a:rPr lang="en-US" sz="3600" dirty="0">
                <a:solidFill>
                  <a:schemeClr val="accent2">
                    <a:lumMod val="75000"/>
                  </a:schemeClr>
                </a:solidFill>
                <a:latin typeface="NikoshBAN" panose="02000000000000000000" pitchFamily="2" charset="0"/>
                <a:cs typeface="NikoshBAN" panose="02000000000000000000" pitchFamily="2" charset="0"/>
              </a:rPr>
              <a:t> </a:t>
            </a:r>
            <a:r>
              <a:rPr lang="en-US" sz="3600" dirty="0" err="1">
                <a:solidFill>
                  <a:schemeClr val="accent2">
                    <a:lumMod val="75000"/>
                  </a:schemeClr>
                </a:solidFill>
                <a:latin typeface="NikoshBAN" panose="02000000000000000000" pitchFamily="2" charset="0"/>
                <a:cs typeface="NikoshBAN" panose="02000000000000000000" pitchFamily="2" charset="0"/>
              </a:rPr>
              <a:t>তাদেরকে</a:t>
            </a:r>
            <a:r>
              <a:rPr lang="en-US" sz="3600" dirty="0">
                <a:solidFill>
                  <a:schemeClr val="accent2">
                    <a:lumMod val="75000"/>
                  </a:schemeClr>
                </a:solidFill>
                <a:latin typeface="NikoshBAN" panose="02000000000000000000" pitchFamily="2" charset="0"/>
                <a:cs typeface="NikoshBAN" panose="02000000000000000000" pitchFamily="2" charset="0"/>
              </a:rPr>
              <a:t> </a:t>
            </a:r>
            <a:r>
              <a:rPr lang="en-US" sz="3600" dirty="0" err="1">
                <a:solidFill>
                  <a:schemeClr val="accent2">
                    <a:lumMod val="75000"/>
                  </a:schemeClr>
                </a:solidFill>
                <a:latin typeface="NikoshBAN" panose="02000000000000000000" pitchFamily="2" charset="0"/>
                <a:cs typeface="NikoshBAN" panose="02000000000000000000" pitchFamily="2" charset="0"/>
              </a:rPr>
              <a:t>সমাজে</a:t>
            </a:r>
            <a:r>
              <a:rPr lang="en-US" sz="3600" dirty="0">
                <a:solidFill>
                  <a:schemeClr val="accent2">
                    <a:lumMod val="75000"/>
                  </a:schemeClr>
                </a:solidFill>
                <a:latin typeface="NikoshBAN" panose="02000000000000000000" pitchFamily="2" charset="0"/>
                <a:cs typeface="NikoshBAN" panose="02000000000000000000" pitchFamily="2" charset="0"/>
              </a:rPr>
              <a:t> </a:t>
            </a:r>
            <a:r>
              <a:rPr lang="en-US" sz="3600" dirty="0" err="1">
                <a:solidFill>
                  <a:schemeClr val="accent2">
                    <a:lumMod val="75000"/>
                  </a:schemeClr>
                </a:solidFill>
                <a:latin typeface="NikoshBAN" panose="02000000000000000000" pitchFamily="2" charset="0"/>
                <a:cs typeface="NikoshBAN" panose="02000000000000000000" pitchFamily="2" charset="0"/>
              </a:rPr>
              <a:t>অধিক</a:t>
            </a:r>
            <a:r>
              <a:rPr lang="en-US" sz="3600" dirty="0">
                <a:solidFill>
                  <a:schemeClr val="accent2">
                    <a:lumMod val="75000"/>
                  </a:schemeClr>
                </a:solidFill>
                <a:latin typeface="NikoshBAN" panose="02000000000000000000" pitchFamily="2" charset="0"/>
                <a:cs typeface="NikoshBAN" panose="02000000000000000000" pitchFamily="2" charset="0"/>
              </a:rPr>
              <a:t> </a:t>
            </a:r>
            <a:r>
              <a:rPr lang="en-US" sz="3600" dirty="0" err="1">
                <a:solidFill>
                  <a:schemeClr val="accent2">
                    <a:lumMod val="75000"/>
                  </a:schemeClr>
                </a:solidFill>
                <a:latin typeface="NikoshBAN" panose="02000000000000000000" pitchFamily="2" charset="0"/>
                <a:cs typeface="NikoshBAN" panose="02000000000000000000" pitchFamily="2" charset="0"/>
              </a:rPr>
              <a:t>মর্যাদা</a:t>
            </a:r>
            <a:r>
              <a:rPr lang="en-US" sz="3600" dirty="0">
                <a:solidFill>
                  <a:schemeClr val="accent2">
                    <a:lumMod val="75000"/>
                  </a:schemeClr>
                </a:solidFill>
                <a:latin typeface="NikoshBAN" panose="02000000000000000000" pitchFamily="2" charset="0"/>
                <a:cs typeface="NikoshBAN" panose="02000000000000000000" pitchFamily="2" charset="0"/>
              </a:rPr>
              <a:t> </a:t>
            </a:r>
            <a:r>
              <a:rPr lang="en-US" sz="3600" dirty="0" err="1">
                <a:solidFill>
                  <a:schemeClr val="accent2">
                    <a:lumMod val="75000"/>
                  </a:schemeClr>
                </a:solidFill>
                <a:latin typeface="NikoshBAN" panose="02000000000000000000" pitchFamily="2" charset="0"/>
                <a:cs typeface="NikoshBAN" panose="02000000000000000000" pitchFamily="2" charset="0"/>
              </a:rPr>
              <a:t>সম্পন্ন</a:t>
            </a:r>
            <a:r>
              <a:rPr lang="en-US" sz="3600" dirty="0">
                <a:solidFill>
                  <a:schemeClr val="accent2">
                    <a:lumMod val="75000"/>
                  </a:schemeClr>
                </a:solidFill>
                <a:latin typeface="NikoshBAN" panose="02000000000000000000" pitchFamily="2" charset="0"/>
                <a:cs typeface="NikoshBAN" panose="02000000000000000000" pitchFamily="2" charset="0"/>
              </a:rPr>
              <a:t> </a:t>
            </a:r>
            <a:r>
              <a:rPr lang="en-US" sz="3600" dirty="0" err="1">
                <a:solidFill>
                  <a:schemeClr val="accent2">
                    <a:lumMod val="75000"/>
                  </a:schemeClr>
                </a:solidFill>
                <a:latin typeface="NikoshBAN" panose="02000000000000000000" pitchFamily="2" charset="0"/>
                <a:cs typeface="NikoshBAN" panose="02000000000000000000" pitchFamily="2" charset="0"/>
              </a:rPr>
              <a:t>মনে</a:t>
            </a:r>
            <a:r>
              <a:rPr lang="en-US" sz="3600" dirty="0">
                <a:solidFill>
                  <a:schemeClr val="accent2">
                    <a:lumMod val="75000"/>
                  </a:schemeClr>
                </a:solidFill>
                <a:latin typeface="NikoshBAN" panose="02000000000000000000" pitchFamily="2" charset="0"/>
                <a:cs typeface="NikoshBAN" panose="02000000000000000000" pitchFamily="2" charset="0"/>
              </a:rPr>
              <a:t> </a:t>
            </a:r>
            <a:r>
              <a:rPr lang="en-US" sz="3600" dirty="0" err="1">
                <a:solidFill>
                  <a:schemeClr val="accent2">
                    <a:lumMod val="75000"/>
                  </a:schemeClr>
                </a:solidFill>
                <a:latin typeface="NikoshBAN" panose="02000000000000000000" pitchFamily="2" charset="0"/>
                <a:cs typeface="NikoshBAN" panose="02000000000000000000" pitchFamily="2" charset="0"/>
              </a:rPr>
              <a:t>করা</a:t>
            </a:r>
            <a:r>
              <a:rPr lang="en-US" sz="3600" dirty="0">
                <a:solidFill>
                  <a:schemeClr val="accent2">
                    <a:lumMod val="75000"/>
                  </a:schemeClr>
                </a:solidFill>
                <a:latin typeface="NikoshBAN" panose="02000000000000000000" pitchFamily="2" charset="0"/>
                <a:cs typeface="NikoshBAN" panose="02000000000000000000" pitchFamily="2" charset="0"/>
              </a:rPr>
              <a:t> </a:t>
            </a:r>
            <a:r>
              <a:rPr lang="en-US" sz="3600" dirty="0" err="1">
                <a:solidFill>
                  <a:schemeClr val="accent2">
                    <a:lumMod val="75000"/>
                  </a:schemeClr>
                </a:solidFill>
                <a:latin typeface="NikoshBAN" panose="02000000000000000000" pitchFamily="2" charset="0"/>
                <a:cs typeface="NikoshBAN" panose="02000000000000000000" pitchFamily="2" charset="0"/>
              </a:rPr>
              <a:t>হয়</a:t>
            </a:r>
            <a:r>
              <a:rPr lang="en-US" sz="3600" dirty="0">
                <a:solidFill>
                  <a:schemeClr val="accent2">
                    <a:lumMod val="75000"/>
                  </a:schemeClr>
                </a:solidFill>
                <a:latin typeface="NikoshBAN" panose="02000000000000000000" pitchFamily="2" charset="0"/>
                <a:cs typeface="NikoshBAN" panose="02000000000000000000" pitchFamily="2" charset="0"/>
              </a:rPr>
              <a:t>। </a:t>
            </a:r>
            <a:r>
              <a:rPr lang="en-US" sz="3600" dirty="0" err="1">
                <a:solidFill>
                  <a:schemeClr val="accent2">
                    <a:lumMod val="75000"/>
                  </a:schemeClr>
                </a:solidFill>
                <a:latin typeface="NikoshBAN" panose="02000000000000000000" pitchFamily="2" charset="0"/>
                <a:cs typeface="NikoshBAN" panose="02000000000000000000" pitchFamily="2" charset="0"/>
              </a:rPr>
              <a:t>আবার</a:t>
            </a:r>
            <a:r>
              <a:rPr lang="en-US" sz="3600" dirty="0">
                <a:solidFill>
                  <a:schemeClr val="accent2">
                    <a:lumMod val="75000"/>
                  </a:schemeClr>
                </a:solidFill>
                <a:latin typeface="NikoshBAN" panose="02000000000000000000" pitchFamily="2" charset="0"/>
                <a:cs typeface="NikoshBAN" panose="02000000000000000000" pitchFamily="2" charset="0"/>
              </a:rPr>
              <a:t> </a:t>
            </a:r>
            <a:r>
              <a:rPr lang="en-US" sz="3600" dirty="0" err="1">
                <a:solidFill>
                  <a:schemeClr val="accent2">
                    <a:lumMod val="75000"/>
                  </a:schemeClr>
                </a:solidFill>
                <a:latin typeface="NikoshBAN" panose="02000000000000000000" pitchFamily="2" charset="0"/>
                <a:cs typeface="NikoshBAN" panose="02000000000000000000" pitchFamily="2" charset="0"/>
              </a:rPr>
              <a:t>খ্যাতিসম্পন্ন</a:t>
            </a:r>
            <a:r>
              <a:rPr lang="en-US" sz="3600" dirty="0">
                <a:solidFill>
                  <a:schemeClr val="accent2">
                    <a:lumMod val="75000"/>
                  </a:schemeClr>
                </a:solidFill>
                <a:latin typeface="NikoshBAN" panose="02000000000000000000" pitchFamily="2" charset="0"/>
                <a:cs typeface="NikoshBAN" panose="02000000000000000000" pitchFamily="2" charset="0"/>
              </a:rPr>
              <a:t> </a:t>
            </a:r>
            <a:r>
              <a:rPr lang="en-US" sz="3600" dirty="0" err="1">
                <a:solidFill>
                  <a:schemeClr val="accent2">
                    <a:lumMod val="75000"/>
                  </a:schemeClr>
                </a:solidFill>
                <a:latin typeface="NikoshBAN" panose="02000000000000000000" pitchFamily="2" charset="0"/>
                <a:cs typeface="NikoshBAN" panose="02000000000000000000" pitchFamily="2" charset="0"/>
              </a:rPr>
              <a:t>সমবায়</a:t>
            </a:r>
            <a:r>
              <a:rPr lang="en-US" sz="3600" dirty="0">
                <a:solidFill>
                  <a:schemeClr val="accent2">
                    <a:lumMod val="75000"/>
                  </a:schemeClr>
                </a:solidFill>
                <a:latin typeface="NikoshBAN" panose="02000000000000000000" pitchFamily="2" charset="0"/>
                <a:cs typeface="NikoshBAN" panose="02000000000000000000" pitchFamily="2" charset="0"/>
              </a:rPr>
              <a:t> </a:t>
            </a:r>
            <a:r>
              <a:rPr lang="en-US" sz="3600" dirty="0" err="1">
                <a:solidFill>
                  <a:schemeClr val="accent2">
                    <a:lumMod val="75000"/>
                  </a:schemeClr>
                </a:solidFill>
                <a:latin typeface="NikoshBAN" panose="02000000000000000000" pitchFamily="2" charset="0"/>
                <a:cs typeface="NikoshBAN" panose="02000000000000000000" pitchFamily="2" charset="0"/>
              </a:rPr>
              <a:t>সমিতির</a:t>
            </a:r>
            <a:r>
              <a:rPr lang="en-US" sz="3600" dirty="0">
                <a:solidFill>
                  <a:schemeClr val="accent2">
                    <a:lumMod val="75000"/>
                  </a:schemeClr>
                </a:solidFill>
                <a:latin typeface="NikoshBAN" panose="02000000000000000000" pitchFamily="2" charset="0"/>
                <a:cs typeface="NikoshBAN" panose="02000000000000000000" pitchFamily="2" charset="0"/>
              </a:rPr>
              <a:t> </a:t>
            </a:r>
            <a:r>
              <a:rPr lang="en-US" sz="3600" dirty="0" err="1">
                <a:solidFill>
                  <a:schemeClr val="accent2">
                    <a:lumMod val="75000"/>
                  </a:schemeClr>
                </a:solidFill>
                <a:latin typeface="NikoshBAN" panose="02000000000000000000" pitchFamily="2" charset="0"/>
                <a:cs typeface="NikoshBAN" panose="02000000000000000000" pitchFamily="2" charset="0"/>
              </a:rPr>
              <a:t>সদস্যরা</a:t>
            </a:r>
            <a:r>
              <a:rPr lang="en-US" sz="3600" dirty="0">
                <a:solidFill>
                  <a:schemeClr val="accent2">
                    <a:lumMod val="75000"/>
                  </a:schemeClr>
                </a:solidFill>
                <a:latin typeface="NikoshBAN" panose="02000000000000000000" pitchFamily="2" charset="0"/>
                <a:cs typeface="NikoshBAN" panose="02000000000000000000" pitchFamily="2" charset="0"/>
              </a:rPr>
              <a:t> </a:t>
            </a:r>
            <a:r>
              <a:rPr lang="en-US" sz="3600" dirty="0" err="1">
                <a:solidFill>
                  <a:schemeClr val="accent2">
                    <a:lumMod val="75000"/>
                  </a:schemeClr>
                </a:solidFill>
                <a:latin typeface="NikoshBAN" panose="02000000000000000000" pitchFamily="2" charset="0"/>
                <a:cs typeface="NikoshBAN" panose="02000000000000000000" pitchFamily="2" charset="0"/>
              </a:rPr>
              <a:t>কম</a:t>
            </a:r>
            <a:r>
              <a:rPr lang="en-US" sz="3600" dirty="0">
                <a:solidFill>
                  <a:schemeClr val="accent2">
                    <a:lumMod val="75000"/>
                  </a:schemeClr>
                </a:solidFill>
                <a:latin typeface="NikoshBAN" panose="02000000000000000000" pitchFamily="2" charset="0"/>
                <a:cs typeface="NikoshBAN" panose="02000000000000000000" pitchFamily="2" charset="0"/>
              </a:rPr>
              <a:t> </a:t>
            </a:r>
            <a:r>
              <a:rPr lang="en-US" sz="3600" dirty="0" err="1">
                <a:solidFill>
                  <a:schemeClr val="accent2">
                    <a:lumMod val="75000"/>
                  </a:schemeClr>
                </a:solidFill>
                <a:latin typeface="NikoshBAN" panose="02000000000000000000" pitchFamily="2" charset="0"/>
                <a:cs typeface="NikoshBAN" panose="02000000000000000000" pitchFamily="2" charset="0"/>
              </a:rPr>
              <a:t>পরিচিত</a:t>
            </a:r>
            <a:r>
              <a:rPr lang="en-US" sz="3600" dirty="0">
                <a:solidFill>
                  <a:schemeClr val="accent2">
                    <a:lumMod val="75000"/>
                  </a:schemeClr>
                </a:solidFill>
                <a:latin typeface="NikoshBAN" panose="02000000000000000000" pitchFamily="2" charset="0"/>
                <a:cs typeface="NikoshBAN" panose="02000000000000000000" pitchFamily="2" charset="0"/>
              </a:rPr>
              <a:t> </a:t>
            </a:r>
            <a:r>
              <a:rPr lang="en-US" sz="3600" dirty="0" err="1">
                <a:solidFill>
                  <a:schemeClr val="accent2">
                    <a:lumMod val="75000"/>
                  </a:schemeClr>
                </a:solidFill>
                <a:latin typeface="NikoshBAN" panose="02000000000000000000" pitchFamily="2" charset="0"/>
                <a:cs typeface="NikoshBAN" panose="02000000000000000000" pitchFamily="2" charset="0"/>
              </a:rPr>
              <a:t>সংঘের</a:t>
            </a:r>
            <a:r>
              <a:rPr lang="en-US" sz="3600" dirty="0">
                <a:solidFill>
                  <a:schemeClr val="accent2">
                    <a:lumMod val="75000"/>
                  </a:schemeClr>
                </a:solidFill>
                <a:latin typeface="NikoshBAN" panose="02000000000000000000" pitchFamily="2" charset="0"/>
                <a:cs typeface="NikoshBAN" panose="02000000000000000000" pitchFamily="2" charset="0"/>
              </a:rPr>
              <a:t> </a:t>
            </a:r>
            <a:r>
              <a:rPr lang="en-US" sz="3600" dirty="0" err="1">
                <a:solidFill>
                  <a:schemeClr val="accent2">
                    <a:lumMod val="75000"/>
                  </a:schemeClr>
                </a:solidFill>
                <a:latin typeface="NikoshBAN" panose="02000000000000000000" pitchFamily="2" charset="0"/>
                <a:cs typeface="NikoshBAN" panose="02000000000000000000" pitchFamily="2" charset="0"/>
              </a:rPr>
              <a:t>সদস্যদের</a:t>
            </a:r>
            <a:r>
              <a:rPr lang="en-US" sz="3600" dirty="0">
                <a:solidFill>
                  <a:schemeClr val="accent2">
                    <a:lumMod val="75000"/>
                  </a:schemeClr>
                </a:solidFill>
                <a:latin typeface="NikoshBAN" panose="02000000000000000000" pitchFamily="2" charset="0"/>
                <a:cs typeface="NikoshBAN" panose="02000000000000000000" pitchFamily="2" charset="0"/>
              </a:rPr>
              <a:t> </a:t>
            </a:r>
            <a:r>
              <a:rPr lang="en-US" sz="3600" dirty="0" err="1">
                <a:solidFill>
                  <a:schemeClr val="accent2">
                    <a:lumMod val="75000"/>
                  </a:schemeClr>
                </a:solidFill>
                <a:latin typeface="NikoshBAN" panose="02000000000000000000" pitchFamily="2" charset="0"/>
                <a:cs typeface="NikoshBAN" panose="02000000000000000000" pitchFamily="2" charset="0"/>
              </a:rPr>
              <a:t>তুলনায়</a:t>
            </a:r>
            <a:r>
              <a:rPr lang="en-US" sz="3600" dirty="0">
                <a:solidFill>
                  <a:schemeClr val="accent2">
                    <a:lumMod val="75000"/>
                  </a:schemeClr>
                </a:solidFill>
                <a:latin typeface="NikoshBAN" panose="02000000000000000000" pitchFamily="2" charset="0"/>
                <a:cs typeface="NikoshBAN" panose="02000000000000000000" pitchFamily="2" charset="0"/>
              </a:rPr>
              <a:t> </a:t>
            </a:r>
            <a:r>
              <a:rPr lang="en-US" sz="3600" dirty="0" err="1">
                <a:solidFill>
                  <a:schemeClr val="accent2">
                    <a:lumMod val="75000"/>
                  </a:schemeClr>
                </a:solidFill>
                <a:latin typeface="NikoshBAN" panose="02000000000000000000" pitchFamily="2" charset="0"/>
                <a:cs typeface="NikoshBAN" panose="02000000000000000000" pitchFamily="2" charset="0"/>
              </a:rPr>
              <a:t>বেশি</a:t>
            </a:r>
            <a:r>
              <a:rPr lang="en-US" sz="3600" dirty="0">
                <a:solidFill>
                  <a:schemeClr val="accent2">
                    <a:lumMod val="75000"/>
                  </a:schemeClr>
                </a:solidFill>
                <a:latin typeface="NikoshBAN" panose="02000000000000000000" pitchFamily="2" charset="0"/>
                <a:cs typeface="NikoshBAN" panose="02000000000000000000" pitchFamily="2" charset="0"/>
              </a:rPr>
              <a:t> </a:t>
            </a:r>
            <a:r>
              <a:rPr lang="en-US" sz="3600" dirty="0" err="1">
                <a:solidFill>
                  <a:schemeClr val="accent2">
                    <a:lumMod val="75000"/>
                  </a:schemeClr>
                </a:solidFill>
                <a:latin typeface="NikoshBAN" panose="02000000000000000000" pitchFamily="2" charset="0"/>
                <a:cs typeface="NikoshBAN" panose="02000000000000000000" pitchFamily="2" charset="0"/>
              </a:rPr>
              <a:t>মর্যাদা</a:t>
            </a:r>
            <a:r>
              <a:rPr lang="en-US" sz="3600" dirty="0">
                <a:solidFill>
                  <a:schemeClr val="accent2">
                    <a:lumMod val="75000"/>
                  </a:schemeClr>
                </a:solidFill>
                <a:latin typeface="NikoshBAN" panose="02000000000000000000" pitchFamily="2" charset="0"/>
                <a:cs typeface="NikoshBAN" panose="02000000000000000000" pitchFamily="2" charset="0"/>
              </a:rPr>
              <a:t> </a:t>
            </a:r>
            <a:r>
              <a:rPr lang="en-US" sz="3600" dirty="0" err="1">
                <a:solidFill>
                  <a:schemeClr val="accent2">
                    <a:lumMod val="75000"/>
                  </a:schemeClr>
                </a:solidFill>
                <a:latin typeface="NikoshBAN" panose="02000000000000000000" pitchFamily="2" charset="0"/>
                <a:cs typeface="NikoshBAN" panose="02000000000000000000" pitchFamily="2" charset="0"/>
              </a:rPr>
              <a:t>ভোগ</a:t>
            </a:r>
            <a:r>
              <a:rPr lang="en-US" sz="3600" dirty="0">
                <a:solidFill>
                  <a:schemeClr val="accent2">
                    <a:lumMod val="75000"/>
                  </a:schemeClr>
                </a:solidFill>
                <a:latin typeface="NikoshBAN" panose="02000000000000000000" pitchFamily="2" charset="0"/>
                <a:cs typeface="NikoshBAN" panose="02000000000000000000" pitchFamily="2" charset="0"/>
              </a:rPr>
              <a:t> </a:t>
            </a:r>
            <a:r>
              <a:rPr lang="en-US" sz="3600" dirty="0" err="1">
                <a:solidFill>
                  <a:schemeClr val="accent2">
                    <a:lumMod val="75000"/>
                  </a:schemeClr>
                </a:solidFill>
                <a:latin typeface="NikoshBAN" panose="02000000000000000000" pitchFamily="2" charset="0"/>
                <a:cs typeface="NikoshBAN" panose="02000000000000000000" pitchFamily="2" charset="0"/>
              </a:rPr>
              <a:t>করে</a:t>
            </a:r>
            <a:r>
              <a:rPr lang="en-US" sz="3600" dirty="0">
                <a:solidFill>
                  <a:schemeClr val="accent2">
                    <a:lumMod val="75000"/>
                  </a:schemeClr>
                </a:solidFill>
                <a:latin typeface="NikoshBAN" panose="02000000000000000000" pitchFamily="2" charset="0"/>
                <a:cs typeface="NikoshBAN" panose="02000000000000000000" pitchFamily="2" charset="0"/>
              </a:rPr>
              <a:t> </a:t>
            </a:r>
            <a:r>
              <a:rPr lang="en-US" sz="3600" dirty="0" err="1">
                <a:solidFill>
                  <a:schemeClr val="accent2">
                    <a:lumMod val="75000"/>
                  </a:schemeClr>
                </a:solidFill>
                <a:latin typeface="NikoshBAN" panose="02000000000000000000" pitchFamily="2" charset="0"/>
                <a:cs typeface="NikoshBAN" panose="02000000000000000000" pitchFamily="2" charset="0"/>
              </a:rPr>
              <a:t>থাকেন</a:t>
            </a:r>
            <a:r>
              <a:rPr lang="en-US" sz="3600" dirty="0">
                <a:solidFill>
                  <a:schemeClr val="accent2">
                    <a:lumMod val="75000"/>
                  </a:schemeClr>
                </a:solidFill>
                <a:latin typeface="NikoshBAN" panose="02000000000000000000" pitchFamily="2" charset="0"/>
                <a:cs typeface="NikoshBAN" panose="02000000000000000000" pitchFamily="2" charset="0"/>
              </a:rPr>
              <a:t>।</a:t>
            </a:r>
          </a:p>
        </p:txBody>
      </p:sp>
      <p:pic>
        <p:nvPicPr>
          <p:cNvPr id="4" name="Picture 3"/>
          <p:cNvPicPr>
            <a:picLocks noChangeAspect="1"/>
          </p:cNvPicPr>
          <p:nvPr/>
        </p:nvPicPr>
        <p:blipFill>
          <a:blip r:embed="rId2"/>
          <a:stretch>
            <a:fillRect/>
          </a:stretch>
        </p:blipFill>
        <p:spPr>
          <a:xfrm>
            <a:off x="969262" y="4322619"/>
            <a:ext cx="3555237" cy="2535382"/>
          </a:xfrm>
          <a:prstGeom prst="rect">
            <a:avLst/>
          </a:prstGeom>
        </p:spPr>
      </p:pic>
      <p:pic>
        <p:nvPicPr>
          <p:cNvPr id="5" name="Picture 4"/>
          <p:cNvPicPr>
            <a:picLocks noChangeAspect="1"/>
          </p:cNvPicPr>
          <p:nvPr/>
        </p:nvPicPr>
        <p:blipFill>
          <a:blip r:embed="rId3"/>
          <a:stretch>
            <a:fillRect/>
          </a:stretch>
        </p:blipFill>
        <p:spPr>
          <a:xfrm>
            <a:off x="4750253" y="4322619"/>
            <a:ext cx="3918733" cy="2535381"/>
          </a:xfrm>
          <a:prstGeom prst="rect">
            <a:avLst/>
          </a:prstGeom>
        </p:spPr>
      </p:pic>
    </p:spTree>
    <p:extLst>
      <p:ext uri="{BB962C8B-B14F-4D97-AF65-F5344CB8AC3E}">
        <p14:creationId xmlns:p14="http://schemas.microsoft.com/office/powerpoint/2010/main" val="35692326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D531B43-E991-1B4C-8B71-A1EF4932B9A6}"/>
              </a:ext>
            </a:extLst>
          </p:cNvPr>
          <p:cNvSpPr>
            <a:spLocks noGrp="1"/>
          </p:cNvSpPr>
          <p:nvPr>
            <p:ph sz="quarter" idx="13"/>
          </p:nvPr>
        </p:nvSpPr>
        <p:spPr>
          <a:xfrm>
            <a:off x="474388" y="5264700"/>
            <a:ext cx="10363826" cy="3424107"/>
          </a:xfrm>
        </p:spPr>
        <p:txBody>
          <a:bodyPr>
            <a:normAutofit/>
          </a:bodyPr>
          <a:lstStyle/>
          <a:p>
            <a:r>
              <a:rPr lang="en-US" sz="3600" dirty="0" err="1">
                <a:solidFill>
                  <a:schemeClr val="accent4"/>
                </a:solidFill>
                <a:latin typeface="NikoshBAN" panose="02000000000000000000" pitchFamily="2" charset="0"/>
                <a:cs typeface="NikoshBAN" panose="02000000000000000000" pitchFamily="2" charset="0"/>
              </a:rPr>
              <a:t>শহুরে</a:t>
            </a:r>
            <a:r>
              <a:rPr lang="en-US" sz="3600" dirty="0">
                <a:solidFill>
                  <a:schemeClr val="accent4"/>
                </a:solidFill>
                <a:latin typeface="NikoshBAN" panose="02000000000000000000" pitchFamily="2" charset="0"/>
                <a:cs typeface="NikoshBAN" panose="02000000000000000000" pitchFamily="2" charset="0"/>
              </a:rPr>
              <a:t> </a:t>
            </a:r>
            <a:r>
              <a:rPr lang="en-US" sz="3600" dirty="0" err="1">
                <a:solidFill>
                  <a:schemeClr val="accent4"/>
                </a:solidFill>
                <a:latin typeface="NikoshBAN" panose="02000000000000000000" pitchFamily="2" charset="0"/>
                <a:cs typeface="NikoshBAN" panose="02000000000000000000" pitchFamily="2" charset="0"/>
              </a:rPr>
              <a:t>সমাজে</a:t>
            </a:r>
            <a:r>
              <a:rPr lang="en-US" sz="3600" dirty="0">
                <a:solidFill>
                  <a:schemeClr val="accent4"/>
                </a:solidFill>
                <a:latin typeface="NikoshBAN" panose="02000000000000000000" pitchFamily="2" charset="0"/>
                <a:cs typeface="NikoshBAN" panose="02000000000000000000" pitchFamily="2" charset="0"/>
              </a:rPr>
              <a:t> </a:t>
            </a:r>
            <a:r>
              <a:rPr lang="en-US" sz="3600" dirty="0" err="1">
                <a:solidFill>
                  <a:schemeClr val="accent4"/>
                </a:solidFill>
                <a:latin typeface="NikoshBAN" panose="02000000000000000000" pitchFamily="2" charset="0"/>
                <a:cs typeface="NikoshBAN" panose="02000000000000000000" pitchFamily="2" charset="0"/>
              </a:rPr>
              <a:t>কোন</a:t>
            </a:r>
            <a:r>
              <a:rPr lang="en-US" sz="3600" dirty="0">
                <a:solidFill>
                  <a:schemeClr val="accent4"/>
                </a:solidFill>
                <a:latin typeface="NikoshBAN" panose="02000000000000000000" pitchFamily="2" charset="0"/>
                <a:cs typeface="NikoshBAN" panose="02000000000000000000" pitchFamily="2" charset="0"/>
              </a:rPr>
              <a:t> </a:t>
            </a:r>
            <a:r>
              <a:rPr lang="en-US" sz="3600" dirty="0" err="1">
                <a:solidFill>
                  <a:schemeClr val="accent4"/>
                </a:solidFill>
                <a:latin typeface="NikoshBAN" panose="02000000000000000000" pitchFamily="2" charset="0"/>
                <a:cs typeface="NikoshBAN" panose="02000000000000000000" pitchFamily="2" charset="0"/>
              </a:rPr>
              <a:t>ধরনের</a:t>
            </a:r>
            <a:r>
              <a:rPr lang="en-US" sz="3600" dirty="0">
                <a:solidFill>
                  <a:schemeClr val="accent4"/>
                </a:solidFill>
                <a:latin typeface="NikoshBAN" panose="02000000000000000000" pitchFamily="2" charset="0"/>
                <a:cs typeface="NikoshBAN" panose="02000000000000000000" pitchFamily="2" charset="0"/>
              </a:rPr>
              <a:t> </a:t>
            </a:r>
            <a:r>
              <a:rPr lang="en-US" sz="3600" dirty="0" err="1">
                <a:solidFill>
                  <a:schemeClr val="accent4"/>
                </a:solidFill>
                <a:latin typeface="NikoshBAN" panose="02000000000000000000" pitchFamily="2" charset="0"/>
                <a:cs typeface="NikoshBAN" panose="02000000000000000000" pitchFamily="2" charset="0"/>
              </a:rPr>
              <a:t>মর্যাদার</a:t>
            </a:r>
            <a:r>
              <a:rPr lang="en-US" sz="3600" dirty="0">
                <a:solidFill>
                  <a:schemeClr val="accent4"/>
                </a:solidFill>
                <a:latin typeface="NikoshBAN" panose="02000000000000000000" pitchFamily="2" charset="0"/>
                <a:cs typeface="NikoshBAN" panose="02000000000000000000" pitchFamily="2" charset="0"/>
              </a:rPr>
              <a:t> </a:t>
            </a:r>
            <a:r>
              <a:rPr lang="en-US" sz="3600" dirty="0" err="1">
                <a:solidFill>
                  <a:schemeClr val="accent4"/>
                </a:solidFill>
                <a:latin typeface="NikoshBAN" panose="02000000000000000000" pitchFamily="2" charset="0"/>
                <a:cs typeface="NikoshBAN" panose="02000000000000000000" pitchFamily="2" charset="0"/>
              </a:rPr>
              <a:t>কদর</a:t>
            </a:r>
            <a:r>
              <a:rPr lang="en-US" sz="3600" dirty="0">
                <a:solidFill>
                  <a:schemeClr val="accent4"/>
                </a:solidFill>
                <a:latin typeface="NikoshBAN" panose="02000000000000000000" pitchFamily="2" charset="0"/>
                <a:cs typeface="NikoshBAN" panose="02000000000000000000" pitchFamily="2" charset="0"/>
              </a:rPr>
              <a:t> </a:t>
            </a:r>
            <a:r>
              <a:rPr lang="en-US" sz="3600" dirty="0" err="1">
                <a:solidFill>
                  <a:schemeClr val="accent4"/>
                </a:solidFill>
                <a:latin typeface="NikoshBAN" panose="02000000000000000000" pitchFamily="2" charset="0"/>
                <a:cs typeface="NikoshBAN" panose="02000000000000000000" pitchFamily="2" charset="0"/>
              </a:rPr>
              <a:t>বেশি</a:t>
            </a:r>
            <a:r>
              <a:rPr lang="en-US" sz="3600" dirty="0">
                <a:solidFill>
                  <a:schemeClr val="accent4"/>
                </a:solidFill>
                <a:latin typeface="NikoshBAN" panose="02000000000000000000" pitchFamily="2" charset="0"/>
                <a:cs typeface="NikoshBAN" panose="02000000000000000000" pitchFamily="2" charset="0"/>
              </a:rPr>
              <a:t>।</a:t>
            </a:r>
          </a:p>
        </p:txBody>
      </p:sp>
      <p:sp>
        <p:nvSpPr>
          <p:cNvPr id="4" name="Horizontal Scroll 3"/>
          <p:cNvSpPr/>
          <p:nvPr/>
        </p:nvSpPr>
        <p:spPr>
          <a:xfrm>
            <a:off x="2695699" y="178131"/>
            <a:ext cx="3835730" cy="1484416"/>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err="1">
                <a:latin typeface="NikoshBAN" panose="02000000000000000000" pitchFamily="2" charset="0"/>
                <a:cs typeface="NikoshBAN" panose="02000000000000000000" pitchFamily="2" charset="0"/>
              </a:rPr>
              <a:t>একক</a:t>
            </a:r>
            <a:r>
              <a:rPr lang="en-US" sz="6600" dirty="0">
                <a:latin typeface="NikoshBAN" panose="02000000000000000000" pitchFamily="2" charset="0"/>
                <a:cs typeface="NikoshBAN" panose="02000000000000000000" pitchFamily="2" charset="0"/>
              </a:rPr>
              <a:t> </a:t>
            </a:r>
            <a:r>
              <a:rPr lang="en-US" sz="6600" dirty="0" err="1">
                <a:latin typeface="NikoshBAN" panose="02000000000000000000" pitchFamily="2" charset="0"/>
                <a:cs typeface="NikoshBAN" panose="02000000000000000000" pitchFamily="2" charset="0"/>
              </a:rPr>
              <a:t>কাজ</a:t>
            </a:r>
            <a:endParaRPr lang="en-US" sz="6600" dirty="0">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a:stretch>
            <a:fillRect/>
          </a:stretch>
        </p:blipFill>
        <p:spPr>
          <a:xfrm>
            <a:off x="2410692" y="2481943"/>
            <a:ext cx="4821381" cy="2423357"/>
          </a:xfrm>
          <a:prstGeom prst="rect">
            <a:avLst/>
          </a:prstGeom>
        </p:spPr>
      </p:pic>
    </p:spTree>
    <p:extLst>
      <p:ext uri="{BB962C8B-B14F-4D97-AF65-F5344CB8AC3E}">
        <p14:creationId xmlns:p14="http://schemas.microsoft.com/office/powerpoint/2010/main" val="27091829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29333A-7502-7744-BB99-B149E8AAFEA5}"/>
              </a:ext>
            </a:extLst>
          </p:cNvPr>
          <p:cNvSpPr>
            <a:spLocks noGrp="1"/>
          </p:cNvSpPr>
          <p:nvPr>
            <p:ph sz="quarter" idx="13"/>
          </p:nvPr>
        </p:nvSpPr>
        <p:spPr>
          <a:xfrm>
            <a:off x="565742" y="5383452"/>
            <a:ext cx="10363826" cy="3424107"/>
          </a:xfrm>
        </p:spPr>
        <p:txBody>
          <a:bodyPr>
            <a:normAutofit/>
          </a:bodyPr>
          <a:lstStyle/>
          <a:p>
            <a:r>
              <a:rPr lang="en-US" sz="3600" dirty="0" err="1">
                <a:solidFill>
                  <a:srgbClr val="002060"/>
                </a:solidFill>
                <a:latin typeface="NikoshBAN" panose="02000000000000000000" pitchFamily="2" charset="0"/>
                <a:cs typeface="NikoshBAN" panose="02000000000000000000" pitchFamily="2" charset="0"/>
              </a:rPr>
              <a:t>নগর</a:t>
            </a:r>
            <a:r>
              <a:rPr lang="en-US" sz="3600" dirty="0">
                <a:solidFill>
                  <a:srgbClr val="002060"/>
                </a:solidFill>
                <a:latin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cs typeface="NikoshBAN" panose="02000000000000000000" pitchFamily="2" charset="0"/>
              </a:rPr>
              <a:t>সমাজে</a:t>
            </a:r>
            <a:r>
              <a:rPr lang="en-US" sz="3600" dirty="0">
                <a:solidFill>
                  <a:srgbClr val="002060"/>
                </a:solidFill>
                <a:latin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cs typeface="NikoshBAN" panose="02000000000000000000" pitchFamily="2" charset="0"/>
              </a:rPr>
              <a:t>স্তরায়নের</a:t>
            </a:r>
            <a:r>
              <a:rPr lang="en-US" sz="3600" dirty="0">
                <a:solidFill>
                  <a:srgbClr val="002060"/>
                </a:solidFill>
                <a:latin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cs typeface="NikoshBAN" panose="02000000000000000000" pitchFamily="2" charset="0"/>
              </a:rPr>
              <a:t>একটি</a:t>
            </a:r>
            <a:r>
              <a:rPr lang="en-US" sz="3600" dirty="0">
                <a:solidFill>
                  <a:srgbClr val="002060"/>
                </a:solidFill>
                <a:latin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cs typeface="NikoshBAN" panose="02000000000000000000" pitchFamily="2" charset="0"/>
              </a:rPr>
              <a:t>তালিকা</a:t>
            </a:r>
            <a:r>
              <a:rPr lang="en-US" sz="3600" dirty="0">
                <a:solidFill>
                  <a:srgbClr val="002060"/>
                </a:solidFill>
                <a:latin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cs typeface="NikoshBAN" panose="02000000000000000000" pitchFamily="2" charset="0"/>
              </a:rPr>
              <a:t>প্রস্তুত</a:t>
            </a:r>
            <a:r>
              <a:rPr lang="en-US" sz="3600" dirty="0">
                <a:solidFill>
                  <a:srgbClr val="002060"/>
                </a:solidFill>
                <a:latin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cs typeface="NikoshBAN" panose="02000000000000000000" pitchFamily="2" charset="0"/>
              </a:rPr>
              <a:t>করো</a:t>
            </a:r>
            <a:r>
              <a:rPr lang="en-US" sz="3600" dirty="0">
                <a:solidFill>
                  <a:srgbClr val="002060"/>
                </a:solidFill>
                <a:latin typeface="NikoshBAN" panose="02000000000000000000" pitchFamily="2" charset="0"/>
                <a:cs typeface="NikoshBAN" panose="02000000000000000000" pitchFamily="2" charset="0"/>
              </a:rPr>
              <a:t>।</a:t>
            </a:r>
          </a:p>
          <a:p>
            <a:pPr marL="0" indent="0">
              <a:buNone/>
            </a:pPr>
            <a:endParaRPr lang="en-US" sz="3600" dirty="0">
              <a:latin typeface="NikoshBAN" panose="02000000000000000000" pitchFamily="2" charset="0"/>
              <a:cs typeface="NikoshBAN" panose="02000000000000000000" pitchFamily="2" charset="0"/>
            </a:endParaRPr>
          </a:p>
        </p:txBody>
      </p:sp>
      <p:sp>
        <p:nvSpPr>
          <p:cNvPr id="5" name="Bevel 4"/>
          <p:cNvSpPr/>
          <p:nvPr/>
        </p:nvSpPr>
        <p:spPr>
          <a:xfrm>
            <a:off x="3728850" y="261257"/>
            <a:ext cx="4037611" cy="1021278"/>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err="1">
                <a:latin typeface="NikoshBAN" panose="02000000000000000000" pitchFamily="2" charset="0"/>
                <a:cs typeface="NikoshBAN" panose="02000000000000000000" pitchFamily="2" charset="0"/>
              </a:rPr>
              <a:t>দলগত</a:t>
            </a:r>
            <a:r>
              <a:rPr lang="en-US" sz="6600" dirty="0">
                <a:latin typeface="NikoshBAN" panose="02000000000000000000" pitchFamily="2" charset="0"/>
                <a:cs typeface="NikoshBAN" panose="02000000000000000000" pitchFamily="2" charset="0"/>
              </a:rPr>
              <a:t> </a:t>
            </a:r>
            <a:r>
              <a:rPr lang="en-US" sz="6600" dirty="0" err="1">
                <a:latin typeface="NikoshBAN" panose="02000000000000000000" pitchFamily="2" charset="0"/>
                <a:cs typeface="NikoshBAN" panose="02000000000000000000" pitchFamily="2" charset="0"/>
              </a:rPr>
              <a:t>কাজ</a:t>
            </a:r>
            <a:r>
              <a:rPr lang="en-US" sz="6600" dirty="0">
                <a:latin typeface="NikoshBAN" panose="02000000000000000000" pitchFamily="2" charset="0"/>
                <a:cs typeface="NikoshBAN" panose="02000000000000000000" pitchFamily="2" charset="0"/>
              </a:rPr>
              <a:t>:</a:t>
            </a:r>
          </a:p>
        </p:txBody>
      </p:sp>
      <p:pic>
        <p:nvPicPr>
          <p:cNvPr id="6" name="Picture 5"/>
          <p:cNvPicPr>
            <a:picLocks noChangeAspect="1"/>
          </p:cNvPicPr>
          <p:nvPr/>
        </p:nvPicPr>
        <p:blipFill>
          <a:blip r:embed="rId2"/>
          <a:stretch>
            <a:fillRect/>
          </a:stretch>
        </p:blipFill>
        <p:spPr>
          <a:xfrm>
            <a:off x="2505284" y="1840674"/>
            <a:ext cx="5803895" cy="3091515"/>
          </a:xfrm>
          <a:prstGeom prst="rect">
            <a:avLst/>
          </a:prstGeom>
        </p:spPr>
      </p:pic>
    </p:spTree>
    <p:extLst>
      <p:ext uri="{BB962C8B-B14F-4D97-AF65-F5344CB8AC3E}">
        <p14:creationId xmlns:p14="http://schemas.microsoft.com/office/powerpoint/2010/main" val="41190485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7D5C62-703B-4A4D-B132-FA48B252E1E3}"/>
              </a:ext>
            </a:extLst>
          </p:cNvPr>
          <p:cNvSpPr>
            <a:spLocks noGrp="1"/>
          </p:cNvSpPr>
          <p:nvPr>
            <p:ph sz="quarter" idx="13"/>
          </p:nvPr>
        </p:nvSpPr>
        <p:spPr>
          <a:xfrm>
            <a:off x="569389" y="4207768"/>
            <a:ext cx="10363826" cy="3424107"/>
          </a:xfrm>
        </p:spPr>
        <p:txBody>
          <a:bodyPr>
            <a:normAutofit/>
          </a:bodyPr>
          <a:lstStyle/>
          <a:p>
            <a:pPr marL="0" indent="0">
              <a:buNone/>
            </a:pPr>
            <a:r>
              <a:rPr lang="en-US" sz="2400" dirty="0" err="1">
                <a:solidFill>
                  <a:srgbClr val="7030A0"/>
                </a:solidFill>
                <a:latin typeface="NikoshBAN" panose="02000000000000000000" pitchFamily="2" charset="0"/>
                <a:cs typeface="NikoshBAN" panose="02000000000000000000" pitchFamily="2" charset="0"/>
              </a:rPr>
              <a:t>নাফিসা</a:t>
            </a:r>
            <a:r>
              <a:rPr lang="en-US" sz="2400" dirty="0">
                <a:solidFill>
                  <a:srgbClr val="7030A0"/>
                </a:solidFill>
                <a:latin typeface="NikoshBAN" panose="02000000000000000000" pitchFamily="2" charset="0"/>
                <a:cs typeface="NikoshBAN" panose="02000000000000000000" pitchFamily="2" charset="0"/>
              </a:rPr>
              <a:t> </a:t>
            </a:r>
            <a:r>
              <a:rPr lang="en-US" sz="2400" dirty="0" err="1">
                <a:solidFill>
                  <a:srgbClr val="7030A0"/>
                </a:solidFill>
                <a:latin typeface="NikoshBAN" panose="02000000000000000000" pitchFamily="2" charset="0"/>
                <a:cs typeface="NikoshBAN" panose="02000000000000000000" pitchFamily="2" charset="0"/>
              </a:rPr>
              <a:t>যশোরে</a:t>
            </a:r>
            <a:r>
              <a:rPr lang="en-US" sz="2400" dirty="0">
                <a:solidFill>
                  <a:srgbClr val="7030A0"/>
                </a:solidFill>
                <a:latin typeface="NikoshBAN" panose="02000000000000000000" pitchFamily="2" charset="0"/>
                <a:cs typeface="NikoshBAN" panose="02000000000000000000" pitchFamily="2" charset="0"/>
              </a:rPr>
              <a:t> </a:t>
            </a:r>
            <a:r>
              <a:rPr lang="en-US" sz="2400" dirty="0" err="1">
                <a:solidFill>
                  <a:srgbClr val="7030A0"/>
                </a:solidFill>
                <a:latin typeface="NikoshBAN" panose="02000000000000000000" pitchFamily="2" charset="0"/>
                <a:cs typeface="NikoshBAN" panose="02000000000000000000" pitchFamily="2" charset="0"/>
              </a:rPr>
              <a:t>তার</a:t>
            </a:r>
            <a:r>
              <a:rPr lang="en-US" sz="2400" dirty="0">
                <a:solidFill>
                  <a:srgbClr val="7030A0"/>
                </a:solidFill>
                <a:latin typeface="NikoshBAN" panose="02000000000000000000" pitchFamily="2" charset="0"/>
                <a:cs typeface="NikoshBAN" panose="02000000000000000000" pitchFamily="2" charset="0"/>
              </a:rPr>
              <a:t> </a:t>
            </a:r>
            <a:r>
              <a:rPr lang="en-US" sz="2400" dirty="0" err="1">
                <a:solidFill>
                  <a:srgbClr val="7030A0"/>
                </a:solidFill>
                <a:latin typeface="NikoshBAN" panose="02000000000000000000" pitchFamily="2" charset="0"/>
                <a:cs typeface="NikoshBAN" panose="02000000000000000000" pitchFamily="2" charset="0"/>
              </a:rPr>
              <a:t>মা-বাবা</a:t>
            </a:r>
            <a:r>
              <a:rPr lang="en-US" sz="2400" dirty="0">
                <a:solidFill>
                  <a:srgbClr val="7030A0"/>
                </a:solidFill>
                <a:latin typeface="NikoshBAN" panose="02000000000000000000" pitchFamily="2" charset="0"/>
                <a:cs typeface="NikoshBAN" panose="02000000000000000000" pitchFamily="2" charset="0"/>
              </a:rPr>
              <a:t> </a:t>
            </a:r>
            <a:r>
              <a:rPr lang="en-US" sz="2400" dirty="0" err="1">
                <a:solidFill>
                  <a:srgbClr val="7030A0"/>
                </a:solidFill>
                <a:latin typeface="NikoshBAN" panose="02000000000000000000" pitchFamily="2" charset="0"/>
                <a:cs typeface="NikoshBAN" panose="02000000000000000000" pitchFamily="2" charset="0"/>
              </a:rPr>
              <a:t>ভাইসহ</a:t>
            </a:r>
            <a:r>
              <a:rPr lang="en-US" sz="2400" dirty="0">
                <a:solidFill>
                  <a:srgbClr val="7030A0"/>
                </a:solidFill>
                <a:latin typeface="NikoshBAN" panose="02000000000000000000" pitchFamily="2" charset="0"/>
                <a:cs typeface="NikoshBAN" panose="02000000000000000000" pitchFamily="2" charset="0"/>
              </a:rPr>
              <a:t> </a:t>
            </a:r>
            <a:r>
              <a:rPr lang="en-US" sz="2400" dirty="0" err="1">
                <a:solidFill>
                  <a:srgbClr val="7030A0"/>
                </a:solidFill>
                <a:latin typeface="NikoshBAN" panose="02000000000000000000" pitchFamily="2" charset="0"/>
                <a:cs typeface="NikoshBAN" panose="02000000000000000000" pitchFamily="2" charset="0"/>
              </a:rPr>
              <a:t>বসবাস</a:t>
            </a:r>
            <a:r>
              <a:rPr lang="en-US" sz="2400" dirty="0">
                <a:solidFill>
                  <a:srgbClr val="7030A0"/>
                </a:solidFill>
                <a:latin typeface="NikoshBAN" panose="02000000000000000000" pitchFamily="2" charset="0"/>
                <a:cs typeface="NikoshBAN" panose="02000000000000000000" pitchFamily="2" charset="0"/>
              </a:rPr>
              <a:t> </a:t>
            </a:r>
            <a:r>
              <a:rPr lang="en-US" sz="2400" dirty="0" err="1">
                <a:solidFill>
                  <a:srgbClr val="7030A0"/>
                </a:solidFill>
                <a:latin typeface="NikoshBAN" panose="02000000000000000000" pitchFamily="2" charset="0"/>
                <a:cs typeface="NikoshBAN" panose="02000000000000000000" pitchFamily="2" charset="0"/>
              </a:rPr>
              <a:t>করে</a:t>
            </a:r>
            <a:r>
              <a:rPr lang="en-US" sz="2400" dirty="0">
                <a:solidFill>
                  <a:srgbClr val="7030A0"/>
                </a:solidFill>
                <a:latin typeface="NikoshBAN" panose="02000000000000000000" pitchFamily="2" charset="0"/>
                <a:cs typeface="NikoshBAN" panose="02000000000000000000" pitchFamily="2" charset="0"/>
              </a:rPr>
              <a:t>। </a:t>
            </a:r>
            <a:r>
              <a:rPr lang="en-US" sz="2400" dirty="0" err="1">
                <a:solidFill>
                  <a:srgbClr val="7030A0"/>
                </a:solidFill>
                <a:latin typeface="NikoshBAN" panose="02000000000000000000" pitchFamily="2" charset="0"/>
                <a:cs typeface="NikoshBAN" panose="02000000000000000000" pitchFamily="2" charset="0"/>
              </a:rPr>
              <a:t>তার</a:t>
            </a:r>
            <a:r>
              <a:rPr lang="en-US" sz="2400" dirty="0">
                <a:solidFill>
                  <a:srgbClr val="7030A0"/>
                </a:solidFill>
                <a:latin typeface="NikoshBAN" panose="02000000000000000000" pitchFamily="2" charset="0"/>
                <a:cs typeface="NikoshBAN" panose="02000000000000000000" pitchFamily="2" charset="0"/>
              </a:rPr>
              <a:t> </a:t>
            </a:r>
            <a:r>
              <a:rPr lang="en-US" sz="2400" dirty="0" err="1">
                <a:solidFill>
                  <a:srgbClr val="7030A0"/>
                </a:solidFill>
                <a:latin typeface="NikoshBAN" panose="02000000000000000000" pitchFamily="2" charset="0"/>
                <a:cs typeface="NikoshBAN" panose="02000000000000000000" pitchFamily="2" charset="0"/>
              </a:rPr>
              <a:t>বাবা</a:t>
            </a:r>
            <a:r>
              <a:rPr lang="en-US" sz="2400" dirty="0">
                <a:solidFill>
                  <a:srgbClr val="7030A0"/>
                </a:solidFill>
                <a:latin typeface="NikoshBAN" panose="02000000000000000000" pitchFamily="2" charset="0"/>
                <a:cs typeface="NikoshBAN" panose="02000000000000000000" pitchFamily="2" charset="0"/>
              </a:rPr>
              <a:t> </a:t>
            </a:r>
            <a:r>
              <a:rPr lang="en-US" sz="2400" dirty="0" err="1">
                <a:solidFill>
                  <a:srgbClr val="7030A0"/>
                </a:solidFill>
                <a:latin typeface="NikoshBAN" panose="02000000000000000000" pitchFamily="2" charset="0"/>
                <a:cs typeface="NikoshBAN" panose="02000000000000000000" pitchFamily="2" charset="0"/>
              </a:rPr>
              <a:t>একজন</a:t>
            </a:r>
            <a:r>
              <a:rPr lang="en-US" sz="2400" dirty="0">
                <a:solidFill>
                  <a:srgbClr val="7030A0"/>
                </a:solidFill>
                <a:latin typeface="NikoshBAN" panose="02000000000000000000" pitchFamily="2" charset="0"/>
                <a:cs typeface="NikoshBAN" panose="02000000000000000000" pitchFamily="2" charset="0"/>
              </a:rPr>
              <a:t> </a:t>
            </a:r>
            <a:r>
              <a:rPr lang="en-US" sz="2400" dirty="0" err="1">
                <a:solidFill>
                  <a:srgbClr val="7030A0"/>
                </a:solidFill>
                <a:latin typeface="NikoshBAN" panose="02000000000000000000" pitchFamily="2" charset="0"/>
                <a:cs typeface="NikoshBAN" panose="02000000000000000000" pitchFamily="2" charset="0"/>
              </a:rPr>
              <a:t>বড়</a:t>
            </a:r>
            <a:r>
              <a:rPr lang="en-US" sz="2400" dirty="0">
                <a:solidFill>
                  <a:srgbClr val="7030A0"/>
                </a:solidFill>
                <a:latin typeface="NikoshBAN" panose="02000000000000000000" pitchFamily="2" charset="0"/>
                <a:cs typeface="NikoshBAN" panose="02000000000000000000" pitchFamily="2" charset="0"/>
              </a:rPr>
              <a:t> </a:t>
            </a:r>
            <a:r>
              <a:rPr lang="en-US" sz="2400" dirty="0" err="1">
                <a:solidFill>
                  <a:srgbClr val="7030A0"/>
                </a:solidFill>
                <a:latin typeface="NikoshBAN" panose="02000000000000000000" pitchFamily="2" charset="0"/>
                <a:cs typeface="NikoshBAN" panose="02000000000000000000" pitchFamily="2" charset="0"/>
              </a:rPr>
              <a:t>ব্যবসায়ী</a:t>
            </a:r>
            <a:r>
              <a:rPr lang="en-US" sz="2400" dirty="0">
                <a:solidFill>
                  <a:srgbClr val="7030A0"/>
                </a:solidFill>
                <a:latin typeface="NikoshBAN" panose="02000000000000000000" pitchFamily="2" charset="0"/>
                <a:cs typeface="NikoshBAN" panose="02000000000000000000" pitchFamily="2" charset="0"/>
              </a:rPr>
              <a:t>। </a:t>
            </a:r>
            <a:r>
              <a:rPr lang="en-US" sz="2400" dirty="0" err="1">
                <a:solidFill>
                  <a:srgbClr val="7030A0"/>
                </a:solidFill>
                <a:latin typeface="NikoshBAN" panose="02000000000000000000" pitchFamily="2" charset="0"/>
                <a:cs typeface="NikoshBAN" panose="02000000000000000000" pitchFamily="2" charset="0"/>
              </a:rPr>
              <a:t>প্রতিবেশীদের</a:t>
            </a:r>
            <a:r>
              <a:rPr lang="en-US" sz="2400" dirty="0">
                <a:solidFill>
                  <a:srgbClr val="7030A0"/>
                </a:solidFill>
                <a:latin typeface="NikoshBAN" panose="02000000000000000000" pitchFamily="2" charset="0"/>
                <a:cs typeface="NikoshBAN" panose="02000000000000000000" pitchFamily="2" charset="0"/>
              </a:rPr>
              <a:t> </a:t>
            </a:r>
            <a:r>
              <a:rPr lang="en-US" sz="2400" dirty="0" err="1">
                <a:solidFill>
                  <a:srgbClr val="7030A0"/>
                </a:solidFill>
                <a:latin typeface="NikoshBAN" panose="02000000000000000000" pitchFamily="2" charset="0"/>
                <a:cs typeface="NikoshBAN" panose="02000000000000000000" pitchFamily="2" charset="0"/>
              </a:rPr>
              <a:t>সাথে</a:t>
            </a:r>
            <a:r>
              <a:rPr lang="en-US" sz="2400" dirty="0">
                <a:solidFill>
                  <a:srgbClr val="7030A0"/>
                </a:solidFill>
                <a:latin typeface="NikoshBAN" panose="02000000000000000000" pitchFamily="2" charset="0"/>
                <a:cs typeface="NikoshBAN" panose="02000000000000000000" pitchFamily="2" charset="0"/>
              </a:rPr>
              <a:t> </a:t>
            </a:r>
            <a:r>
              <a:rPr lang="en-US" sz="2400" dirty="0" err="1">
                <a:solidFill>
                  <a:srgbClr val="7030A0"/>
                </a:solidFill>
                <a:latin typeface="NikoshBAN" panose="02000000000000000000" pitchFamily="2" charset="0"/>
                <a:cs typeface="NikoshBAN" panose="02000000000000000000" pitchFamily="2" charset="0"/>
              </a:rPr>
              <a:t>তাদের</a:t>
            </a:r>
            <a:r>
              <a:rPr lang="en-US" sz="2400" dirty="0">
                <a:solidFill>
                  <a:srgbClr val="7030A0"/>
                </a:solidFill>
                <a:latin typeface="NikoshBAN" panose="02000000000000000000" pitchFamily="2" charset="0"/>
                <a:cs typeface="NikoshBAN" panose="02000000000000000000" pitchFamily="2" charset="0"/>
              </a:rPr>
              <a:t> </a:t>
            </a:r>
            <a:r>
              <a:rPr lang="en-US" sz="2400" dirty="0" err="1">
                <a:solidFill>
                  <a:srgbClr val="7030A0"/>
                </a:solidFill>
                <a:latin typeface="NikoshBAN" panose="02000000000000000000" pitchFamily="2" charset="0"/>
                <a:cs typeface="NikoshBAN" panose="02000000000000000000" pitchFamily="2" charset="0"/>
              </a:rPr>
              <a:t>তেমন</a:t>
            </a:r>
            <a:r>
              <a:rPr lang="en-US" sz="2400" dirty="0">
                <a:solidFill>
                  <a:srgbClr val="7030A0"/>
                </a:solidFill>
                <a:latin typeface="NikoshBAN" panose="02000000000000000000" pitchFamily="2" charset="0"/>
                <a:cs typeface="NikoshBAN" panose="02000000000000000000" pitchFamily="2" charset="0"/>
              </a:rPr>
              <a:t> </a:t>
            </a:r>
            <a:r>
              <a:rPr lang="en-US" sz="2400" dirty="0" err="1">
                <a:solidFill>
                  <a:srgbClr val="7030A0"/>
                </a:solidFill>
                <a:latin typeface="NikoshBAN" panose="02000000000000000000" pitchFamily="2" charset="0"/>
                <a:cs typeface="NikoshBAN" panose="02000000000000000000" pitchFamily="2" charset="0"/>
              </a:rPr>
              <a:t>একটা</a:t>
            </a:r>
            <a:r>
              <a:rPr lang="en-US" sz="2400" dirty="0">
                <a:solidFill>
                  <a:srgbClr val="7030A0"/>
                </a:solidFill>
                <a:latin typeface="NikoshBAN" panose="02000000000000000000" pitchFamily="2" charset="0"/>
                <a:cs typeface="NikoshBAN" panose="02000000000000000000" pitchFamily="2" charset="0"/>
              </a:rPr>
              <a:t> </a:t>
            </a:r>
            <a:r>
              <a:rPr lang="en-US" sz="2400" dirty="0" err="1">
                <a:solidFill>
                  <a:srgbClr val="7030A0"/>
                </a:solidFill>
                <a:latin typeface="NikoshBAN" panose="02000000000000000000" pitchFamily="2" charset="0"/>
                <a:cs typeface="NikoshBAN" panose="02000000000000000000" pitchFamily="2" charset="0"/>
              </a:rPr>
              <a:t>যোগাযোগ</a:t>
            </a:r>
            <a:r>
              <a:rPr lang="en-US" sz="2400" dirty="0">
                <a:solidFill>
                  <a:srgbClr val="7030A0"/>
                </a:solidFill>
                <a:latin typeface="NikoshBAN" panose="02000000000000000000" pitchFamily="2" charset="0"/>
                <a:cs typeface="NikoshBAN" panose="02000000000000000000" pitchFamily="2" charset="0"/>
              </a:rPr>
              <a:t> </a:t>
            </a:r>
            <a:r>
              <a:rPr lang="en-US" sz="2400" dirty="0" err="1">
                <a:solidFill>
                  <a:srgbClr val="7030A0"/>
                </a:solidFill>
                <a:latin typeface="NikoshBAN" panose="02000000000000000000" pitchFamily="2" charset="0"/>
                <a:cs typeface="NikoshBAN" panose="02000000000000000000" pitchFamily="2" charset="0"/>
              </a:rPr>
              <a:t>নেই</a:t>
            </a:r>
            <a:r>
              <a:rPr lang="en-US" sz="2400" dirty="0">
                <a:solidFill>
                  <a:srgbClr val="7030A0"/>
                </a:solidFill>
                <a:latin typeface="NikoshBAN" panose="02000000000000000000" pitchFamily="2" charset="0"/>
                <a:cs typeface="NikoshBAN" panose="02000000000000000000" pitchFamily="2" charset="0"/>
              </a:rPr>
              <a:t>। </a:t>
            </a:r>
            <a:r>
              <a:rPr lang="en-US" sz="2400" dirty="0" err="1">
                <a:solidFill>
                  <a:srgbClr val="7030A0"/>
                </a:solidFill>
                <a:latin typeface="NikoshBAN" panose="02000000000000000000" pitchFamily="2" charset="0"/>
                <a:cs typeface="NikoshBAN" panose="02000000000000000000" pitchFamily="2" charset="0"/>
              </a:rPr>
              <a:t>প্রতি</a:t>
            </a:r>
            <a:r>
              <a:rPr lang="en-US" sz="2400" dirty="0">
                <a:solidFill>
                  <a:srgbClr val="7030A0"/>
                </a:solidFill>
                <a:latin typeface="NikoshBAN" panose="02000000000000000000" pitchFamily="2" charset="0"/>
                <a:cs typeface="NikoshBAN" panose="02000000000000000000" pitchFamily="2" charset="0"/>
              </a:rPr>
              <a:t> </a:t>
            </a:r>
            <a:r>
              <a:rPr lang="en-US" sz="2400" dirty="0" err="1">
                <a:solidFill>
                  <a:srgbClr val="7030A0"/>
                </a:solidFill>
                <a:latin typeface="NikoshBAN" panose="02000000000000000000" pitchFamily="2" charset="0"/>
                <a:cs typeface="NikoshBAN" panose="02000000000000000000" pitchFamily="2" charset="0"/>
              </a:rPr>
              <a:t>শুক্রবার</a:t>
            </a:r>
            <a:r>
              <a:rPr lang="en-US" sz="2400" dirty="0">
                <a:solidFill>
                  <a:srgbClr val="7030A0"/>
                </a:solidFill>
                <a:latin typeface="NikoshBAN" panose="02000000000000000000" pitchFamily="2" charset="0"/>
                <a:cs typeface="NikoshBAN" panose="02000000000000000000" pitchFamily="2" charset="0"/>
              </a:rPr>
              <a:t> </a:t>
            </a:r>
            <a:r>
              <a:rPr lang="en-US" sz="2400" dirty="0" err="1">
                <a:solidFill>
                  <a:srgbClr val="7030A0"/>
                </a:solidFill>
                <a:latin typeface="NikoshBAN" panose="02000000000000000000" pitchFamily="2" charset="0"/>
                <a:cs typeface="NikoshBAN" panose="02000000000000000000" pitchFamily="2" charset="0"/>
              </a:rPr>
              <a:t>তারা</a:t>
            </a:r>
            <a:r>
              <a:rPr lang="en-US" sz="2400" dirty="0">
                <a:solidFill>
                  <a:srgbClr val="7030A0"/>
                </a:solidFill>
                <a:latin typeface="NikoshBAN" panose="02000000000000000000" pitchFamily="2" charset="0"/>
                <a:cs typeface="NikoshBAN" panose="02000000000000000000" pitchFamily="2" charset="0"/>
              </a:rPr>
              <a:t> </a:t>
            </a:r>
            <a:r>
              <a:rPr lang="en-US" sz="2400" dirty="0" err="1">
                <a:solidFill>
                  <a:srgbClr val="7030A0"/>
                </a:solidFill>
                <a:latin typeface="NikoshBAN" panose="02000000000000000000" pitchFamily="2" charset="0"/>
                <a:cs typeface="NikoshBAN" panose="02000000000000000000" pitchFamily="2" charset="0"/>
              </a:rPr>
              <a:t>পার্ক</a:t>
            </a:r>
            <a:r>
              <a:rPr lang="en-US" sz="2400" dirty="0">
                <a:solidFill>
                  <a:srgbClr val="7030A0"/>
                </a:solidFill>
                <a:latin typeface="NikoshBAN" panose="02000000000000000000" pitchFamily="2" charset="0"/>
                <a:cs typeface="NikoshBAN" panose="02000000000000000000" pitchFamily="2" charset="0"/>
              </a:rPr>
              <a:t>, </a:t>
            </a:r>
            <a:r>
              <a:rPr lang="en-US" sz="2400" dirty="0" err="1">
                <a:solidFill>
                  <a:srgbClr val="7030A0"/>
                </a:solidFill>
                <a:latin typeface="NikoshBAN" panose="02000000000000000000" pitchFamily="2" charset="0"/>
                <a:cs typeface="NikoshBAN" panose="02000000000000000000" pitchFamily="2" charset="0"/>
              </a:rPr>
              <a:t>রেস্টুরেন্টে</a:t>
            </a:r>
            <a:r>
              <a:rPr lang="en-US" sz="2400" dirty="0">
                <a:solidFill>
                  <a:srgbClr val="7030A0"/>
                </a:solidFill>
                <a:latin typeface="NikoshBAN" panose="02000000000000000000" pitchFamily="2" charset="0"/>
                <a:cs typeface="NikoshBAN" panose="02000000000000000000" pitchFamily="2" charset="0"/>
              </a:rPr>
              <a:t> </a:t>
            </a:r>
            <a:r>
              <a:rPr lang="en-US" sz="2400" dirty="0" err="1">
                <a:solidFill>
                  <a:srgbClr val="7030A0"/>
                </a:solidFill>
                <a:latin typeface="NikoshBAN" panose="02000000000000000000" pitchFamily="2" charset="0"/>
                <a:cs typeface="NikoshBAN" panose="02000000000000000000" pitchFamily="2" charset="0"/>
              </a:rPr>
              <a:t>বেড়াতে</a:t>
            </a:r>
            <a:r>
              <a:rPr lang="en-US" sz="2400" dirty="0">
                <a:solidFill>
                  <a:srgbClr val="7030A0"/>
                </a:solidFill>
                <a:latin typeface="NikoshBAN" panose="02000000000000000000" pitchFamily="2" charset="0"/>
                <a:cs typeface="NikoshBAN" panose="02000000000000000000" pitchFamily="2" charset="0"/>
              </a:rPr>
              <a:t> </a:t>
            </a:r>
            <a:r>
              <a:rPr lang="en-US" sz="2400" dirty="0" err="1">
                <a:solidFill>
                  <a:srgbClr val="7030A0"/>
                </a:solidFill>
                <a:latin typeface="NikoshBAN" panose="02000000000000000000" pitchFamily="2" charset="0"/>
                <a:cs typeface="NikoshBAN" panose="02000000000000000000" pitchFamily="2" charset="0"/>
              </a:rPr>
              <a:t>যায়</a:t>
            </a:r>
            <a:r>
              <a:rPr lang="en-US" sz="2400" dirty="0">
                <a:solidFill>
                  <a:srgbClr val="7030A0"/>
                </a:solidFill>
                <a:latin typeface="NikoshBAN" panose="02000000000000000000" pitchFamily="2" charset="0"/>
                <a:cs typeface="NikoshBAN" panose="02000000000000000000" pitchFamily="2" charset="0"/>
              </a:rPr>
              <a:t>।</a:t>
            </a:r>
          </a:p>
          <a:p>
            <a:r>
              <a:rPr lang="en-US" sz="2400" dirty="0">
                <a:solidFill>
                  <a:srgbClr val="0070C0"/>
                </a:solidFill>
                <a:latin typeface="NikoshBAN" panose="02000000000000000000" pitchFamily="2" charset="0"/>
                <a:cs typeface="NikoshBAN" panose="02000000000000000000" pitchFamily="2" charset="0"/>
              </a:rPr>
              <a:t>ক. </a:t>
            </a:r>
            <a:r>
              <a:rPr lang="en-US" sz="2400" dirty="0" err="1">
                <a:solidFill>
                  <a:srgbClr val="0070C0"/>
                </a:solidFill>
                <a:latin typeface="NikoshBAN" panose="02000000000000000000" pitchFamily="2" charset="0"/>
                <a:cs typeface="NikoshBAN" panose="02000000000000000000" pitchFamily="2" charset="0"/>
              </a:rPr>
              <a:t>সামাজিক</a:t>
            </a:r>
            <a:r>
              <a:rPr lang="en-US" sz="2400" dirty="0">
                <a:solidFill>
                  <a:srgbClr val="0070C0"/>
                </a:solidFill>
                <a:latin typeface="NikoshBAN" panose="02000000000000000000" pitchFamily="2" charset="0"/>
                <a:cs typeface="NikoshBAN" panose="02000000000000000000" pitchFamily="2" charset="0"/>
              </a:rPr>
              <a:t> </a:t>
            </a:r>
            <a:r>
              <a:rPr lang="en-US" sz="2400" dirty="0" err="1">
                <a:solidFill>
                  <a:srgbClr val="0070C0"/>
                </a:solidFill>
                <a:latin typeface="NikoshBAN" panose="02000000000000000000" pitchFamily="2" charset="0"/>
                <a:cs typeface="NikoshBAN" panose="02000000000000000000" pitchFamily="2" charset="0"/>
              </a:rPr>
              <a:t>স্তরবিন্যাস</a:t>
            </a:r>
            <a:r>
              <a:rPr lang="en-US" sz="2400" dirty="0">
                <a:solidFill>
                  <a:srgbClr val="0070C0"/>
                </a:solidFill>
                <a:latin typeface="NikoshBAN" panose="02000000000000000000" pitchFamily="2" charset="0"/>
                <a:cs typeface="NikoshBAN" panose="02000000000000000000" pitchFamily="2" charset="0"/>
              </a:rPr>
              <a:t> </a:t>
            </a:r>
            <a:r>
              <a:rPr lang="en-US" sz="2400" dirty="0" err="1">
                <a:solidFill>
                  <a:srgbClr val="0070C0"/>
                </a:solidFill>
                <a:latin typeface="NikoshBAN" panose="02000000000000000000" pitchFamily="2" charset="0"/>
                <a:cs typeface="NikoshBAN" panose="02000000000000000000" pitchFamily="2" charset="0"/>
              </a:rPr>
              <a:t>কি</a:t>
            </a:r>
            <a:r>
              <a:rPr lang="en-US" sz="2400" dirty="0">
                <a:solidFill>
                  <a:srgbClr val="0070C0"/>
                </a:solidFill>
                <a:latin typeface="NikoshBAN" panose="02000000000000000000" pitchFamily="2" charset="0"/>
                <a:cs typeface="NikoshBAN" panose="02000000000000000000" pitchFamily="2" charset="0"/>
              </a:rPr>
              <a:t> ?</a:t>
            </a:r>
          </a:p>
          <a:p>
            <a:r>
              <a:rPr lang="en-US" sz="2400" dirty="0">
                <a:solidFill>
                  <a:srgbClr val="0070C0"/>
                </a:solidFill>
                <a:latin typeface="NikoshBAN" panose="02000000000000000000" pitchFamily="2" charset="0"/>
                <a:cs typeface="NikoshBAN" panose="02000000000000000000" pitchFamily="2" charset="0"/>
              </a:rPr>
              <a:t>খ. </a:t>
            </a:r>
            <a:r>
              <a:rPr lang="en-US" sz="2400" dirty="0" err="1">
                <a:solidFill>
                  <a:srgbClr val="0070C0"/>
                </a:solidFill>
                <a:latin typeface="NikoshBAN" panose="02000000000000000000" pitchFamily="2" charset="0"/>
                <a:cs typeface="NikoshBAN" panose="02000000000000000000" pitchFamily="2" charset="0"/>
              </a:rPr>
              <a:t>পৃথিবীর</a:t>
            </a:r>
            <a:r>
              <a:rPr lang="en-US" sz="2400" dirty="0">
                <a:solidFill>
                  <a:srgbClr val="0070C0"/>
                </a:solidFill>
                <a:latin typeface="NikoshBAN" panose="02000000000000000000" pitchFamily="2" charset="0"/>
                <a:cs typeface="NikoshBAN" panose="02000000000000000000" pitchFamily="2" charset="0"/>
              </a:rPr>
              <a:t> </a:t>
            </a:r>
            <a:r>
              <a:rPr lang="en-US" sz="2400" dirty="0" err="1">
                <a:solidFill>
                  <a:srgbClr val="0070C0"/>
                </a:solidFill>
                <a:latin typeface="NikoshBAN" panose="02000000000000000000" pitchFamily="2" charset="0"/>
                <a:cs typeface="NikoshBAN" panose="02000000000000000000" pitchFamily="2" charset="0"/>
              </a:rPr>
              <a:t>অন্য</a:t>
            </a:r>
            <a:r>
              <a:rPr lang="en-US" sz="2400" dirty="0">
                <a:solidFill>
                  <a:srgbClr val="0070C0"/>
                </a:solidFill>
                <a:latin typeface="NikoshBAN" panose="02000000000000000000" pitchFamily="2" charset="0"/>
                <a:cs typeface="NikoshBAN" panose="02000000000000000000" pitchFamily="2" charset="0"/>
              </a:rPr>
              <a:t> </a:t>
            </a:r>
            <a:r>
              <a:rPr lang="en-US" sz="2400" dirty="0" err="1">
                <a:solidFill>
                  <a:srgbClr val="0070C0"/>
                </a:solidFill>
                <a:latin typeface="NikoshBAN" panose="02000000000000000000" pitchFamily="2" charset="0"/>
                <a:cs typeface="NikoshBAN" panose="02000000000000000000" pitchFamily="2" charset="0"/>
              </a:rPr>
              <a:t>যেকোনো</a:t>
            </a:r>
            <a:r>
              <a:rPr lang="en-US" sz="2400" dirty="0">
                <a:solidFill>
                  <a:srgbClr val="0070C0"/>
                </a:solidFill>
                <a:latin typeface="NikoshBAN" panose="02000000000000000000" pitchFamily="2" charset="0"/>
                <a:cs typeface="NikoshBAN" panose="02000000000000000000" pitchFamily="2" charset="0"/>
              </a:rPr>
              <a:t> </a:t>
            </a:r>
            <a:r>
              <a:rPr lang="en-US" sz="2400" dirty="0" err="1">
                <a:solidFill>
                  <a:srgbClr val="0070C0"/>
                </a:solidFill>
                <a:latin typeface="NikoshBAN" panose="02000000000000000000" pitchFamily="2" charset="0"/>
                <a:cs typeface="NikoshBAN" panose="02000000000000000000" pitchFamily="2" charset="0"/>
              </a:rPr>
              <a:t>একটি</a:t>
            </a:r>
            <a:r>
              <a:rPr lang="en-US" sz="2400" dirty="0">
                <a:solidFill>
                  <a:srgbClr val="0070C0"/>
                </a:solidFill>
                <a:latin typeface="NikoshBAN" panose="02000000000000000000" pitchFamily="2" charset="0"/>
                <a:cs typeface="NikoshBAN" panose="02000000000000000000" pitchFamily="2" charset="0"/>
              </a:rPr>
              <a:t> </a:t>
            </a:r>
            <a:r>
              <a:rPr lang="en-US" sz="2400" dirty="0" err="1">
                <a:solidFill>
                  <a:srgbClr val="0070C0"/>
                </a:solidFill>
                <a:latin typeface="NikoshBAN" panose="02000000000000000000" pitchFamily="2" charset="0"/>
                <a:cs typeface="NikoshBAN" panose="02000000000000000000" pitchFamily="2" charset="0"/>
              </a:rPr>
              <a:t>দেশের</a:t>
            </a:r>
            <a:r>
              <a:rPr lang="en-US" sz="2400" dirty="0">
                <a:solidFill>
                  <a:srgbClr val="0070C0"/>
                </a:solidFill>
                <a:latin typeface="NikoshBAN" panose="02000000000000000000" pitchFamily="2" charset="0"/>
                <a:cs typeface="NikoshBAN" panose="02000000000000000000" pitchFamily="2" charset="0"/>
              </a:rPr>
              <a:t> </a:t>
            </a:r>
            <a:r>
              <a:rPr lang="en-US" sz="2400" dirty="0" err="1">
                <a:solidFill>
                  <a:srgbClr val="0070C0"/>
                </a:solidFill>
                <a:latin typeface="NikoshBAN" panose="02000000000000000000" pitchFamily="2" charset="0"/>
                <a:cs typeface="NikoshBAN" panose="02000000000000000000" pitchFamily="2" charset="0"/>
              </a:rPr>
              <a:t>সাথে</a:t>
            </a:r>
            <a:r>
              <a:rPr lang="en-US" sz="2400" dirty="0">
                <a:solidFill>
                  <a:srgbClr val="0070C0"/>
                </a:solidFill>
                <a:latin typeface="NikoshBAN" panose="02000000000000000000" pitchFamily="2" charset="0"/>
                <a:cs typeface="NikoshBAN" panose="02000000000000000000" pitchFamily="2" charset="0"/>
              </a:rPr>
              <a:t> </a:t>
            </a:r>
            <a:r>
              <a:rPr lang="en-US" sz="2400" dirty="0" err="1">
                <a:solidFill>
                  <a:srgbClr val="0070C0"/>
                </a:solidFill>
                <a:latin typeface="NikoshBAN" panose="02000000000000000000" pitchFamily="2" charset="0"/>
                <a:cs typeface="NikoshBAN" panose="02000000000000000000" pitchFamily="2" charset="0"/>
              </a:rPr>
              <a:t>বাংলাদেশের</a:t>
            </a:r>
            <a:r>
              <a:rPr lang="en-US" sz="2400" dirty="0">
                <a:solidFill>
                  <a:srgbClr val="0070C0"/>
                </a:solidFill>
                <a:latin typeface="NikoshBAN" panose="02000000000000000000" pitchFamily="2" charset="0"/>
                <a:cs typeface="NikoshBAN" panose="02000000000000000000" pitchFamily="2" charset="0"/>
              </a:rPr>
              <a:t> </a:t>
            </a:r>
            <a:r>
              <a:rPr lang="en-US" sz="2400" dirty="0" err="1">
                <a:solidFill>
                  <a:srgbClr val="0070C0"/>
                </a:solidFill>
                <a:latin typeface="NikoshBAN" panose="02000000000000000000" pitchFamily="2" charset="0"/>
                <a:cs typeface="NikoshBAN" panose="02000000000000000000" pitchFamily="2" charset="0"/>
              </a:rPr>
              <a:t>শহর</a:t>
            </a:r>
            <a:r>
              <a:rPr lang="en-US" sz="2400" dirty="0">
                <a:solidFill>
                  <a:srgbClr val="0070C0"/>
                </a:solidFill>
                <a:latin typeface="NikoshBAN" panose="02000000000000000000" pitchFamily="2" charset="0"/>
                <a:cs typeface="NikoshBAN" panose="02000000000000000000" pitchFamily="2" charset="0"/>
              </a:rPr>
              <a:t> </a:t>
            </a:r>
            <a:r>
              <a:rPr lang="en-US" sz="2400" dirty="0" err="1">
                <a:solidFill>
                  <a:srgbClr val="0070C0"/>
                </a:solidFill>
                <a:latin typeface="NikoshBAN" panose="02000000000000000000" pitchFamily="2" charset="0"/>
                <a:cs typeface="NikoshBAN" panose="02000000000000000000" pitchFamily="2" charset="0"/>
              </a:rPr>
              <a:t>সমাজের</a:t>
            </a:r>
            <a:r>
              <a:rPr lang="en-US" sz="2400" dirty="0">
                <a:solidFill>
                  <a:srgbClr val="0070C0"/>
                </a:solidFill>
                <a:latin typeface="NikoshBAN" panose="02000000000000000000" pitchFamily="2" charset="0"/>
                <a:cs typeface="NikoshBAN" panose="02000000000000000000" pitchFamily="2" charset="0"/>
              </a:rPr>
              <a:t> </a:t>
            </a:r>
            <a:r>
              <a:rPr lang="en-US" sz="2400" dirty="0" err="1">
                <a:solidFill>
                  <a:srgbClr val="0070C0"/>
                </a:solidFill>
                <a:latin typeface="NikoshBAN" panose="02000000000000000000" pitchFamily="2" charset="0"/>
                <a:cs typeface="NikoshBAN" panose="02000000000000000000" pitchFamily="2" charset="0"/>
              </a:rPr>
              <a:t>স্তরবিন্যাসের</a:t>
            </a:r>
            <a:r>
              <a:rPr lang="en-US" sz="2400" dirty="0">
                <a:solidFill>
                  <a:srgbClr val="0070C0"/>
                </a:solidFill>
                <a:latin typeface="NikoshBAN" panose="02000000000000000000" pitchFamily="2" charset="0"/>
                <a:cs typeface="NikoshBAN" panose="02000000000000000000" pitchFamily="2" charset="0"/>
              </a:rPr>
              <a:t> </a:t>
            </a:r>
            <a:r>
              <a:rPr lang="en-US" sz="2400" dirty="0" err="1">
                <a:solidFill>
                  <a:srgbClr val="0070C0"/>
                </a:solidFill>
                <a:latin typeface="NikoshBAN" panose="02000000000000000000" pitchFamily="2" charset="0"/>
                <a:cs typeface="NikoshBAN" panose="02000000000000000000" pitchFamily="2" charset="0"/>
              </a:rPr>
              <a:t>তুলনা</a:t>
            </a:r>
            <a:r>
              <a:rPr lang="en-US" sz="2400" dirty="0">
                <a:solidFill>
                  <a:srgbClr val="0070C0"/>
                </a:solidFill>
                <a:latin typeface="NikoshBAN" panose="02000000000000000000" pitchFamily="2" charset="0"/>
                <a:cs typeface="NikoshBAN" panose="02000000000000000000" pitchFamily="2" charset="0"/>
              </a:rPr>
              <a:t> </a:t>
            </a:r>
            <a:r>
              <a:rPr lang="en-US" sz="2400" dirty="0" err="1">
                <a:solidFill>
                  <a:srgbClr val="0070C0"/>
                </a:solidFill>
                <a:latin typeface="NikoshBAN" panose="02000000000000000000" pitchFamily="2" charset="0"/>
                <a:cs typeface="NikoshBAN" panose="02000000000000000000" pitchFamily="2" charset="0"/>
              </a:rPr>
              <a:t>কর</a:t>
            </a:r>
            <a:r>
              <a:rPr lang="en-US" sz="2400" dirty="0">
                <a:solidFill>
                  <a:srgbClr val="0070C0"/>
                </a:solidFill>
                <a:latin typeface="NikoshBAN" panose="02000000000000000000" pitchFamily="2" charset="0"/>
                <a:cs typeface="NikoshBAN" panose="02000000000000000000" pitchFamily="2" charset="0"/>
              </a:rPr>
              <a:t>।</a:t>
            </a:r>
          </a:p>
          <a:p>
            <a:r>
              <a:rPr lang="en-US" sz="2400" dirty="0">
                <a:solidFill>
                  <a:srgbClr val="0070C0"/>
                </a:solidFill>
                <a:latin typeface="NikoshBAN" panose="02000000000000000000" pitchFamily="2" charset="0"/>
                <a:cs typeface="NikoshBAN" panose="02000000000000000000" pitchFamily="2" charset="0"/>
              </a:rPr>
              <a:t>গ. </a:t>
            </a:r>
            <a:r>
              <a:rPr lang="en-US" sz="2400" dirty="0" err="1">
                <a:solidFill>
                  <a:srgbClr val="0070C0"/>
                </a:solidFill>
                <a:latin typeface="NikoshBAN" panose="02000000000000000000" pitchFamily="2" charset="0"/>
                <a:cs typeface="NikoshBAN" panose="02000000000000000000" pitchFamily="2" charset="0"/>
              </a:rPr>
              <a:t>উদ্দীপকের</a:t>
            </a:r>
            <a:r>
              <a:rPr lang="en-US" sz="2400" dirty="0">
                <a:solidFill>
                  <a:srgbClr val="0070C0"/>
                </a:solidFill>
                <a:latin typeface="NikoshBAN" panose="02000000000000000000" pitchFamily="2" charset="0"/>
                <a:cs typeface="NikoshBAN" panose="02000000000000000000" pitchFamily="2" charset="0"/>
              </a:rPr>
              <a:t> </a:t>
            </a:r>
            <a:r>
              <a:rPr lang="en-US" sz="2400" dirty="0" err="1">
                <a:solidFill>
                  <a:srgbClr val="0070C0"/>
                </a:solidFill>
                <a:latin typeface="NikoshBAN" panose="02000000000000000000" pitchFamily="2" charset="0"/>
                <a:cs typeface="NikoshBAN" panose="02000000000000000000" pitchFamily="2" charset="0"/>
              </a:rPr>
              <a:t>নাফিসা</a:t>
            </a:r>
            <a:r>
              <a:rPr lang="en-US" sz="2400" dirty="0">
                <a:solidFill>
                  <a:srgbClr val="0070C0"/>
                </a:solidFill>
                <a:latin typeface="NikoshBAN" panose="02000000000000000000" pitchFamily="2" charset="0"/>
                <a:cs typeface="NikoshBAN" panose="02000000000000000000" pitchFamily="2" charset="0"/>
              </a:rPr>
              <a:t> </a:t>
            </a:r>
            <a:r>
              <a:rPr lang="en-US" sz="2400" dirty="0" err="1">
                <a:solidFill>
                  <a:srgbClr val="0070C0"/>
                </a:solidFill>
                <a:latin typeface="NikoshBAN" panose="02000000000000000000" pitchFamily="2" charset="0"/>
                <a:cs typeface="NikoshBAN" panose="02000000000000000000" pitchFamily="2" charset="0"/>
              </a:rPr>
              <a:t>কোন</a:t>
            </a:r>
            <a:r>
              <a:rPr lang="en-US" sz="2400" dirty="0">
                <a:solidFill>
                  <a:srgbClr val="0070C0"/>
                </a:solidFill>
                <a:latin typeface="NikoshBAN" panose="02000000000000000000" pitchFamily="2" charset="0"/>
                <a:cs typeface="NikoshBAN" panose="02000000000000000000" pitchFamily="2" charset="0"/>
              </a:rPr>
              <a:t> </a:t>
            </a:r>
            <a:r>
              <a:rPr lang="en-US" sz="2400" dirty="0" err="1">
                <a:solidFill>
                  <a:srgbClr val="0070C0"/>
                </a:solidFill>
                <a:latin typeface="NikoshBAN" panose="02000000000000000000" pitchFamily="2" charset="0"/>
                <a:cs typeface="NikoshBAN" panose="02000000000000000000" pitchFamily="2" charset="0"/>
              </a:rPr>
              <a:t>সমাজের</a:t>
            </a:r>
            <a:r>
              <a:rPr lang="en-US" sz="2400" dirty="0">
                <a:solidFill>
                  <a:srgbClr val="0070C0"/>
                </a:solidFill>
                <a:latin typeface="NikoshBAN" panose="02000000000000000000" pitchFamily="2" charset="0"/>
                <a:cs typeface="NikoshBAN" panose="02000000000000000000" pitchFamily="2" charset="0"/>
              </a:rPr>
              <a:t> </a:t>
            </a:r>
            <a:r>
              <a:rPr lang="en-US" sz="2400" dirty="0" err="1">
                <a:solidFill>
                  <a:srgbClr val="0070C0"/>
                </a:solidFill>
                <a:latin typeface="NikoshBAN" panose="02000000000000000000" pitchFamily="2" charset="0"/>
                <a:cs typeface="NikoshBAN" panose="02000000000000000000" pitchFamily="2" charset="0"/>
              </a:rPr>
              <a:t>প্রতিনিধিত্ব</a:t>
            </a:r>
            <a:r>
              <a:rPr lang="en-US" sz="2400" dirty="0">
                <a:solidFill>
                  <a:srgbClr val="0070C0"/>
                </a:solidFill>
                <a:latin typeface="NikoshBAN" panose="02000000000000000000" pitchFamily="2" charset="0"/>
                <a:cs typeface="NikoshBAN" panose="02000000000000000000" pitchFamily="2" charset="0"/>
              </a:rPr>
              <a:t> </a:t>
            </a:r>
            <a:r>
              <a:rPr lang="en-US" sz="2400" dirty="0" err="1">
                <a:solidFill>
                  <a:srgbClr val="0070C0"/>
                </a:solidFill>
                <a:latin typeface="NikoshBAN" panose="02000000000000000000" pitchFamily="2" charset="0"/>
                <a:cs typeface="NikoshBAN" panose="02000000000000000000" pitchFamily="2" charset="0"/>
              </a:rPr>
              <a:t>করে</a:t>
            </a:r>
            <a:r>
              <a:rPr lang="en-US" sz="2400" dirty="0">
                <a:solidFill>
                  <a:srgbClr val="0070C0"/>
                </a:solidFill>
                <a:latin typeface="NikoshBAN" panose="02000000000000000000" pitchFamily="2" charset="0"/>
                <a:cs typeface="NikoshBAN" panose="02000000000000000000" pitchFamily="2" charset="0"/>
              </a:rPr>
              <a:t> ? </a:t>
            </a:r>
            <a:r>
              <a:rPr lang="en-US" sz="2400" dirty="0" err="1">
                <a:solidFill>
                  <a:srgbClr val="0070C0"/>
                </a:solidFill>
                <a:latin typeface="NikoshBAN" panose="02000000000000000000" pitchFamily="2" charset="0"/>
                <a:cs typeface="NikoshBAN" panose="02000000000000000000" pitchFamily="2" charset="0"/>
              </a:rPr>
              <a:t>ব্যাখ্যা</a:t>
            </a:r>
            <a:r>
              <a:rPr lang="en-US" sz="2400" dirty="0">
                <a:solidFill>
                  <a:srgbClr val="0070C0"/>
                </a:solidFill>
                <a:latin typeface="NikoshBAN" panose="02000000000000000000" pitchFamily="2" charset="0"/>
                <a:cs typeface="NikoshBAN" panose="02000000000000000000" pitchFamily="2" charset="0"/>
              </a:rPr>
              <a:t> </a:t>
            </a:r>
            <a:r>
              <a:rPr lang="en-US" sz="2400" dirty="0" err="1">
                <a:solidFill>
                  <a:srgbClr val="0070C0"/>
                </a:solidFill>
                <a:latin typeface="NikoshBAN" panose="02000000000000000000" pitchFamily="2" charset="0"/>
                <a:cs typeface="NikoshBAN" panose="02000000000000000000" pitchFamily="2" charset="0"/>
              </a:rPr>
              <a:t>করো</a:t>
            </a:r>
            <a:r>
              <a:rPr lang="en-US" sz="2400" dirty="0">
                <a:solidFill>
                  <a:srgbClr val="0070C0"/>
                </a:solidFill>
                <a:latin typeface="NikoshBAN" panose="02000000000000000000" pitchFamily="2" charset="0"/>
                <a:cs typeface="NikoshBAN" panose="02000000000000000000" pitchFamily="2" charset="0"/>
              </a:rPr>
              <a:t>।</a:t>
            </a:r>
          </a:p>
          <a:p>
            <a:r>
              <a:rPr lang="en-US" sz="2400" dirty="0">
                <a:solidFill>
                  <a:srgbClr val="0070C0"/>
                </a:solidFill>
                <a:latin typeface="NikoshBAN" panose="02000000000000000000" pitchFamily="2" charset="0"/>
                <a:cs typeface="NikoshBAN" panose="02000000000000000000" pitchFamily="2" charset="0"/>
              </a:rPr>
              <a:t>ঘ. </a:t>
            </a:r>
            <a:r>
              <a:rPr lang="en-US" sz="2400" dirty="0" err="1">
                <a:solidFill>
                  <a:srgbClr val="0070C0"/>
                </a:solidFill>
                <a:latin typeface="NikoshBAN" panose="02000000000000000000" pitchFamily="2" charset="0"/>
                <a:cs typeface="NikoshBAN" panose="02000000000000000000" pitchFamily="2" charset="0"/>
              </a:rPr>
              <a:t>নাফিসার</a:t>
            </a:r>
            <a:r>
              <a:rPr lang="en-US" sz="2400" dirty="0">
                <a:solidFill>
                  <a:srgbClr val="0070C0"/>
                </a:solidFill>
                <a:latin typeface="NikoshBAN" panose="02000000000000000000" pitchFamily="2" charset="0"/>
                <a:cs typeface="NikoshBAN" panose="02000000000000000000" pitchFamily="2" charset="0"/>
              </a:rPr>
              <a:t> </a:t>
            </a:r>
            <a:r>
              <a:rPr lang="en-US" sz="2400" dirty="0" err="1">
                <a:solidFill>
                  <a:srgbClr val="0070C0"/>
                </a:solidFill>
                <a:latin typeface="NikoshBAN" panose="02000000000000000000" pitchFamily="2" charset="0"/>
                <a:cs typeface="NikoshBAN" panose="02000000000000000000" pitchFamily="2" charset="0"/>
              </a:rPr>
              <a:t>সমাজে</a:t>
            </a:r>
            <a:r>
              <a:rPr lang="en-US" sz="2400" dirty="0">
                <a:solidFill>
                  <a:srgbClr val="0070C0"/>
                </a:solidFill>
                <a:latin typeface="NikoshBAN" panose="02000000000000000000" pitchFamily="2" charset="0"/>
                <a:cs typeface="NikoshBAN" panose="02000000000000000000" pitchFamily="2" charset="0"/>
              </a:rPr>
              <a:t> </a:t>
            </a:r>
            <a:r>
              <a:rPr lang="en-US" sz="2400" dirty="0" err="1">
                <a:solidFill>
                  <a:srgbClr val="0070C0"/>
                </a:solidFill>
                <a:latin typeface="NikoshBAN" panose="02000000000000000000" pitchFamily="2" charset="0"/>
                <a:cs typeface="NikoshBAN" panose="02000000000000000000" pitchFamily="2" charset="0"/>
              </a:rPr>
              <a:t>বিদ্যমান</a:t>
            </a:r>
            <a:r>
              <a:rPr lang="en-US" sz="2400" dirty="0">
                <a:solidFill>
                  <a:srgbClr val="0070C0"/>
                </a:solidFill>
                <a:latin typeface="NikoshBAN" panose="02000000000000000000" pitchFamily="2" charset="0"/>
                <a:cs typeface="NikoshBAN" panose="02000000000000000000" pitchFamily="2" charset="0"/>
              </a:rPr>
              <a:t> </a:t>
            </a:r>
            <a:r>
              <a:rPr lang="en-US" sz="2400" dirty="0" err="1">
                <a:solidFill>
                  <a:srgbClr val="0070C0"/>
                </a:solidFill>
                <a:latin typeface="NikoshBAN" panose="02000000000000000000" pitchFamily="2" charset="0"/>
                <a:cs typeface="NikoshBAN" panose="02000000000000000000" pitchFamily="2" charset="0"/>
              </a:rPr>
              <a:t>স্তরবিন্যাসের</a:t>
            </a:r>
            <a:r>
              <a:rPr lang="en-US" sz="2400" dirty="0">
                <a:solidFill>
                  <a:srgbClr val="0070C0"/>
                </a:solidFill>
                <a:latin typeface="NikoshBAN" panose="02000000000000000000" pitchFamily="2" charset="0"/>
                <a:cs typeface="NikoshBAN" panose="02000000000000000000" pitchFamily="2" charset="0"/>
              </a:rPr>
              <a:t> </a:t>
            </a:r>
            <a:r>
              <a:rPr lang="en-US" sz="2400" dirty="0" err="1">
                <a:solidFill>
                  <a:srgbClr val="0070C0"/>
                </a:solidFill>
                <a:latin typeface="NikoshBAN" panose="02000000000000000000" pitchFamily="2" charset="0"/>
                <a:cs typeface="NikoshBAN" panose="02000000000000000000" pitchFamily="2" charset="0"/>
              </a:rPr>
              <a:t>ধরন</a:t>
            </a:r>
            <a:r>
              <a:rPr lang="en-US" sz="2400" dirty="0">
                <a:solidFill>
                  <a:srgbClr val="0070C0"/>
                </a:solidFill>
                <a:latin typeface="NikoshBAN" panose="02000000000000000000" pitchFamily="2" charset="0"/>
                <a:cs typeface="NikoshBAN" panose="02000000000000000000" pitchFamily="2" charset="0"/>
              </a:rPr>
              <a:t> </a:t>
            </a:r>
            <a:r>
              <a:rPr lang="en-US" sz="2400" dirty="0" err="1">
                <a:solidFill>
                  <a:srgbClr val="0070C0"/>
                </a:solidFill>
                <a:latin typeface="NikoshBAN" panose="02000000000000000000" pitchFamily="2" charset="0"/>
                <a:cs typeface="NikoshBAN" panose="02000000000000000000" pitchFamily="2" charset="0"/>
              </a:rPr>
              <a:t>বিশ্লেষণ</a:t>
            </a:r>
            <a:r>
              <a:rPr lang="en-US" sz="2400" dirty="0">
                <a:solidFill>
                  <a:srgbClr val="0070C0"/>
                </a:solidFill>
                <a:latin typeface="NikoshBAN" panose="02000000000000000000" pitchFamily="2" charset="0"/>
                <a:cs typeface="NikoshBAN" panose="02000000000000000000" pitchFamily="2" charset="0"/>
              </a:rPr>
              <a:t> </a:t>
            </a:r>
            <a:r>
              <a:rPr lang="en-US" sz="2400" dirty="0" err="1">
                <a:solidFill>
                  <a:srgbClr val="0070C0"/>
                </a:solidFill>
                <a:latin typeface="NikoshBAN" panose="02000000000000000000" pitchFamily="2" charset="0"/>
                <a:cs typeface="NikoshBAN" panose="02000000000000000000" pitchFamily="2" charset="0"/>
              </a:rPr>
              <a:t>করো</a:t>
            </a:r>
            <a:r>
              <a:rPr lang="en-US" sz="2400" dirty="0">
                <a:solidFill>
                  <a:srgbClr val="0070C0"/>
                </a:solidFill>
                <a:latin typeface="NikoshBAN" panose="02000000000000000000" pitchFamily="2" charset="0"/>
                <a:cs typeface="NikoshBAN" panose="02000000000000000000" pitchFamily="2" charset="0"/>
              </a:rPr>
              <a:t>।</a:t>
            </a:r>
          </a:p>
        </p:txBody>
      </p:sp>
      <p:sp>
        <p:nvSpPr>
          <p:cNvPr id="4" name="Horizontal Scroll 3"/>
          <p:cNvSpPr/>
          <p:nvPr/>
        </p:nvSpPr>
        <p:spPr>
          <a:xfrm>
            <a:off x="3051959" y="0"/>
            <a:ext cx="4405745" cy="1484416"/>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err="1">
                <a:latin typeface="NikoshBAN" panose="02000000000000000000" pitchFamily="2" charset="0"/>
                <a:cs typeface="NikoshBAN" panose="02000000000000000000" pitchFamily="2" charset="0"/>
              </a:rPr>
              <a:t>বাড়ির</a:t>
            </a:r>
            <a:r>
              <a:rPr lang="en-US" sz="6000" dirty="0">
                <a:latin typeface="NikoshBAN" panose="02000000000000000000" pitchFamily="2" charset="0"/>
                <a:cs typeface="NikoshBAN" panose="02000000000000000000" pitchFamily="2" charset="0"/>
              </a:rPr>
              <a:t> </a:t>
            </a:r>
            <a:r>
              <a:rPr lang="en-US" sz="6000" dirty="0" err="1">
                <a:latin typeface="NikoshBAN" panose="02000000000000000000" pitchFamily="2" charset="0"/>
                <a:cs typeface="NikoshBAN" panose="02000000000000000000" pitchFamily="2" charset="0"/>
              </a:rPr>
              <a:t>কাজ</a:t>
            </a:r>
            <a:r>
              <a:rPr lang="en-US" sz="6000" dirty="0">
                <a:latin typeface="NikoshBAN" panose="02000000000000000000" pitchFamily="2" charset="0"/>
                <a:cs typeface="NikoshBAN" panose="02000000000000000000" pitchFamily="2" charset="0"/>
              </a:rPr>
              <a:t>:</a:t>
            </a:r>
          </a:p>
        </p:txBody>
      </p:sp>
      <p:pic>
        <p:nvPicPr>
          <p:cNvPr id="5" name="Picture 4"/>
          <p:cNvPicPr>
            <a:picLocks noChangeAspect="1"/>
          </p:cNvPicPr>
          <p:nvPr/>
        </p:nvPicPr>
        <p:blipFill>
          <a:blip r:embed="rId2"/>
          <a:stretch>
            <a:fillRect/>
          </a:stretch>
        </p:blipFill>
        <p:spPr>
          <a:xfrm>
            <a:off x="2755076" y="1975818"/>
            <a:ext cx="4904508" cy="2109293"/>
          </a:xfrm>
          <a:prstGeom prst="rect">
            <a:avLst/>
          </a:prstGeom>
        </p:spPr>
      </p:pic>
    </p:spTree>
    <p:extLst>
      <p:ext uri="{BB962C8B-B14F-4D97-AF65-F5344CB8AC3E}">
        <p14:creationId xmlns:p14="http://schemas.microsoft.com/office/powerpoint/2010/main" val="19992485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1999" cy="6858000"/>
          </a:xfrm>
          <a:prstGeom prst="rect">
            <a:avLst/>
          </a:prstGeom>
        </p:spPr>
      </p:pic>
      <p:pic>
        <p:nvPicPr>
          <p:cNvPr id="6" name="Picture 5"/>
          <p:cNvPicPr>
            <a:picLocks noChangeAspect="1"/>
          </p:cNvPicPr>
          <p:nvPr/>
        </p:nvPicPr>
        <p:blipFill>
          <a:blip r:embed="rId3"/>
          <a:stretch>
            <a:fillRect/>
          </a:stretch>
        </p:blipFill>
        <p:spPr>
          <a:xfrm>
            <a:off x="3519053" y="1425039"/>
            <a:ext cx="4963887" cy="2885704"/>
          </a:xfrm>
          <a:prstGeom prst="rect">
            <a:avLst/>
          </a:prstGeom>
        </p:spPr>
      </p:pic>
      <p:sp>
        <p:nvSpPr>
          <p:cNvPr id="7" name="Double Wave 6"/>
          <p:cNvSpPr/>
          <p:nvPr/>
        </p:nvSpPr>
        <p:spPr>
          <a:xfrm>
            <a:off x="3519053" y="4536374"/>
            <a:ext cx="5153891" cy="1425039"/>
          </a:xfrm>
          <a:prstGeom prst="doubleWav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38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rPr>
              <a:t>ধন্যবাদ</a:t>
            </a:r>
            <a:endParaRPr lang="en-US" sz="13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9521194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2">
            <a:extLst>
              <a:ext uri="{FF2B5EF4-FFF2-40B4-BE49-F238E27FC236}">
                <a16:creationId xmlns:a16="http://schemas.microsoft.com/office/drawing/2014/main" id="{2C58E127-EAD7-2543-A392-B363DDC9EA04}"/>
              </a:ext>
            </a:extLst>
          </p:cNvPr>
          <p:cNvSpPr>
            <a:spLocks noGrp="1"/>
          </p:cNvSpPr>
          <p:nvPr>
            <p:ph sz="half" idx="1"/>
          </p:nvPr>
        </p:nvSpPr>
        <p:spPr>
          <a:xfrm>
            <a:off x="448932" y="2872953"/>
            <a:ext cx="5844989" cy="3989527"/>
          </a:xfrm>
          <a:prstGeom prst="round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200" dirty="0" err="1">
                <a:latin typeface="NikoshBAN" panose="02000000000000000000" pitchFamily="2" charset="0"/>
                <a:cs typeface="NikoshBAN" panose="02000000000000000000" pitchFamily="2" charset="0"/>
              </a:rPr>
              <a:t>মানছুরা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আক্তার</a:t>
            </a:r>
            <a:endParaRPr lang="en-US" sz="3200" dirty="0">
              <a:latin typeface="NikoshBAN" panose="02000000000000000000" pitchFamily="2" charset="0"/>
              <a:cs typeface="NikoshBAN" panose="02000000000000000000" pitchFamily="2" charset="0"/>
            </a:endParaRPr>
          </a:p>
          <a:p>
            <a:pPr algn="ctr"/>
            <a:r>
              <a:rPr lang="bn-IN" sz="3200" dirty="0">
                <a:latin typeface="NikoshBAN" panose="02000000000000000000" pitchFamily="2" charset="0"/>
                <a:cs typeface="NikoshBAN" panose="02000000000000000000" pitchFamily="2" charset="0"/>
              </a:rPr>
              <a:t>প্রভাষক</a:t>
            </a:r>
            <a:r>
              <a:rPr lang="en-US" sz="3200" dirty="0" err="1">
                <a:latin typeface="NikoshBAN" panose="02000000000000000000" pitchFamily="2" charset="0"/>
                <a:cs typeface="NikoshBAN" panose="02000000000000000000" pitchFamily="2" charset="0"/>
              </a:rPr>
              <a:t>ঃসমাজ</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বিজ্ঞান</a:t>
            </a:r>
            <a:endParaRPr lang="bn-IN" sz="3200" dirty="0">
              <a:latin typeface="NikoshBAN" panose="02000000000000000000" pitchFamily="2" charset="0"/>
              <a:cs typeface="NikoshBAN" panose="02000000000000000000" pitchFamily="2" charset="0"/>
            </a:endParaRPr>
          </a:p>
          <a:p>
            <a:pPr algn="ctr"/>
            <a:r>
              <a:rPr lang="en-US" sz="3200" dirty="0" err="1">
                <a:latin typeface="NikoshBAN" panose="02000000000000000000" pitchFamily="2" charset="0"/>
                <a:cs typeface="NikoshBAN" panose="02000000000000000000" pitchFamily="2" charset="0"/>
              </a:rPr>
              <a:t>নূরুল</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আমিন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মজুমদার</a:t>
            </a:r>
            <a:r>
              <a:rPr lang="en-US" sz="3200" dirty="0">
                <a:latin typeface="NikoshBAN" panose="02000000000000000000" pitchFamily="2" charset="0"/>
                <a:cs typeface="NikoshBAN" panose="02000000000000000000" pitchFamily="2" charset="0"/>
              </a:rPr>
              <a:t> </a:t>
            </a:r>
            <a:r>
              <a:rPr lang="bn-IN" sz="3200" dirty="0">
                <a:latin typeface="NikoshBAN" panose="02000000000000000000" pitchFamily="2" charset="0"/>
                <a:cs typeface="NikoshBAN" panose="02000000000000000000" pitchFamily="2" charset="0"/>
              </a:rPr>
              <a:t>ডিগ্রী কলেজ, </a:t>
            </a:r>
            <a:endParaRPr lang="en-US" sz="3200" dirty="0">
              <a:latin typeface="NikoshBAN" panose="02000000000000000000" pitchFamily="2" charset="0"/>
              <a:cs typeface="NikoshBAN" panose="02000000000000000000" pitchFamily="2" charset="0"/>
            </a:endParaRPr>
          </a:p>
          <a:p>
            <a:pPr algn="ctr"/>
            <a:r>
              <a:rPr lang="bn-IN" sz="3200" dirty="0">
                <a:latin typeface="NikoshBAN" panose="02000000000000000000" pitchFamily="2" charset="0"/>
                <a:cs typeface="NikoshBAN" panose="02000000000000000000" pitchFamily="2" charset="0"/>
              </a:rPr>
              <a:t>মোবাইলঃ </a:t>
            </a:r>
            <a:r>
              <a:rPr lang="en-US" sz="3200" dirty="0">
                <a:latin typeface="NikoshBAN" panose="02000000000000000000" pitchFamily="2" charset="0"/>
                <a:cs typeface="NikoshBAN" panose="02000000000000000000" pitchFamily="2" charset="0"/>
              </a:rPr>
              <a:t>০১৭১৭৬৮৪৪৫৩</a:t>
            </a:r>
          </a:p>
          <a:p>
            <a:pPr algn="ctr"/>
            <a:r>
              <a:rPr lang="en-US" sz="3200" dirty="0" err="1">
                <a:latin typeface="NikoshBAN" panose="02000000000000000000" pitchFamily="2" charset="0"/>
                <a:cs typeface="NikoshBAN" panose="02000000000000000000" pitchFamily="2" charset="0"/>
              </a:rPr>
              <a:t>email:mansura</a:t>
            </a:r>
            <a:r>
              <a:rPr lang="en-US" sz="3200" dirty="0">
                <a:latin typeface="NikoshBAN" panose="02000000000000000000" pitchFamily="2" charset="0"/>
                <a:cs typeface="NikoshBAN" panose="02000000000000000000" pitchFamily="2" charset="0"/>
              </a:rPr>
              <a:t> akter985@gmail.com</a:t>
            </a:r>
          </a:p>
        </p:txBody>
      </p:sp>
      <p:pic>
        <p:nvPicPr>
          <p:cNvPr id="3" name="Content Placeholder 4">
            <a:extLst>
              <a:ext uri="{FF2B5EF4-FFF2-40B4-BE49-F238E27FC236}">
                <a16:creationId xmlns:a16="http://schemas.microsoft.com/office/drawing/2014/main" id="{557E709D-EAC9-1B42-A0A7-125FB28AE30F}"/>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08208" y="2967081"/>
            <a:ext cx="3009867" cy="3801269"/>
          </a:xfrm>
          <a:prstGeom prst="rect">
            <a:avLst/>
          </a:prstGeom>
        </p:spPr>
      </p:pic>
      <p:sp>
        <p:nvSpPr>
          <p:cNvPr id="5" name="Double Wave 4"/>
          <p:cNvSpPr/>
          <p:nvPr/>
        </p:nvSpPr>
        <p:spPr>
          <a:xfrm>
            <a:off x="3063834" y="190005"/>
            <a:ext cx="4626909" cy="1377538"/>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dirty="0" err="1">
                <a:latin typeface="NikoshBAN" panose="02000000000000000000" pitchFamily="2" charset="0"/>
                <a:cs typeface="NikoshBAN" panose="02000000000000000000" pitchFamily="2" charset="0"/>
              </a:rPr>
              <a:t>পরিচিতি</a:t>
            </a:r>
            <a:r>
              <a:rPr lang="en-US" sz="9600" dirty="0">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3719689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A7442A-3583-E044-801C-6ACA4996AAA3}"/>
              </a:ext>
            </a:extLst>
          </p:cNvPr>
          <p:cNvSpPr>
            <a:spLocks noGrp="1"/>
          </p:cNvSpPr>
          <p:nvPr>
            <p:ph sz="quarter" idx="13"/>
          </p:nvPr>
        </p:nvSpPr>
        <p:spPr/>
        <p:txBody>
          <a:bodyPr>
            <a:normAutofit/>
          </a:bodyPr>
          <a:lstStyle/>
          <a:p>
            <a:r>
              <a:rPr lang="en-US" sz="3600" dirty="0" err="1">
                <a:latin typeface="NikoshBAN" panose="02000000000000000000" pitchFamily="2" charset="0"/>
                <a:cs typeface="NikoshBAN" panose="02000000000000000000" pitchFamily="2" charset="0"/>
              </a:rPr>
              <a:t>শ্রেণী</a:t>
            </a:r>
            <a:r>
              <a:rPr lang="en-US" sz="3600" dirty="0">
                <a:latin typeface="NikoshBAN" panose="02000000000000000000" pitchFamily="2" charset="0"/>
                <a:cs typeface="NikoshBAN" panose="02000000000000000000" pitchFamily="2" charset="0"/>
              </a:rPr>
              <a:t> : </a:t>
            </a:r>
            <a:r>
              <a:rPr lang="en-US" sz="3600" dirty="0" err="1">
                <a:latin typeface="NikoshBAN" panose="02000000000000000000" pitchFamily="2" charset="0"/>
                <a:cs typeface="NikoshBAN" panose="02000000000000000000" pitchFamily="2" charset="0"/>
              </a:rPr>
              <a:t>দ্বাদশ</a:t>
            </a:r>
            <a:r>
              <a:rPr lang="en-US" sz="3600" dirty="0">
                <a:latin typeface="NikoshBAN" panose="02000000000000000000" pitchFamily="2" charset="0"/>
                <a:cs typeface="NikoshBAN" panose="02000000000000000000" pitchFamily="2" charset="0"/>
              </a:rPr>
              <a:t> </a:t>
            </a:r>
          </a:p>
          <a:p>
            <a:r>
              <a:rPr lang="en-US" sz="3600" dirty="0" err="1">
                <a:latin typeface="NikoshBAN" panose="02000000000000000000" pitchFamily="2" charset="0"/>
                <a:cs typeface="NikoshBAN" panose="02000000000000000000" pitchFamily="2" charset="0"/>
              </a:rPr>
              <a:t>বিষয়</a:t>
            </a:r>
            <a:r>
              <a:rPr lang="en-US" sz="3600" dirty="0">
                <a:latin typeface="NikoshBAN" panose="02000000000000000000" pitchFamily="2" charset="0"/>
                <a:cs typeface="NikoshBAN" panose="02000000000000000000" pitchFamily="2" charset="0"/>
              </a:rPr>
              <a:t> :  </a:t>
            </a:r>
            <a:r>
              <a:rPr lang="en-US" sz="3600" dirty="0" err="1">
                <a:latin typeface="NikoshBAN" panose="02000000000000000000" pitchFamily="2" charset="0"/>
                <a:cs typeface="NikoshBAN" panose="02000000000000000000" pitchFamily="2" charset="0"/>
              </a:rPr>
              <a:t>সমাজবিজ্ঞান</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দ্বিতীয়</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পত্র</a:t>
            </a:r>
            <a:r>
              <a:rPr lang="en-US" sz="3600" dirty="0">
                <a:latin typeface="NikoshBAN" panose="02000000000000000000" pitchFamily="2" charset="0"/>
                <a:cs typeface="NikoshBAN" panose="02000000000000000000" pitchFamily="2" charset="0"/>
              </a:rPr>
              <a:t>  </a:t>
            </a:r>
          </a:p>
          <a:p>
            <a:r>
              <a:rPr lang="en-US" sz="3600" dirty="0" err="1">
                <a:latin typeface="NikoshBAN" panose="02000000000000000000" pitchFamily="2" charset="0"/>
                <a:cs typeface="NikoshBAN" panose="02000000000000000000" pitchFamily="2" charset="0"/>
              </a:rPr>
              <a:t>অধ্যায়:ষষ্ঠ</a:t>
            </a:r>
            <a:r>
              <a:rPr lang="en-US" sz="3600" dirty="0">
                <a:latin typeface="NikoshBAN" panose="02000000000000000000" pitchFamily="2" charset="0"/>
                <a:cs typeface="NikoshBAN" panose="02000000000000000000" pitchFamily="2" charset="0"/>
              </a:rPr>
              <a:t> </a:t>
            </a:r>
          </a:p>
          <a:p>
            <a:r>
              <a:rPr lang="en-US" sz="3600" dirty="0">
                <a:latin typeface="NikoshBAN" panose="02000000000000000000" pitchFamily="2" charset="0"/>
                <a:cs typeface="NikoshBAN" panose="02000000000000000000" pitchFamily="2" charset="0"/>
              </a:rPr>
              <a:t>পাঠ:৮ও৯।</a:t>
            </a:r>
          </a:p>
        </p:txBody>
      </p:sp>
      <p:sp>
        <p:nvSpPr>
          <p:cNvPr id="6" name="Double Wave 5"/>
          <p:cNvSpPr/>
          <p:nvPr/>
        </p:nvSpPr>
        <p:spPr>
          <a:xfrm>
            <a:off x="3289465" y="296883"/>
            <a:ext cx="3978234" cy="1033154"/>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err="1">
                <a:latin typeface="NikoshBAN" panose="02000000000000000000" pitchFamily="2" charset="0"/>
                <a:cs typeface="NikoshBAN" panose="02000000000000000000" pitchFamily="2" charset="0"/>
              </a:rPr>
              <a:t>পাঠ</a:t>
            </a:r>
            <a:r>
              <a:rPr lang="en-US" sz="6600" dirty="0">
                <a:latin typeface="NikoshBAN" panose="02000000000000000000" pitchFamily="2" charset="0"/>
                <a:cs typeface="NikoshBAN" panose="02000000000000000000" pitchFamily="2" charset="0"/>
              </a:rPr>
              <a:t> </a:t>
            </a:r>
            <a:r>
              <a:rPr lang="en-US" sz="6600" dirty="0" err="1">
                <a:latin typeface="NikoshBAN" panose="02000000000000000000" pitchFamily="2" charset="0"/>
                <a:cs typeface="NikoshBAN" panose="02000000000000000000" pitchFamily="2" charset="0"/>
              </a:rPr>
              <a:t>পরিচিতি</a:t>
            </a:r>
            <a:endParaRPr lang="en-US" sz="6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2477485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2EF7249-A3F9-AD46-BAC1-1FF191B41201}"/>
              </a:ext>
            </a:extLst>
          </p:cNvPr>
          <p:cNvPicPr>
            <a:picLocks noChangeAspect="1"/>
          </p:cNvPicPr>
          <p:nvPr/>
        </p:nvPicPr>
        <p:blipFill>
          <a:blip r:embed="rId2"/>
          <a:stretch>
            <a:fillRect/>
          </a:stretch>
        </p:blipFill>
        <p:spPr>
          <a:xfrm>
            <a:off x="602454" y="2909454"/>
            <a:ext cx="4168588" cy="3948546"/>
          </a:xfrm>
          <a:prstGeom prst="rect">
            <a:avLst/>
          </a:prstGeom>
        </p:spPr>
      </p:pic>
      <p:pic>
        <p:nvPicPr>
          <p:cNvPr id="8" name="Picture 7">
            <a:extLst>
              <a:ext uri="{FF2B5EF4-FFF2-40B4-BE49-F238E27FC236}">
                <a16:creationId xmlns:a16="http://schemas.microsoft.com/office/drawing/2014/main" id="{801C877B-9DEF-2E43-B1A2-B699619F2047}"/>
              </a:ext>
            </a:extLst>
          </p:cNvPr>
          <p:cNvPicPr>
            <a:picLocks noChangeAspect="1"/>
          </p:cNvPicPr>
          <p:nvPr/>
        </p:nvPicPr>
        <p:blipFill>
          <a:blip r:embed="rId3"/>
          <a:stretch>
            <a:fillRect/>
          </a:stretch>
        </p:blipFill>
        <p:spPr>
          <a:xfrm>
            <a:off x="4771042" y="2945081"/>
            <a:ext cx="4230454" cy="3834898"/>
          </a:xfrm>
          <a:prstGeom prst="rect">
            <a:avLst/>
          </a:prstGeom>
        </p:spPr>
      </p:pic>
      <p:sp>
        <p:nvSpPr>
          <p:cNvPr id="3" name="Bevel 2"/>
          <p:cNvSpPr/>
          <p:nvPr/>
        </p:nvSpPr>
        <p:spPr>
          <a:xfrm>
            <a:off x="1588455" y="296883"/>
            <a:ext cx="6578930" cy="1211283"/>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err="1">
                <a:latin typeface="NikoshBAN" panose="02000000000000000000" pitchFamily="2" charset="0"/>
                <a:cs typeface="NikoshBAN" panose="02000000000000000000" pitchFamily="2" charset="0"/>
              </a:rPr>
              <a:t>নিচের</a:t>
            </a:r>
            <a:r>
              <a:rPr lang="en-US" sz="5400" dirty="0">
                <a:latin typeface="NikoshBAN" panose="02000000000000000000" pitchFamily="2" charset="0"/>
                <a:cs typeface="NikoshBAN" panose="02000000000000000000" pitchFamily="2" charset="0"/>
              </a:rPr>
              <a:t> </a:t>
            </a:r>
            <a:r>
              <a:rPr lang="en-US" sz="5400" dirty="0" err="1">
                <a:latin typeface="NikoshBAN" panose="02000000000000000000" pitchFamily="2" charset="0"/>
                <a:cs typeface="NikoshBAN" panose="02000000000000000000" pitchFamily="2" charset="0"/>
              </a:rPr>
              <a:t>ছবিগুলো</a:t>
            </a:r>
            <a:r>
              <a:rPr lang="en-US" sz="5400" dirty="0">
                <a:latin typeface="NikoshBAN" panose="02000000000000000000" pitchFamily="2" charset="0"/>
                <a:cs typeface="NikoshBAN" panose="02000000000000000000" pitchFamily="2" charset="0"/>
              </a:rPr>
              <a:t> </a:t>
            </a:r>
            <a:r>
              <a:rPr lang="en-US" sz="5400" dirty="0" err="1">
                <a:latin typeface="NikoshBAN" panose="02000000000000000000" pitchFamily="2" charset="0"/>
                <a:cs typeface="NikoshBAN" panose="02000000000000000000" pitchFamily="2" charset="0"/>
              </a:rPr>
              <a:t>লক্ষ্য</a:t>
            </a:r>
            <a:r>
              <a:rPr lang="en-US" sz="5400" dirty="0">
                <a:latin typeface="NikoshBAN" panose="02000000000000000000" pitchFamily="2" charset="0"/>
                <a:cs typeface="NikoshBAN" panose="02000000000000000000" pitchFamily="2" charset="0"/>
              </a:rPr>
              <a:t> </a:t>
            </a:r>
            <a:r>
              <a:rPr lang="en-US" sz="5400" dirty="0" err="1">
                <a:latin typeface="NikoshBAN" panose="02000000000000000000" pitchFamily="2" charset="0"/>
                <a:cs typeface="NikoshBAN" panose="02000000000000000000" pitchFamily="2" charset="0"/>
              </a:rPr>
              <a:t>করো</a:t>
            </a:r>
            <a:endParaRPr lang="en-US" sz="5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856388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9FDD98D-905D-4640-8660-7DE537BB9A94}"/>
              </a:ext>
            </a:extLst>
          </p:cNvPr>
          <p:cNvPicPr>
            <a:picLocks noChangeAspect="1"/>
          </p:cNvPicPr>
          <p:nvPr/>
        </p:nvPicPr>
        <p:blipFill>
          <a:blip r:embed="rId2"/>
          <a:stretch>
            <a:fillRect/>
          </a:stretch>
        </p:blipFill>
        <p:spPr>
          <a:xfrm>
            <a:off x="6328240" y="1388063"/>
            <a:ext cx="3442537" cy="4123485"/>
          </a:xfrm>
          <a:prstGeom prst="rect">
            <a:avLst/>
          </a:prstGeom>
        </p:spPr>
      </p:pic>
      <p:pic>
        <p:nvPicPr>
          <p:cNvPr id="10" name="Picture 9">
            <a:extLst>
              <a:ext uri="{FF2B5EF4-FFF2-40B4-BE49-F238E27FC236}">
                <a16:creationId xmlns:a16="http://schemas.microsoft.com/office/drawing/2014/main" id="{43DC28CF-D1DB-3E41-898A-A5963F666190}"/>
              </a:ext>
            </a:extLst>
          </p:cNvPr>
          <p:cNvPicPr>
            <a:picLocks noChangeAspect="1"/>
          </p:cNvPicPr>
          <p:nvPr/>
        </p:nvPicPr>
        <p:blipFill>
          <a:blip r:embed="rId3"/>
          <a:stretch>
            <a:fillRect/>
          </a:stretch>
        </p:blipFill>
        <p:spPr>
          <a:xfrm>
            <a:off x="3563821" y="1388063"/>
            <a:ext cx="2428875" cy="4123485"/>
          </a:xfrm>
          <a:prstGeom prst="rect">
            <a:avLst/>
          </a:prstGeom>
        </p:spPr>
      </p:pic>
      <p:pic>
        <p:nvPicPr>
          <p:cNvPr id="13" name="Picture 12">
            <a:extLst>
              <a:ext uri="{FF2B5EF4-FFF2-40B4-BE49-F238E27FC236}">
                <a16:creationId xmlns:a16="http://schemas.microsoft.com/office/drawing/2014/main" id="{CEE8F09F-F0EF-D942-9614-B68101DEC914}"/>
              </a:ext>
            </a:extLst>
          </p:cNvPr>
          <p:cNvPicPr>
            <a:picLocks noChangeAspect="1"/>
          </p:cNvPicPr>
          <p:nvPr/>
        </p:nvPicPr>
        <p:blipFill>
          <a:blip r:embed="rId4"/>
          <a:stretch>
            <a:fillRect/>
          </a:stretch>
        </p:blipFill>
        <p:spPr>
          <a:xfrm>
            <a:off x="425701" y="1388064"/>
            <a:ext cx="2802576" cy="4123485"/>
          </a:xfrm>
          <a:prstGeom prst="rect">
            <a:avLst/>
          </a:prstGeom>
        </p:spPr>
      </p:pic>
    </p:spTree>
    <p:extLst>
      <p:ext uri="{BB962C8B-B14F-4D97-AF65-F5344CB8AC3E}">
        <p14:creationId xmlns:p14="http://schemas.microsoft.com/office/powerpoint/2010/main" val="29730651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7D9F7184-A14B-5F45-A7F5-1D7C9196B1A2}"/>
              </a:ext>
            </a:extLst>
          </p:cNvPr>
          <p:cNvSpPr>
            <a:spLocks noGrp="1"/>
          </p:cNvSpPr>
          <p:nvPr>
            <p:ph sz="quarter" idx="13"/>
          </p:nvPr>
        </p:nvSpPr>
        <p:spPr>
          <a:xfrm>
            <a:off x="688143" y="3530874"/>
            <a:ext cx="10363826" cy="3424107"/>
          </a:xfrm>
        </p:spPr>
        <p:txBody>
          <a:bodyPr>
            <a:normAutofit/>
          </a:bodyPr>
          <a:lstStyle/>
          <a:p>
            <a:r>
              <a:rPr lang="en-US" sz="3600" dirty="0" err="1">
                <a:latin typeface="NikoshBAN" panose="02000000000000000000" pitchFamily="2" charset="0"/>
                <a:cs typeface="NikoshBAN" panose="02000000000000000000" pitchFamily="2" charset="0"/>
              </a:rPr>
              <a:t>বাংলাদেশের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শহুরে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সমাজের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সামাজিক</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স্তরবিন্যাস</a:t>
            </a:r>
            <a:r>
              <a:rPr lang="en-US" sz="3600" dirty="0">
                <a:latin typeface="NikoshBAN" panose="02000000000000000000" pitchFamily="2" charset="0"/>
                <a:cs typeface="NikoshBAN" panose="02000000000000000000" pitchFamily="2" charset="0"/>
              </a:rPr>
              <a:t>।</a:t>
            </a:r>
          </a:p>
        </p:txBody>
      </p:sp>
      <p:sp>
        <p:nvSpPr>
          <p:cNvPr id="3" name="Frame 2"/>
          <p:cNvSpPr/>
          <p:nvPr/>
        </p:nvSpPr>
        <p:spPr>
          <a:xfrm>
            <a:off x="2232561" y="510639"/>
            <a:ext cx="5771408" cy="1140031"/>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Rectangle 3"/>
          <p:cNvSpPr/>
          <p:nvPr/>
        </p:nvSpPr>
        <p:spPr>
          <a:xfrm>
            <a:off x="3107822" y="542674"/>
            <a:ext cx="3666388" cy="1107996"/>
          </a:xfrm>
          <a:prstGeom prst="rect">
            <a:avLst/>
          </a:prstGeom>
        </p:spPr>
        <p:txBody>
          <a:bodyPr wrap="none">
            <a:spAutoFit/>
          </a:bodyPr>
          <a:lstStyle/>
          <a:p>
            <a:r>
              <a:rPr lang="en-US" sz="6600" dirty="0" err="1">
                <a:latin typeface="NikoshBAN" panose="02000000000000000000" pitchFamily="2" charset="0"/>
                <a:cs typeface="NikoshBAN" panose="02000000000000000000" pitchFamily="2" charset="0"/>
              </a:rPr>
              <a:t>আজকের</a:t>
            </a:r>
            <a:r>
              <a:rPr lang="en-US" sz="6600" dirty="0">
                <a:latin typeface="NikoshBAN" panose="02000000000000000000" pitchFamily="2" charset="0"/>
                <a:cs typeface="NikoshBAN" panose="02000000000000000000" pitchFamily="2" charset="0"/>
              </a:rPr>
              <a:t> </a:t>
            </a:r>
            <a:r>
              <a:rPr lang="en-US" sz="6600" dirty="0" err="1">
                <a:latin typeface="NikoshBAN" panose="02000000000000000000" pitchFamily="2" charset="0"/>
                <a:cs typeface="NikoshBAN" panose="02000000000000000000" pitchFamily="2" charset="0"/>
              </a:rPr>
              <a:t>পাঠ</a:t>
            </a:r>
            <a:endParaRPr lang="en-US" sz="6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670349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9E972E8-6CA1-2F4F-B010-588C29DF76EF}"/>
              </a:ext>
            </a:extLst>
          </p:cNvPr>
          <p:cNvSpPr>
            <a:spLocks noGrp="1"/>
          </p:cNvSpPr>
          <p:nvPr>
            <p:ph sz="quarter" idx="13"/>
          </p:nvPr>
        </p:nvSpPr>
        <p:spPr/>
        <p:txBody>
          <a:bodyPr>
            <a:normAutofit/>
          </a:bodyPr>
          <a:lstStyle/>
          <a:p>
            <a:r>
              <a:rPr lang="en-US" sz="3600" dirty="0" err="1">
                <a:latin typeface="NikoshBAN" panose="02000000000000000000" pitchFamily="2" charset="0"/>
                <a:cs typeface="NikoshBAN" panose="02000000000000000000" pitchFamily="2" charset="0"/>
              </a:rPr>
              <a:t>নগর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সমাজের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স্তরায়ন</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সম্পর্কে</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ধারণা</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লাভ</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করতে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পারবে</a:t>
            </a:r>
            <a:r>
              <a:rPr lang="en-US" sz="3600" dirty="0">
                <a:latin typeface="NikoshBAN" panose="02000000000000000000" pitchFamily="2" charset="0"/>
                <a:cs typeface="NikoshBAN" panose="02000000000000000000" pitchFamily="2" charset="0"/>
              </a:rPr>
              <a:t>।</a:t>
            </a:r>
          </a:p>
          <a:p>
            <a:r>
              <a:rPr lang="en-US" sz="3600" dirty="0" err="1">
                <a:latin typeface="NikoshBAN" panose="02000000000000000000" pitchFamily="2" charset="0"/>
                <a:cs typeface="NikoshBAN" panose="02000000000000000000" pitchFamily="2" charset="0"/>
              </a:rPr>
              <a:t>নগর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সমাজের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স্তরবিন্যাসের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ধরন</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বিশ্লেষণ</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করতে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পারবে</a:t>
            </a:r>
            <a:r>
              <a:rPr lang="en-US" sz="3600" dirty="0">
                <a:latin typeface="NikoshBAN" panose="02000000000000000000" pitchFamily="2" charset="0"/>
                <a:cs typeface="NikoshBAN" panose="02000000000000000000" pitchFamily="2" charset="0"/>
              </a:rPr>
              <a:t>।</a:t>
            </a:r>
          </a:p>
          <a:p>
            <a:r>
              <a:rPr lang="en-US" sz="3600" dirty="0" err="1">
                <a:latin typeface="NikoshBAN" panose="02000000000000000000" pitchFamily="2" charset="0"/>
                <a:cs typeface="NikoshBAN" panose="02000000000000000000" pitchFamily="2" charset="0"/>
              </a:rPr>
              <a:t>বাংলাদেশের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শহুরে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সমাজের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সামাজিক</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স্তরবিন্যাস</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ব্যাখ্যা</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বিশ্লেষণ</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করতে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পারবে</a:t>
            </a:r>
            <a:r>
              <a:rPr lang="en-US" sz="3600" dirty="0">
                <a:latin typeface="NikoshBAN" panose="02000000000000000000" pitchFamily="2" charset="0"/>
                <a:cs typeface="NikoshBAN" panose="02000000000000000000" pitchFamily="2" charset="0"/>
              </a:rPr>
              <a:t>।</a:t>
            </a:r>
          </a:p>
        </p:txBody>
      </p:sp>
      <p:sp>
        <p:nvSpPr>
          <p:cNvPr id="3" name="Frame 2"/>
          <p:cNvSpPr/>
          <p:nvPr/>
        </p:nvSpPr>
        <p:spPr>
          <a:xfrm>
            <a:off x="1033153" y="261258"/>
            <a:ext cx="7766463" cy="997527"/>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Rectangle 3"/>
          <p:cNvSpPr/>
          <p:nvPr/>
        </p:nvSpPr>
        <p:spPr>
          <a:xfrm>
            <a:off x="1439310" y="375300"/>
            <a:ext cx="6954148" cy="769441"/>
          </a:xfrm>
          <a:prstGeom prst="rect">
            <a:avLst/>
          </a:prstGeom>
        </p:spPr>
        <p:txBody>
          <a:bodyPr wrap="none">
            <a:spAutoFit/>
          </a:bodyPr>
          <a:lstStyle/>
          <a:p>
            <a:r>
              <a:rPr lang="en-US" sz="4400" dirty="0">
                <a:latin typeface="NikoshBAN" panose="02000000000000000000" pitchFamily="2" charset="0"/>
                <a:cs typeface="NikoshBAN" panose="02000000000000000000" pitchFamily="2" charset="0"/>
              </a:rPr>
              <a:t>এ </a:t>
            </a:r>
            <a:r>
              <a:rPr lang="en-US" sz="4400" dirty="0" err="1">
                <a:latin typeface="NikoshBAN" panose="02000000000000000000" pitchFamily="2" charset="0"/>
                <a:cs typeface="NikoshBAN" panose="02000000000000000000" pitchFamily="2" charset="0"/>
              </a:rPr>
              <a:t>পাঠ</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শেষে</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শিক্ষার্থীরা</a:t>
            </a:r>
            <a:r>
              <a:rPr lang="en-US" sz="4400" dirty="0">
                <a:latin typeface="NikoshBAN" panose="02000000000000000000" pitchFamily="2" charset="0"/>
                <a:cs typeface="NikoshBAN" panose="02000000000000000000" pitchFamily="2" charset="0"/>
              </a:rPr>
              <a:t>………….</a:t>
            </a:r>
          </a:p>
        </p:txBody>
      </p:sp>
    </p:spTree>
    <p:extLst>
      <p:ext uri="{BB962C8B-B14F-4D97-AF65-F5344CB8AC3E}">
        <p14:creationId xmlns:p14="http://schemas.microsoft.com/office/powerpoint/2010/main" val="10191446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C15C103A-1AC4-0C4A-B341-FF76A890DA59}"/>
              </a:ext>
            </a:extLst>
          </p:cNvPr>
          <p:cNvSpPr>
            <a:spLocks noGrp="1"/>
          </p:cNvSpPr>
          <p:nvPr>
            <p:ph sz="quarter" idx="13"/>
          </p:nvPr>
        </p:nvSpPr>
        <p:spPr>
          <a:xfrm>
            <a:off x="34920" y="2711477"/>
            <a:ext cx="11277600" cy="4342466"/>
          </a:xfrm>
        </p:spPr>
        <p:txBody>
          <a:bodyPr>
            <a:noAutofit/>
          </a:bodyPr>
          <a:lstStyle/>
          <a:p>
            <a:r>
              <a:rPr lang="en-US" sz="2800" dirty="0" err="1">
                <a:solidFill>
                  <a:srgbClr val="002060"/>
                </a:solidFill>
                <a:latin typeface="NikoshBAN" panose="02000000000000000000" pitchFamily="2" charset="0"/>
                <a:cs typeface="NikoshBAN" panose="02000000000000000000" pitchFamily="2" charset="0"/>
              </a:rPr>
              <a:t>সকল</a:t>
            </a:r>
            <a:r>
              <a:rPr lang="en-US" sz="2800" dirty="0">
                <a:solidFill>
                  <a:srgbClr val="002060"/>
                </a:solidFill>
                <a:latin typeface="NikoshBAN" panose="02000000000000000000" pitchFamily="2" charset="0"/>
                <a:cs typeface="NikoshBAN" panose="02000000000000000000" pitchFamily="2" charset="0"/>
              </a:rPr>
              <a:t> </a:t>
            </a:r>
            <a:r>
              <a:rPr lang="en-US" sz="2800" dirty="0" err="1">
                <a:solidFill>
                  <a:srgbClr val="002060"/>
                </a:solidFill>
                <a:latin typeface="NikoshBAN" panose="02000000000000000000" pitchFamily="2" charset="0"/>
                <a:cs typeface="NikoshBAN" panose="02000000000000000000" pitchFamily="2" charset="0"/>
              </a:rPr>
              <a:t>সমাজেই</a:t>
            </a:r>
            <a:r>
              <a:rPr lang="en-US" sz="2800" dirty="0">
                <a:solidFill>
                  <a:srgbClr val="002060"/>
                </a:solidFill>
                <a:latin typeface="NikoshBAN" panose="02000000000000000000" pitchFamily="2" charset="0"/>
                <a:cs typeface="NikoshBAN" panose="02000000000000000000" pitchFamily="2" charset="0"/>
              </a:rPr>
              <a:t> </a:t>
            </a:r>
            <a:r>
              <a:rPr lang="en-US" sz="2800" dirty="0" err="1">
                <a:solidFill>
                  <a:srgbClr val="002060"/>
                </a:solidFill>
                <a:latin typeface="NikoshBAN" panose="02000000000000000000" pitchFamily="2" charset="0"/>
                <a:cs typeface="NikoshBAN" panose="02000000000000000000" pitchFamily="2" charset="0"/>
              </a:rPr>
              <a:t>সামাজিক</a:t>
            </a:r>
            <a:r>
              <a:rPr lang="en-US" sz="2800" dirty="0">
                <a:solidFill>
                  <a:srgbClr val="002060"/>
                </a:solidFill>
                <a:latin typeface="NikoshBAN" panose="02000000000000000000" pitchFamily="2" charset="0"/>
                <a:cs typeface="NikoshBAN" panose="02000000000000000000" pitchFamily="2" charset="0"/>
              </a:rPr>
              <a:t> </a:t>
            </a:r>
            <a:r>
              <a:rPr lang="en-US" sz="2800" dirty="0" err="1">
                <a:solidFill>
                  <a:srgbClr val="002060"/>
                </a:solidFill>
                <a:latin typeface="NikoshBAN" panose="02000000000000000000" pitchFamily="2" charset="0"/>
                <a:cs typeface="NikoshBAN" panose="02000000000000000000" pitchFamily="2" charset="0"/>
              </a:rPr>
              <a:t>স্তরবিন্যাস</a:t>
            </a:r>
            <a:r>
              <a:rPr lang="en-US" sz="2800" dirty="0">
                <a:solidFill>
                  <a:srgbClr val="002060"/>
                </a:solidFill>
                <a:latin typeface="NikoshBAN" panose="02000000000000000000" pitchFamily="2" charset="0"/>
                <a:cs typeface="NikoshBAN" panose="02000000000000000000" pitchFamily="2" charset="0"/>
              </a:rPr>
              <a:t> </a:t>
            </a:r>
            <a:r>
              <a:rPr lang="en-US" sz="2800" dirty="0" err="1">
                <a:solidFill>
                  <a:srgbClr val="002060"/>
                </a:solidFill>
                <a:latin typeface="NikoshBAN" panose="02000000000000000000" pitchFamily="2" charset="0"/>
                <a:cs typeface="NikoshBAN" panose="02000000000000000000" pitchFamily="2" charset="0"/>
              </a:rPr>
              <a:t>বিদ্যমান</a:t>
            </a:r>
            <a:r>
              <a:rPr lang="en-US" sz="2800" dirty="0">
                <a:solidFill>
                  <a:srgbClr val="002060"/>
                </a:solidFill>
                <a:latin typeface="NikoshBAN" panose="02000000000000000000" pitchFamily="2" charset="0"/>
                <a:cs typeface="NikoshBAN" panose="02000000000000000000" pitchFamily="2" charset="0"/>
              </a:rPr>
              <a:t>। </a:t>
            </a:r>
            <a:r>
              <a:rPr lang="en-US" sz="2800" dirty="0" err="1">
                <a:solidFill>
                  <a:srgbClr val="002060"/>
                </a:solidFill>
                <a:latin typeface="NikoshBAN" panose="02000000000000000000" pitchFamily="2" charset="0"/>
                <a:cs typeface="NikoshBAN" panose="02000000000000000000" pitchFamily="2" charset="0"/>
              </a:rPr>
              <a:t>তবে</a:t>
            </a:r>
            <a:r>
              <a:rPr lang="en-US" sz="2800" dirty="0">
                <a:solidFill>
                  <a:srgbClr val="002060"/>
                </a:solidFill>
                <a:latin typeface="NikoshBAN" panose="02000000000000000000" pitchFamily="2" charset="0"/>
                <a:cs typeface="NikoshBAN" panose="02000000000000000000" pitchFamily="2" charset="0"/>
              </a:rPr>
              <a:t> </a:t>
            </a:r>
            <a:r>
              <a:rPr lang="en-US" sz="2800" dirty="0" err="1">
                <a:solidFill>
                  <a:srgbClr val="002060"/>
                </a:solidFill>
                <a:latin typeface="NikoshBAN" panose="02000000000000000000" pitchFamily="2" charset="0"/>
                <a:cs typeface="NikoshBAN" panose="02000000000000000000" pitchFamily="2" charset="0"/>
              </a:rPr>
              <a:t>সামাজিক</a:t>
            </a:r>
            <a:r>
              <a:rPr lang="en-US" sz="2800" dirty="0">
                <a:solidFill>
                  <a:srgbClr val="002060"/>
                </a:solidFill>
                <a:latin typeface="NikoshBAN" panose="02000000000000000000" pitchFamily="2" charset="0"/>
                <a:cs typeface="NikoshBAN" panose="02000000000000000000" pitchFamily="2" charset="0"/>
              </a:rPr>
              <a:t> </a:t>
            </a:r>
            <a:r>
              <a:rPr lang="en-US" sz="2800" dirty="0" err="1">
                <a:solidFill>
                  <a:srgbClr val="002060"/>
                </a:solidFill>
                <a:latin typeface="NikoshBAN" panose="02000000000000000000" pitchFamily="2" charset="0"/>
                <a:cs typeface="NikoshBAN" panose="02000000000000000000" pitchFamily="2" charset="0"/>
              </a:rPr>
              <a:t>স্তরবিন্যাসের</a:t>
            </a:r>
            <a:r>
              <a:rPr lang="en-US" sz="2800" dirty="0">
                <a:solidFill>
                  <a:srgbClr val="002060"/>
                </a:solidFill>
                <a:latin typeface="NikoshBAN" panose="02000000000000000000" pitchFamily="2" charset="0"/>
                <a:cs typeface="NikoshBAN" panose="02000000000000000000" pitchFamily="2" charset="0"/>
              </a:rPr>
              <a:t> </a:t>
            </a:r>
            <a:r>
              <a:rPr lang="en-US" sz="2800" dirty="0" err="1">
                <a:solidFill>
                  <a:srgbClr val="002060"/>
                </a:solidFill>
                <a:latin typeface="NikoshBAN" panose="02000000000000000000" pitchFamily="2" charset="0"/>
                <a:cs typeface="NikoshBAN" panose="02000000000000000000" pitchFamily="2" charset="0"/>
              </a:rPr>
              <a:t>রূপ</a:t>
            </a:r>
            <a:r>
              <a:rPr lang="en-US" sz="2800" dirty="0">
                <a:solidFill>
                  <a:srgbClr val="002060"/>
                </a:solidFill>
                <a:latin typeface="NikoshBAN" panose="02000000000000000000" pitchFamily="2" charset="0"/>
                <a:cs typeface="NikoshBAN" panose="02000000000000000000" pitchFamily="2" charset="0"/>
              </a:rPr>
              <a:t> </a:t>
            </a:r>
            <a:r>
              <a:rPr lang="en-US" sz="2800" dirty="0" err="1">
                <a:solidFill>
                  <a:srgbClr val="002060"/>
                </a:solidFill>
                <a:latin typeface="NikoshBAN" panose="02000000000000000000" pitchFamily="2" charset="0"/>
                <a:cs typeface="NikoshBAN" panose="02000000000000000000" pitchFamily="2" charset="0"/>
              </a:rPr>
              <a:t>একেক</a:t>
            </a:r>
            <a:r>
              <a:rPr lang="en-US" sz="2800" dirty="0">
                <a:solidFill>
                  <a:srgbClr val="002060"/>
                </a:solidFill>
                <a:latin typeface="NikoshBAN" panose="02000000000000000000" pitchFamily="2" charset="0"/>
                <a:cs typeface="NikoshBAN" panose="02000000000000000000" pitchFamily="2" charset="0"/>
              </a:rPr>
              <a:t> </a:t>
            </a:r>
            <a:r>
              <a:rPr lang="en-US" sz="2800" dirty="0" err="1">
                <a:solidFill>
                  <a:srgbClr val="002060"/>
                </a:solidFill>
                <a:latin typeface="NikoshBAN" panose="02000000000000000000" pitchFamily="2" charset="0"/>
                <a:cs typeface="NikoshBAN" panose="02000000000000000000" pitchFamily="2" charset="0"/>
              </a:rPr>
              <a:t>সময়ে</a:t>
            </a:r>
            <a:r>
              <a:rPr lang="en-US" sz="2800" dirty="0">
                <a:solidFill>
                  <a:srgbClr val="002060"/>
                </a:solidFill>
                <a:latin typeface="NikoshBAN" panose="02000000000000000000" pitchFamily="2" charset="0"/>
                <a:cs typeface="NikoshBAN" panose="02000000000000000000" pitchFamily="2" charset="0"/>
              </a:rPr>
              <a:t> </a:t>
            </a:r>
            <a:r>
              <a:rPr lang="en-US" sz="2800" dirty="0" err="1">
                <a:solidFill>
                  <a:srgbClr val="002060"/>
                </a:solidFill>
                <a:latin typeface="NikoshBAN" panose="02000000000000000000" pitchFamily="2" charset="0"/>
                <a:cs typeface="NikoshBAN" panose="02000000000000000000" pitchFamily="2" charset="0"/>
              </a:rPr>
              <a:t>একেক</a:t>
            </a:r>
            <a:r>
              <a:rPr lang="en-US" sz="2800" dirty="0">
                <a:solidFill>
                  <a:srgbClr val="002060"/>
                </a:solidFill>
                <a:latin typeface="NikoshBAN" panose="02000000000000000000" pitchFamily="2" charset="0"/>
                <a:cs typeface="NikoshBAN" panose="02000000000000000000" pitchFamily="2" charset="0"/>
              </a:rPr>
              <a:t> </a:t>
            </a:r>
            <a:r>
              <a:rPr lang="en-US" sz="2800" dirty="0" err="1">
                <a:solidFill>
                  <a:srgbClr val="002060"/>
                </a:solidFill>
                <a:latin typeface="NikoshBAN" panose="02000000000000000000" pitchFamily="2" charset="0"/>
                <a:cs typeface="NikoshBAN" panose="02000000000000000000" pitchFamily="2" charset="0"/>
              </a:rPr>
              <a:t>রকম</a:t>
            </a:r>
            <a:r>
              <a:rPr lang="en-US" sz="2800" dirty="0">
                <a:solidFill>
                  <a:srgbClr val="002060"/>
                </a:solidFill>
                <a:latin typeface="NikoshBAN" panose="02000000000000000000" pitchFamily="2" charset="0"/>
                <a:cs typeface="NikoshBAN" panose="02000000000000000000" pitchFamily="2" charset="0"/>
              </a:rPr>
              <a:t>। </a:t>
            </a:r>
            <a:r>
              <a:rPr lang="en-US" sz="2800" dirty="0" err="1">
                <a:solidFill>
                  <a:srgbClr val="002060"/>
                </a:solidFill>
                <a:latin typeface="NikoshBAN" panose="02000000000000000000" pitchFamily="2" charset="0"/>
                <a:cs typeface="NikoshBAN" panose="02000000000000000000" pitchFamily="2" charset="0"/>
              </a:rPr>
              <a:t>যেমন</a:t>
            </a:r>
            <a:r>
              <a:rPr lang="en-US" sz="2800" dirty="0">
                <a:solidFill>
                  <a:srgbClr val="002060"/>
                </a:solidFill>
                <a:latin typeface="NikoshBAN" panose="02000000000000000000" pitchFamily="2" charset="0"/>
                <a:cs typeface="NikoshBAN" panose="02000000000000000000" pitchFamily="2" charset="0"/>
              </a:rPr>
              <a:t> </a:t>
            </a:r>
            <a:r>
              <a:rPr lang="en-US" sz="2800" dirty="0" err="1">
                <a:solidFill>
                  <a:srgbClr val="002060"/>
                </a:solidFill>
                <a:latin typeface="NikoshBAN" panose="02000000000000000000" pitchFamily="2" charset="0"/>
                <a:cs typeface="NikoshBAN" panose="02000000000000000000" pitchFamily="2" charset="0"/>
              </a:rPr>
              <a:t>নগর</a:t>
            </a:r>
            <a:r>
              <a:rPr lang="en-US" sz="2800" dirty="0">
                <a:solidFill>
                  <a:srgbClr val="002060"/>
                </a:solidFill>
                <a:latin typeface="NikoshBAN" panose="02000000000000000000" pitchFamily="2" charset="0"/>
                <a:cs typeface="NikoshBAN" panose="02000000000000000000" pitchFamily="2" charset="0"/>
              </a:rPr>
              <a:t> </a:t>
            </a:r>
            <a:r>
              <a:rPr lang="en-US" sz="2800" dirty="0" err="1">
                <a:solidFill>
                  <a:srgbClr val="002060"/>
                </a:solidFill>
                <a:latin typeface="NikoshBAN" panose="02000000000000000000" pitchFamily="2" charset="0"/>
                <a:cs typeface="NikoshBAN" panose="02000000000000000000" pitchFamily="2" charset="0"/>
              </a:rPr>
              <a:t>সমাজের</a:t>
            </a:r>
            <a:r>
              <a:rPr lang="en-US" sz="2800" dirty="0">
                <a:solidFill>
                  <a:srgbClr val="002060"/>
                </a:solidFill>
                <a:latin typeface="NikoshBAN" panose="02000000000000000000" pitchFamily="2" charset="0"/>
                <a:cs typeface="NikoshBAN" panose="02000000000000000000" pitchFamily="2" charset="0"/>
              </a:rPr>
              <a:t> </a:t>
            </a:r>
            <a:r>
              <a:rPr lang="en-US" sz="2800" dirty="0" err="1">
                <a:solidFill>
                  <a:srgbClr val="002060"/>
                </a:solidFill>
                <a:latin typeface="NikoshBAN" panose="02000000000000000000" pitchFamily="2" charset="0"/>
                <a:cs typeface="NikoshBAN" panose="02000000000000000000" pitchFamily="2" charset="0"/>
              </a:rPr>
              <a:t>সামাজিক</a:t>
            </a:r>
            <a:r>
              <a:rPr lang="en-US" sz="2800" dirty="0">
                <a:solidFill>
                  <a:srgbClr val="002060"/>
                </a:solidFill>
                <a:latin typeface="NikoshBAN" panose="02000000000000000000" pitchFamily="2" charset="0"/>
                <a:cs typeface="NikoshBAN" panose="02000000000000000000" pitchFamily="2" charset="0"/>
              </a:rPr>
              <a:t> </a:t>
            </a:r>
            <a:r>
              <a:rPr lang="en-US" sz="2800" dirty="0" err="1">
                <a:solidFill>
                  <a:srgbClr val="002060"/>
                </a:solidFill>
                <a:latin typeface="NikoshBAN" panose="02000000000000000000" pitchFamily="2" charset="0"/>
                <a:cs typeface="NikoshBAN" panose="02000000000000000000" pitchFamily="2" charset="0"/>
              </a:rPr>
              <a:t>স্তরবিন্যাস</a:t>
            </a:r>
            <a:r>
              <a:rPr lang="en-US" sz="2800" dirty="0">
                <a:solidFill>
                  <a:srgbClr val="002060"/>
                </a:solidFill>
                <a:latin typeface="NikoshBAN" panose="02000000000000000000" pitchFamily="2" charset="0"/>
                <a:cs typeface="NikoshBAN" panose="02000000000000000000" pitchFamily="2" charset="0"/>
              </a:rPr>
              <a:t> </a:t>
            </a:r>
            <a:r>
              <a:rPr lang="en-US" sz="2800" dirty="0" err="1">
                <a:solidFill>
                  <a:srgbClr val="002060"/>
                </a:solidFill>
                <a:latin typeface="NikoshBAN" panose="02000000000000000000" pitchFamily="2" charset="0"/>
                <a:cs typeface="NikoshBAN" panose="02000000000000000000" pitchFamily="2" charset="0"/>
              </a:rPr>
              <a:t>গ্রামীণ</a:t>
            </a:r>
            <a:r>
              <a:rPr lang="en-US" sz="2800" dirty="0">
                <a:solidFill>
                  <a:srgbClr val="002060"/>
                </a:solidFill>
                <a:latin typeface="NikoshBAN" panose="02000000000000000000" pitchFamily="2" charset="0"/>
                <a:cs typeface="NikoshBAN" panose="02000000000000000000" pitchFamily="2" charset="0"/>
              </a:rPr>
              <a:t> </a:t>
            </a:r>
            <a:r>
              <a:rPr lang="en-US" sz="2800" dirty="0" err="1">
                <a:solidFill>
                  <a:srgbClr val="002060"/>
                </a:solidFill>
                <a:latin typeface="NikoshBAN" panose="02000000000000000000" pitchFamily="2" charset="0"/>
                <a:cs typeface="NikoshBAN" panose="02000000000000000000" pitchFamily="2" charset="0"/>
              </a:rPr>
              <a:t>সমাজের</a:t>
            </a:r>
            <a:r>
              <a:rPr lang="en-US" sz="2800" dirty="0">
                <a:solidFill>
                  <a:srgbClr val="002060"/>
                </a:solidFill>
                <a:latin typeface="NikoshBAN" panose="02000000000000000000" pitchFamily="2" charset="0"/>
                <a:cs typeface="NikoshBAN" panose="02000000000000000000" pitchFamily="2" charset="0"/>
              </a:rPr>
              <a:t> </a:t>
            </a:r>
            <a:r>
              <a:rPr lang="en-US" sz="2800" dirty="0" err="1">
                <a:solidFill>
                  <a:srgbClr val="002060"/>
                </a:solidFill>
                <a:latin typeface="NikoshBAN" panose="02000000000000000000" pitchFamily="2" charset="0"/>
                <a:cs typeface="NikoshBAN" panose="02000000000000000000" pitchFamily="2" charset="0"/>
              </a:rPr>
              <a:t>স্তরবিন্যাস</a:t>
            </a:r>
            <a:r>
              <a:rPr lang="en-US" sz="2800" dirty="0">
                <a:solidFill>
                  <a:srgbClr val="002060"/>
                </a:solidFill>
                <a:latin typeface="NikoshBAN" panose="02000000000000000000" pitchFamily="2" charset="0"/>
                <a:cs typeface="NikoshBAN" panose="02000000000000000000" pitchFamily="2" charset="0"/>
              </a:rPr>
              <a:t> </a:t>
            </a:r>
            <a:r>
              <a:rPr lang="en-US" sz="2800" dirty="0" err="1">
                <a:solidFill>
                  <a:srgbClr val="002060"/>
                </a:solidFill>
                <a:latin typeface="NikoshBAN" panose="02000000000000000000" pitchFamily="2" charset="0"/>
                <a:cs typeface="NikoshBAN" panose="02000000000000000000" pitchFamily="2" charset="0"/>
              </a:rPr>
              <a:t>থেকে</a:t>
            </a:r>
            <a:r>
              <a:rPr lang="en-US" sz="2800" dirty="0">
                <a:solidFill>
                  <a:srgbClr val="002060"/>
                </a:solidFill>
                <a:latin typeface="NikoshBAN" panose="02000000000000000000" pitchFamily="2" charset="0"/>
                <a:cs typeface="NikoshBAN" panose="02000000000000000000" pitchFamily="2" charset="0"/>
              </a:rPr>
              <a:t> </a:t>
            </a:r>
            <a:r>
              <a:rPr lang="en-US" sz="2800" dirty="0" err="1">
                <a:solidFill>
                  <a:srgbClr val="002060"/>
                </a:solidFill>
                <a:latin typeface="NikoshBAN" panose="02000000000000000000" pitchFamily="2" charset="0"/>
                <a:cs typeface="NikoshBAN" panose="02000000000000000000" pitchFamily="2" charset="0"/>
              </a:rPr>
              <a:t>আলাদা</a:t>
            </a:r>
            <a:r>
              <a:rPr lang="en-US" sz="2800" dirty="0">
                <a:solidFill>
                  <a:srgbClr val="002060"/>
                </a:solidFill>
                <a:latin typeface="NikoshBAN" panose="02000000000000000000" pitchFamily="2" charset="0"/>
                <a:cs typeface="NikoshBAN" panose="02000000000000000000" pitchFamily="2" charset="0"/>
              </a:rPr>
              <a:t>। </a:t>
            </a:r>
            <a:r>
              <a:rPr lang="en-US" sz="2800" dirty="0" err="1">
                <a:solidFill>
                  <a:srgbClr val="002060"/>
                </a:solidFill>
                <a:latin typeface="NikoshBAN" panose="02000000000000000000" pitchFamily="2" charset="0"/>
                <a:cs typeface="NikoshBAN" panose="02000000000000000000" pitchFamily="2" charset="0"/>
              </a:rPr>
              <a:t>নগর</a:t>
            </a:r>
            <a:r>
              <a:rPr lang="en-US" sz="2800" dirty="0">
                <a:solidFill>
                  <a:srgbClr val="002060"/>
                </a:solidFill>
                <a:latin typeface="NikoshBAN" panose="02000000000000000000" pitchFamily="2" charset="0"/>
                <a:cs typeface="NikoshBAN" panose="02000000000000000000" pitchFamily="2" charset="0"/>
              </a:rPr>
              <a:t> </a:t>
            </a:r>
            <a:r>
              <a:rPr lang="en-US" sz="2800" dirty="0" err="1">
                <a:solidFill>
                  <a:srgbClr val="002060"/>
                </a:solidFill>
                <a:latin typeface="NikoshBAN" panose="02000000000000000000" pitchFamily="2" charset="0"/>
                <a:cs typeface="NikoshBAN" panose="02000000000000000000" pitchFamily="2" charset="0"/>
              </a:rPr>
              <a:t>সমাজের</a:t>
            </a:r>
            <a:r>
              <a:rPr lang="en-US" sz="2800" dirty="0">
                <a:solidFill>
                  <a:srgbClr val="002060"/>
                </a:solidFill>
                <a:latin typeface="NikoshBAN" panose="02000000000000000000" pitchFamily="2" charset="0"/>
                <a:cs typeface="NikoshBAN" panose="02000000000000000000" pitchFamily="2" charset="0"/>
              </a:rPr>
              <a:t> </a:t>
            </a:r>
            <a:r>
              <a:rPr lang="en-US" sz="2800" dirty="0" err="1">
                <a:solidFill>
                  <a:srgbClr val="002060"/>
                </a:solidFill>
                <a:latin typeface="NikoshBAN" panose="02000000000000000000" pitchFamily="2" charset="0"/>
                <a:cs typeface="NikoshBAN" panose="02000000000000000000" pitchFamily="2" charset="0"/>
              </a:rPr>
              <a:t>সামাজিক</a:t>
            </a:r>
            <a:r>
              <a:rPr lang="en-US" sz="2800" dirty="0">
                <a:solidFill>
                  <a:srgbClr val="002060"/>
                </a:solidFill>
                <a:latin typeface="NikoshBAN" panose="02000000000000000000" pitchFamily="2" charset="0"/>
                <a:cs typeface="NikoshBAN" panose="02000000000000000000" pitchFamily="2" charset="0"/>
              </a:rPr>
              <a:t> </a:t>
            </a:r>
            <a:r>
              <a:rPr lang="en-US" sz="2800" dirty="0" err="1">
                <a:solidFill>
                  <a:srgbClr val="002060"/>
                </a:solidFill>
                <a:latin typeface="NikoshBAN" panose="02000000000000000000" pitchFamily="2" charset="0"/>
                <a:cs typeface="NikoshBAN" panose="02000000000000000000" pitchFamily="2" charset="0"/>
              </a:rPr>
              <a:t>স্তরবিন্যাসের</a:t>
            </a:r>
            <a:r>
              <a:rPr lang="en-US" sz="2800" dirty="0">
                <a:solidFill>
                  <a:srgbClr val="002060"/>
                </a:solidFill>
                <a:latin typeface="NikoshBAN" panose="02000000000000000000" pitchFamily="2" charset="0"/>
                <a:cs typeface="NikoshBAN" panose="02000000000000000000" pitchFamily="2" charset="0"/>
              </a:rPr>
              <a:t> </a:t>
            </a:r>
            <a:r>
              <a:rPr lang="en-US" sz="2800" dirty="0" err="1">
                <a:solidFill>
                  <a:srgbClr val="002060"/>
                </a:solidFill>
                <a:latin typeface="NikoshBAN" panose="02000000000000000000" pitchFamily="2" charset="0"/>
                <a:cs typeface="NikoshBAN" panose="02000000000000000000" pitchFamily="2" charset="0"/>
              </a:rPr>
              <a:t>সাংস্কৃতিক</a:t>
            </a:r>
            <a:r>
              <a:rPr lang="en-US" sz="2800" dirty="0">
                <a:solidFill>
                  <a:srgbClr val="002060"/>
                </a:solidFill>
                <a:latin typeface="NikoshBAN" panose="02000000000000000000" pitchFamily="2" charset="0"/>
                <a:cs typeface="NikoshBAN" panose="02000000000000000000" pitchFamily="2" charset="0"/>
              </a:rPr>
              <a:t> </a:t>
            </a:r>
            <a:r>
              <a:rPr lang="en-US" sz="2800" dirty="0" err="1">
                <a:solidFill>
                  <a:srgbClr val="002060"/>
                </a:solidFill>
                <a:latin typeface="NikoshBAN" panose="02000000000000000000" pitchFamily="2" charset="0"/>
                <a:cs typeface="NikoshBAN" panose="02000000000000000000" pitchFamily="2" charset="0"/>
              </a:rPr>
              <a:t>প্রবণতা</a:t>
            </a:r>
            <a:r>
              <a:rPr lang="en-US" sz="2800" dirty="0">
                <a:solidFill>
                  <a:srgbClr val="002060"/>
                </a:solidFill>
                <a:latin typeface="NikoshBAN" panose="02000000000000000000" pitchFamily="2" charset="0"/>
                <a:cs typeface="NikoshBAN" panose="02000000000000000000" pitchFamily="2" charset="0"/>
              </a:rPr>
              <a:t> </a:t>
            </a:r>
            <a:r>
              <a:rPr lang="en-US" sz="2800" dirty="0" err="1">
                <a:solidFill>
                  <a:srgbClr val="002060"/>
                </a:solidFill>
                <a:latin typeface="NikoshBAN" panose="02000000000000000000" pitchFamily="2" charset="0"/>
                <a:cs typeface="NikoshBAN" panose="02000000000000000000" pitchFamily="2" charset="0"/>
              </a:rPr>
              <a:t>হচ্ছে</a:t>
            </a:r>
            <a:r>
              <a:rPr lang="en-US" sz="2800" dirty="0">
                <a:solidFill>
                  <a:srgbClr val="002060"/>
                </a:solidFill>
                <a:latin typeface="NikoshBAN" panose="02000000000000000000" pitchFamily="2" charset="0"/>
                <a:cs typeface="NikoshBAN" panose="02000000000000000000" pitchFamily="2" charset="0"/>
              </a:rPr>
              <a:t> </a:t>
            </a:r>
            <a:r>
              <a:rPr lang="en-US" sz="2800" dirty="0" err="1">
                <a:solidFill>
                  <a:srgbClr val="002060"/>
                </a:solidFill>
                <a:latin typeface="NikoshBAN" panose="02000000000000000000" pitchFamily="2" charset="0"/>
                <a:cs typeface="NikoshBAN" panose="02000000000000000000" pitchFamily="2" charset="0"/>
              </a:rPr>
              <a:t>জনসংখ্যা</a:t>
            </a:r>
            <a:r>
              <a:rPr lang="en-US" sz="2800" dirty="0">
                <a:solidFill>
                  <a:srgbClr val="002060"/>
                </a:solidFill>
                <a:latin typeface="NikoshBAN" panose="02000000000000000000" pitchFamily="2" charset="0"/>
                <a:cs typeface="NikoshBAN" panose="02000000000000000000" pitchFamily="2" charset="0"/>
              </a:rPr>
              <a:t> </a:t>
            </a:r>
            <a:r>
              <a:rPr lang="en-US" sz="2800" dirty="0" err="1">
                <a:solidFill>
                  <a:srgbClr val="002060"/>
                </a:solidFill>
                <a:latin typeface="NikoshBAN" panose="02000000000000000000" pitchFamily="2" charset="0"/>
                <a:cs typeface="NikoshBAN" panose="02000000000000000000" pitchFamily="2" charset="0"/>
              </a:rPr>
              <a:t>বৃদ্ধি</a:t>
            </a:r>
            <a:r>
              <a:rPr lang="en-US" sz="2800" dirty="0">
                <a:solidFill>
                  <a:srgbClr val="002060"/>
                </a:solidFill>
                <a:latin typeface="NikoshBAN" panose="02000000000000000000" pitchFamily="2" charset="0"/>
                <a:cs typeface="NikoshBAN" panose="02000000000000000000" pitchFamily="2" charset="0"/>
              </a:rPr>
              <a:t>। </a:t>
            </a:r>
            <a:r>
              <a:rPr lang="en-US" sz="2800" dirty="0" err="1">
                <a:solidFill>
                  <a:srgbClr val="002060"/>
                </a:solidFill>
                <a:latin typeface="NikoshBAN" panose="02000000000000000000" pitchFamily="2" charset="0"/>
                <a:cs typeface="NikoshBAN" panose="02000000000000000000" pitchFamily="2" charset="0"/>
              </a:rPr>
              <a:t>সম্প্রতি</a:t>
            </a:r>
            <a:r>
              <a:rPr lang="en-US" sz="2800" dirty="0">
                <a:solidFill>
                  <a:srgbClr val="002060"/>
                </a:solidFill>
                <a:latin typeface="NikoshBAN" panose="02000000000000000000" pitchFamily="2" charset="0"/>
                <a:cs typeface="NikoshBAN" panose="02000000000000000000" pitchFamily="2" charset="0"/>
              </a:rPr>
              <a:t> </a:t>
            </a:r>
            <a:r>
              <a:rPr lang="en-US" sz="2800" dirty="0" err="1">
                <a:solidFill>
                  <a:srgbClr val="002060"/>
                </a:solidFill>
                <a:latin typeface="NikoshBAN" panose="02000000000000000000" pitchFamily="2" charset="0"/>
                <a:cs typeface="NikoshBAN" panose="02000000000000000000" pitchFamily="2" charset="0"/>
              </a:rPr>
              <a:t>প্রকাশিত</a:t>
            </a:r>
            <a:r>
              <a:rPr lang="en-US" sz="2800" dirty="0">
                <a:solidFill>
                  <a:srgbClr val="002060"/>
                </a:solidFill>
                <a:latin typeface="NikoshBAN" panose="02000000000000000000" pitchFamily="2" charset="0"/>
                <a:cs typeface="NikoshBAN" panose="02000000000000000000" pitchFamily="2" charset="0"/>
              </a:rPr>
              <a:t> </a:t>
            </a:r>
            <a:r>
              <a:rPr lang="en-US" sz="2800" dirty="0" err="1">
                <a:solidFill>
                  <a:srgbClr val="002060"/>
                </a:solidFill>
                <a:latin typeface="NikoshBAN" panose="02000000000000000000" pitchFamily="2" charset="0"/>
                <a:cs typeface="NikoshBAN" panose="02000000000000000000" pitchFamily="2" charset="0"/>
              </a:rPr>
              <a:t>এক</a:t>
            </a:r>
            <a:r>
              <a:rPr lang="en-US" sz="2800" dirty="0">
                <a:solidFill>
                  <a:srgbClr val="002060"/>
                </a:solidFill>
                <a:latin typeface="NikoshBAN" panose="02000000000000000000" pitchFamily="2" charset="0"/>
                <a:cs typeface="NikoshBAN" panose="02000000000000000000" pitchFamily="2" charset="0"/>
              </a:rPr>
              <a:t> </a:t>
            </a:r>
            <a:r>
              <a:rPr lang="en-US" sz="2800" dirty="0" err="1">
                <a:solidFill>
                  <a:srgbClr val="002060"/>
                </a:solidFill>
                <a:latin typeface="NikoshBAN" panose="02000000000000000000" pitchFamily="2" charset="0"/>
                <a:cs typeface="NikoshBAN" panose="02000000000000000000" pitchFamily="2" charset="0"/>
              </a:rPr>
              <a:t>রিপোর্টে</a:t>
            </a:r>
            <a:r>
              <a:rPr lang="en-US" sz="2800" dirty="0">
                <a:solidFill>
                  <a:srgbClr val="002060"/>
                </a:solidFill>
                <a:latin typeface="NikoshBAN" panose="02000000000000000000" pitchFamily="2" charset="0"/>
                <a:cs typeface="NikoshBAN" panose="02000000000000000000" pitchFamily="2" charset="0"/>
              </a:rPr>
              <a:t> </a:t>
            </a:r>
            <a:r>
              <a:rPr lang="en-US" sz="2800" dirty="0" err="1">
                <a:solidFill>
                  <a:srgbClr val="002060"/>
                </a:solidFill>
                <a:latin typeface="NikoshBAN" panose="02000000000000000000" pitchFamily="2" charset="0"/>
                <a:cs typeface="NikoshBAN" panose="02000000000000000000" pitchFamily="2" charset="0"/>
              </a:rPr>
              <a:t>বলা</a:t>
            </a:r>
            <a:r>
              <a:rPr lang="en-US" sz="2800" dirty="0">
                <a:solidFill>
                  <a:srgbClr val="002060"/>
                </a:solidFill>
                <a:latin typeface="NikoshBAN" panose="02000000000000000000" pitchFamily="2" charset="0"/>
                <a:cs typeface="NikoshBAN" panose="02000000000000000000" pitchFamily="2" charset="0"/>
              </a:rPr>
              <a:t> </a:t>
            </a:r>
            <a:r>
              <a:rPr lang="en-US" sz="2800" dirty="0" err="1">
                <a:solidFill>
                  <a:srgbClr val="002060"/>
                </a:solidFill>
                <a:latin typeface="NikoshBAN" panose="02000000000000000000" pitchFamily="2" charset="0"/>
                <a:cs typeface="NikoshBAN" panose="02000000000000000000" pitchFamily="2" charset="0"/>
              </a:rPr>
              <a:t>হয়েছে</a:t>
            </a:r>
            <a:r>
              <a:rPr lang="en-US" sz="2800" dirty="0">
                <a:solidFill>
                  <a:srgbClr val="002060"/>
                </a:solidFill>
                <a:latin typeface="NikoshBAN" panose="02000000000000000000" pitchFamily="2" charset="0"/>
                <a:cs typeface="NikoshBAN" panose="02000000000000000000" pitchFamily="2" charset="0"/>
              </a:rPr>
              <a:t>, </a:t>
            </a:r>
            <a:r>
              <a:rPr lang="en-US" sz="2800" dirty="0" err="1">
                <a:solidFill>
                  <a:srgbClr val="002060"/>
                </a:solidFill>
                <a:latin typeface="NikoshBAN" panose="02000000000000000000" pitchFamily="2" charset="0"/>
                <a:cs typeface="NikoshBAN" panose="02000000000000000000" pitchFamily="2" charset="0"/>
              </a:rPr>
              <a:t>বাংলাদেশে</a:t>
            </a:r>
            <a:r>
              <a:rPr lang="en-US" sz="2800" dirty="0">
                <a:solidFill>
                  <a:srgbClr val="002060"/>
                </a:solidFill>
                <a:latin typeface="NikoshBAN" panose="02000000000000000000" pitchFamily="2" charset="0"/>
                <a:cs typeface="NikoshBAN" panose="02000000000000000000" pitchFamily="2" charset="0"/>
              </a:rPr>
              <a:t> </a:t>
            </a:r>
            <a:r>
              <a:rPr lang="en-US" sz="2800" dirty="0" err="1">
                <a:solidFill>
                  <a:srgbClr val="002060"/>
                </a:solidFill>
                <a:latin typeface="NikoshBAN" panose="02000000000000000000" pitchFamily="2" charset="0"/>
                <a:cs typeface="NikoshBAN" panose="02000000000000000000" pitchFamily="2" charset="0"/>
              </a:rPr>
              <a:t>বর্তমান</a:t>
            </a:r>
            <a:r>
              <a:rPr lang="en-US" sz="2800" dirty="0">
                <a:solidFill>
                  <a:srgbClr val="002060"/>
                </a:solidFill>
                <a:latin typeface="NikoshBAN" panose="02000000000000000000" pitchFamily="2" charset="0"/>
                <a:cs typeface="NikoshBAN" panose="02000000000000000000" pitchFamily="2" charset="0"/>
              </a:rPr>
              <a:t> </a:t>
            </a:r>
            <a:r>
              <a:rPr lang="en-US" sz="2800" dirty="0" err="1">
                <a:solidFill>
                  <a:srgbClr val="002060"/>
                </a:solidFill>
                <a:latin typeface="NikoshBAN" panose="02000000000000000000" pitchFamily="2" charset="0"/>
                <a:cs typeface="NikoshBAN" panose="02000000000000000000" pitchFamily="2" charset="0"/>
              </a:rPr>
              <a:t>শহরে</a:t>
            </a:r>
            <a:r>
              <a:rPr lang="en-US" sz="2800" dirty="0">
                <a:solidFill>
                  <a:srgbClr val="002060"/>
                </a:solidFill>
                <a:latin typeface="NikoshBAN" panose="02000000000000000000" pitchFamily="2" charset="0"/>
                <a:cs typeface="NikoshBAN" panose="02000000000000000000" pitchFamily="2" charset="0"/>
              </a:rPr>
              <a:t> </a:t>
            </a:r>
            <a:r>
              <a:rPr lang="en-US" sz="2800" dirty="0" err="1">
                <a:solidFill>
                  <a:srgbClr val="002060"/>
                </a:solidFill>
                <a:latin typeface="NikoshBAN" panose="02000000000000000000" pitchFamily="2" charset="0"/>
                <a:cs typeface="NikoshBAN" panose="02000000000000000000" pitchFamily="2" charset="0"/>
              </a:rPr>
              <a:t>জনসংখ্যা</a:t>
            </a:r>
            <a:r>
              <a:rPr lang="en-US" sz="2800" dirty="0">
                <a:solidFill>
                  <a:srgbClr val="002060"/>
                </a:solidFill>
                <a:latin typeface="NikoshBAN" panose="02000000000000000000" pitchFamily="2" charset="0"/>
                <a:cs typeface="NikoshBAN" panose="02000000000000000000" pitchFamily="2" charset="0"/>
              </a:rPr>
              <a:t> </a:t>
            </a:r>
            <a:r>
              <a:rPr lang="en-US" sz="2800" dirty="0" err="1">
                <a:solidFill>
                  <a:srgbClr val="002060"/>
                </a:solidFill>
                <a:latin typeface="NikoshBAN" panose="02000000000000000000" pitchFamily="2" charset="0"/>
                <a:cs typeface="NikoshBAN" panose="02000000000000000000" pitchFamily="2" charset="0"/>
              </a:rPr>
              <a:t>হচ্ছে</a:t>
            </a:r>
            <a:r>
              <a:rPr lang="en-US" sz="2800" dirty="0">
                <a:solidFill>
                  <a:srgbClr val="002060"/>
                </a:solidFill>
                <a:latin typeface="NikoshBAN" panose="02000000000000000000" pitchFamily="2" charset="0"/>
                <a:cs typeface="NikoshBAN" panose="02000000000000000000" pitchFamily="2" charset="0"/>
              </a:rPr>
              <a:t> ২৩ </a:t>
            </a:r>
            <a:r>
              <a:rPr lang="en-US" sz="2800" dirty="0" err="1">
                <a:solidFill>
                  <a:srgbClr val="002060"/>
                </a:solidFill>
                <a:latin typeface="NikoshBAN" panose="02000000000000000000" pitchFamily="2" charset="0"/>
                <a:cs typeface="NikoshBAN" panose="02000000000000000000" pitchFamily="2" charset="0"/>
              </a:rPr>
              <a:t>মিলিয়ন</a:t>
            </a:r>
            <a:r>
              <a:rPr lang="en-US" sz="2800" dirty="0">
                <a:solidFill>
                  <a:srgbClr val="002060"/>
                </a:solidFill>
                <a:latin typeface="NikoshBAN" panose="02000000000000000000" pitchFamily="2" charset="0"/>
                <a:cs typeface="NikoshBAN" panose="02000000000000000000" pitchFamily="2" charset="0"/>
              </a:rPr>
              <a:t> </a:t>
            </a:r>
            <a:r>
              <a:rPr lang="en-US" sz="2800" dirty="0" err="1">
                <a:solidFill>
                  <a:srgbClr val="002060"/>
                </a:solidFill>
                <a:latin typeface="NikoshBAN" panose="02000000000000000000" pitchFamily="2" charset="0"/>
                <a:cs typeface="NikoshBAN" panose="02000000000000000000" pitchFamily="2" charset="0"/>
              </a:rPr>
              <a:t>যা</a:t>
            </a:r>
            <a:r>
              <a:rPr lang="en-US" sz="2800" dirty="0">
                <a:solidFill>
                  <a:srgbClr val="002060"/>
                </a:solidFill>
                <a:latin typeface="NikoshBAN" panose="02000000000000000000" pitchFamily="2" charset="0"/>
                <a:cs typeface="NikoshBAN" panose="02000000000000000000" pitchFamily="2" charset="0"/>
              </a:rPr>
              <a:t> </a:t>
            </a:r>
            <a:r>
              <a:rPr lang="en-US" sz="2800" dirty="0" err="1">
                <a:solidFill>
                  <a:srgbClr val="002060"/>
                </a:solidFill>
                <a:latin typeface="NikoshBAN" panose="02000000000000000000" pitchFamily="2" charset="0"/>
                <a:cs typeface="NikoshBAN" panose="02000000000000000000" pitchFamily="2" charset="0"/>
              </a:rPr>
              <a:t>দেশের</a:t>
            </a:r>
            <a:r>
              <a:rPr lang="en-US" sz="2800" dirty="0">
                <a:solidFill>
                  <a:srgbClr val="002060"/>
                </a:solidFill>
                <a:latin typeface="NikoshBAN" panose="02000000000000000000" pitchFamily="2" charset="0"/>
                <a:cs typeface="NikoshBAN" panose="02000000000000000000" pitchFamily="2" charset="0"/>
              </a:rPr>
              <a:t> </a:t>
            </a:r>
            <a:r>
              <a:rPr lang="en-US" sz="2800" dirty="0" err="1">
                <a:solidFill>
                  <a:srgbClr val="002060"/>
                </a:solidFill>
                <a:latin typeface="NikoshBAN" panose="02000000000000000000" pitchFamily="2" charset="0"/>
                <a:cs typeface="NikoshBAN" panose="02000000000000000000" pitchFamily="2" charset="0"/>
              </a:rPr>
              <a:t>মোট</a:t>
            </a:r>
            <a:r>
              <a:rPr lang="en-US" sz="2800" dirty="0">
                <a:solidFill>
                  <a:srgbClr val="002060"/>
                </a:solidFill>
                <a:latin typeface="NikoshBAN" panose="02000000000000000000" pitchFamily="2" charset="0"/>
                <a:cs typeface="NikoshBAN" panose="02000000000000000000" pitchFamily="2" charset="0"/>
              </a:rPr>
              <a:t> </a:t>
            </a:r>
            <a:r>
              <a:rPr lang="en-US" sz="2800" dirty="0" err="1">
                <a:solidFill>
                  <a:srgbClr val="002060"/>
                </a:solidFill>
                <a:latin typeface="NikoshBAN" panose="02000000000000000000" pitchFamily="2" charset="0"/>
                <a:cs typeface="NikoshBAN" panose="02000000000000000000" pitchFamily="2" charset="0"/>
              </a:rPr>
              <a:t>জনসংখ্যার</a:t>
            </a:r>
            <a:r>
              <a:rPr lang="en-US" sz="2800" dirty="0">
                <a:solidFill>
                  <a:srgbClr val="002060"/>
                </a:solidFill>
                <a:latin typeface="NikoshBAN" panose="02000000000000000000" pitchFamily="2" charset="0"/>
                <a:cs typeface="NikoshBAN" panose="02000000000000000000" pitchFamily="2" charset="0"/>
              </a:rPr>
              <a:t> ২০  </a:t>
            </a:r>
            <a:r>
              <a:rPr lang="en-US" sz="2800" dirty="0" err="1">
                <a:solidFill>
                  <a:srgbClr val="002060"/>
                </a:solidFill>
                <a:latin typeface="NikoshBAN" panose="02000000000000000000" pitchFamily="2" charset="0"/>
                <a:cs typeface="NikoshBAN" panose="02000000000000000000" pitchFamily="2" charset="0"/>
              </a:rPr>
              <a:t>ভাগ</a:t>
            </a:r>
            <a:r>
              <a:rPr lang="en-US" sz="2800" dirty="0">
                <a:solidFill>
                  <a:srgbClr val="002060"/>
                </a:solidFill>
                <a:latin typeface="NikoshBAN" panose="02000000000000000000" pitchFamily="2" charset="0"/>
                <a:cs typeface="NikoshBAN" panose="02000000000000000000" pitchFamily="2" charset="0"/>
              </a:rPr>
              <a:t>। </a:t>
            </a:r>
            <a:r>
              <a:rPr lang="en-US" sz="2800" dirty="0" err="1">
                <a:solidFill>
                  <a:srgbClr val="002060"/>
                </a:solidFill>
                <a:latin typeface="NikoshBAN" panose="02000000000000000000" pitchFamily="2" charset="0"/>
                <a:cs typeface="NikoshBAN" panose="02000000000000000000" pitchFamily="2" charset="0"/>
              </a:rPr>
              <a:t>শহরে</a:t>
            </a:r>
            <a:r>
              <a:rPr lang="en-US" sz="2800" dirty="0">
                <a:solidFill>
                  <a:srgbClr val="002060"/>
                </a:solidFill>
                <a:latin typeface="NikoshBAN" panose="02000000000000000000" pitchFamily="2" charset="0"/>
                <a:cs typeface="NikoshBAN" panose="02000000000000000000" pitchFamily="2" charset="0"/>
              </a:rPr>
              <a:t> </a:t>
            </a:r>
            <a:r>
              <a:rPr lang="en-US" sz="2800" dirty="0" err="1">
                <a:solidFill>
                  <a:srgbClr val="002060"/>
                </a:solidFill>
                <a:latin typeface="NikoshBAN" panose="02000000000000000000" pitchFamily="2" charset="0"/>
                <a:cs typeface="NikoshBAN" panose="02000000000000000000" pitchFamily="2" charset="0"/>
              </a:rPr>
              <a:t>জনসংখ্যা</a:t>
            </a:r>
            <a:r>
              <a:rPr lang="en-US" sz="2800" dirty="0">
                <a:solidFill>
                  <a:srgbClr val="002060"/>
                </a:solidFill>
                <a:latin typeface="NikoshBAN" panose="02000000000000000000" pitchFamily="2" charset="0"/>
                <a:cs typeface="NikoshBAN" panose="02000000000000000000" pitchFamily="2" charset="0"/>
              </a:rPr>
              <a:t> </a:t>
            </a:r>
            <a:r>
              <a:rPr lang="en-US" sz="2800" dirty="0" err="1">
                <a:solidFill>
                  <a:srgbClr val="002060"/>
                </a:solidFill>
                <a:latin typeface="NikoshBAN" panose="02000000000000000000" pitchFamily="2" charset="0"/>
                <a:cs typeface="NikoshBAN" panose="02000000000000000000" pitchFamily="2" charset="0"/>
              </a:rPr>
              <a:t>বৃদ্ধির</a:t>
            </a:r>
            <a:r>
              <a:rPr lang="en-US" sz="2800" dirty="0">
                <a:solidFill>
                  <a:srgbClr val="002060"/>
                </a:solidFill>
                <a:latin typeface="NikoshBAN" panose="02000000000000000000" pitchFamily="2" charset="0"/>
                <a:cs typeface="NikoshBAN" panose="02000000000000000000" pitchFamily="2" charset="0"/>
              </a:rPr>
              <a:t> </a:t>
            </a:r>
            <a:r>
              <a:rPr lang="en-US" sz="2800" dirty="0" err="1">
                <a:solidFill>
                  <a:srgbClr val="002060"/>
                </a:solidFill>
                <a:latin typeface="NikoshBAN" panose="02000000000000000000" pitchFamily="2" charset="0"/>
                <a:cs typeface="NikoshBAN" panose="02000000000000000000" pitchFamily="2" charset="0"/>
              </a:rPr>
              <a:t>অন্যতম</a:t>
            </a:r>
            <a:r>
              <a:rPr lang="en-US" sz="2800" dirty="0">
                <a:solidFill>
                  <a:srgbClr val="002060"/>
                </a:solidFill>
                <a:latin typeface="NikoshBAN" panose="02000000000000000000" pitchFamily="2" charset="0"/>
                <a:cs typeface="NikoshBAN" panose="02000000000000000000" pitchFamily="2" charset="0"/>
              </a:rPr>
              <a:t> </a:t>
            </a:r>
            <a:r>
              <a:rPr lang="en-US" sz="2800" dirty="0" err="1">
                <a:solidFill>
                  <a:srgbClr val="002060"/>
                </a:solidFill>
                <a:latin typeface="NikoshBAN" panose="02000000000000000000" pitchFamily="2" charset="0"/>
                <a:cs typeface="NikoshBAN" panose="02000000000000000000" pitchFamily="2" charset="0"/>
              </a:rPr>
              <a:t>কারণ</a:t>
            </a:r>
            <a:r>
              <a:rPr lang="en-US" sz="2800" dirty="0">
                <a:solidFill>
                  <a:srgbClr val="002060"/>
                </a:solidFill>
                <a:latin typeface="NikoshBAN" panose="02000000000000000000" pitchFamily="2" charset="0"/>
                <a:cs typeface="NikoshBAN" panose="02000000000000000000" pitchFamily="2" charset="0"/>
              </a:rPr>
              <a:t> </a:t>
            </a:r>
            <a:r>
              <a:rPr lang="en-US" sz="2800" dirty="0" err="1">
                <a:solidFill>
                  <a:srgbClr val="002060"/>
                </a:solidFill>
                <a:latin typeface="NikoshBAN" panose="02000000000000000000" pitchFamily="2" charset="0"/>
                <a:cs typeface="NikoshBAN" panose="02000000000000000000" pitchFamily="2" charset="0"/>
              </a:rPr>
              <a:t>এই</a:t>
            </a:r>
            <a:r>
              <a:rPr lang="en-US" sz="2800" dirty="0">
                <a:solidFill>
                  <a:srgbClr val="002060"/>
                </a:solidFill>
                <a:latin typeface="NikoshBAN" panose="02000000000000000000" pitchFamily="2" charset="0"/>
                <a:cs typeface="NikoshBAN" panose="02000000000000000000" pitchFamily="2" charset="0"/>
              </a:rPr>
              <a:t> </a:t>
            </a:r>
            <a:r>
              <a:rPr lang="en-US" sz="2800" dirty="0" err="1">
                <a:solidFill>
                  <a:srgbClr val="002060"/>
                </a:solidFill>
                <a:latin typeface="NikoshBAN" panose="02000000000000000000" pitchFamily="2" charset="0"/>
                <a:cs typeface="NikoshBAN" panose="02000000000000000000" pitchFamily="2" charset="0"/>
              </a:rPr>
              <a:t>যে</a:t>
            </a:r>
            <a:r>
              <a:rPr lang="en-US" sz="2800" dirty="0">
                <a:solidFill>
                  <a:srgbClr val="002060"/>
                </a:solidFill>
                <a:latin typeface="NikoshBAN" panose="02000000000000000000" pitchFamily="2" charset="0"/>
                <a:cs typeface="NikoshBAN" panose="02000000000000000000" pitchFamily="2" charset="0"/>
              </a:rPr>
              <a:t>, </a:t>
            </a:r>
            <a:r>
              <a:rPr lang="en-US" sz="2800" dirty="0" err="1">
                <a:solidFill>
                  <a:srgbClr val="002060"/>
                </a:solidFill>
                <a:latin typeface="NikoshBAN" panose="02000000000000000000" pitchFamily="2" charset="0"/>
                <a:cs typeface="NikoshBAN" panose="02000000000000000000" pitchFamily="2" charset="0"/>
              </a:rPr>
              <a:t>দেশের</a:t>
            </a:r>
            <a:r>
              <a:rPr lang="en-US" sz="2800" dirty="0">
                <a:solidFill>
                  <a:srgbClr val="002060"/>
                </a:solidFill>
                <a:latin typeface="NikoshBAN" panose="02000000000000000000" pitchFamily="2" charset="0"/>
                <a:cs typeface="NikoshBAN" panose="02000000000000000000" pitchFamily="2" charset="0"/>
              </a:rPr>
              <a:t> </a:t>
            </a:r>
            <a:r>
              <a:rPr lang="en-US" sz="2800" dirty="0" err="1">
                <a:solidFill>
                  <a:srgbClr val="002060"/>
                </a:solidFill>
                <a:latin typeface="NikoshBAN" panose="02000000000000000000" pitchFamily="2" charset="0"/>
                <a:cs typeface="NikoshBAN" panose="02000000000000000000" pitchFamily="2" charset="0"/>
              </a:rPr>
              <a:t>এক</a:t>
            </a:r>
            <a:r>
              <a:rPr lang="en-US" sz="2800" dirty="0">
                <a:solidFill>
                  <a:srgbClr val="002060"/>
                </a:solidFill>
                <a:latin typeface="NikoshBAN" panose="02000000000000000000" pitchFamily="2" charset="0"/>
                <a:cs typeface="NikoshBAN" panose="02000000000000000000" pitchFamily="2" charset="0"/>
              </a:rPr>
              <a:t> </a:t>
            </a:r>
            <a:r>
              <a:rPr lang="en-US" sz="2800" dirty="0" err="1">
                <a:solidFill>
                  <a:srgbClr val="002060"/>
                </a:solidFill>
                <a:latin typeface="NikoshBAN" panose="02000000000000000000" pitchFamily="2" charset="0"/>
                <a:cs typeface="NikoshBAN" panose="02000000000000000000" pitchFamily="2" charset="0"/>
              </a:rPr>
              <a:t>তৃতীয়াংশ</a:t>
            </a:r>
            <a:r>
              <a:rPr lang="en-US" sz="2800" dirty="0">
                <a:solidFill>
                  <a:srgbClr val="002060"/>
                </a:solidFill>
                <a:latin typeface="NikoshBAN" panose="02000000000000000000" pitchFamily="2" charset="0"/>
                <a:cs typeface="NikoshBAN" panose="02000000000000000000" pitchFamily="2" charset="0"/>
              </a:rPr>
              <a:t> </a:t>
            </a:r>
            <a:r>
              <a:rPr lang="en-US" sz="2800" dirty="0" err="1">
                <a:solidFill>
                  <a:srgbClr val="002060"/>
                </a:solidFill>
                <a:latin typeface="NikoshBAN" panose="02000000000000000000" pitchFamily="2" charset="0"/>
                <a:cs typeface="NikoshBAN" panose="02000000000000000000" pitchFamily="2" charset="0"/>
              </a:rPr>
              <a:t>কল-কারখানার</a:t>
            </a:r>
            <a:r>
              <a:rPr lang="en-US" sz="2800" dirty="0">
                <a:solidFill>
                  <a:srgbClr val="002060"/>
                </a:solidFill>
                <a:latin typeface="NikoshBAN" panose="02000000000000000000" pitchFamily="2" charset="0"/>
                <a:cs typeface="NikoshBAN" panose="02000000000000000000" pitchFamily="2" charset="0"/>
              </a:rPr>
              <a:t> </a:t>
            </a:r>
            <a:r>
              <a:rPr lang="en-US" sz="2800" dirty="0" err="1">
                <a:solidFill>
                  <a:srgbClr val="002060"/>
                </a:solidFill>
                <a:latin typeface="NikoshBAN" panose="02000000000000000000" pitchFamily="2" charset="0"/>
                <a:cs typeface="NikoshBAN" panose="02000000000000000000" pitchFamily="2" charset="0"/>
              </a:rPr>
              <a:t>শহরে</a:t>
            </a:r>
            <a:r>
              <a:rPr lang="en-US" sz="2800" dirty="0">
                <a:solidFill>
                  <a:srgbClr val="002060"/>
                </a:solidFill>
                <a:latin typeface="NikoshBAN" panose="02000000000000000000" pitchFamily="2" charset="0"/>
                <a:cs typeface="NikoshBAN" panose="02000000000000000000" pitchFamily="2" charset="0"/>
              </a:rPr>
              <a:t> </a:t>
            </a:r>
            <a:r>
              <a:rPr lang="en-US" sz="2800" dirty="0" err="1">
                <a:solidFill>
                  <a:srgbClr val="002060"/>
                </a:solidFill>
                <a:latin typeface="NikoshBAN" panose="02000000000000000000" pitchFamily="2" charset="0"/>
                <a:cs typeface="NikoshBAN" panose="02000000000000000000" pitchFamily="2" charset="0"/>
              </a:rPr>
              <a:t>অবস্থিত</a:t>
            </a:r>
            <a:r>
              <a:rPr lang="en-US" sz="2800" dirty="0">
                <a:solidFill>
                  <a:srgbClr val="002060"/>
                </a:solidFill>
                <a:latin typeface="NikoshBAN" panose="02000000000000000000" pitchFamily="2" charset="0"/>
                <a:cs typeface="NikoshBAN" panose="02000000000000000000" pitchFamily="2" charset="0"/>
              </a:rPr>
              <a:t>। </a:t>
            </a:r>
            <a:r>
              <a:rPr lang="en-US" sz="2800" dirty="0" err="1">
                <a:solidFill>
                  <a:srgbClr val="002060"/>
                </a:solidFill>
                <a:latin typeface="NikoshBAN" panose="02000000000000000000" pitchFamily="2" charset="0"/>
                <a:cs typeface="NikoshBAN" panose="02000000000000000000" pitchFamily="2" charset="0"/>
              </a:rPr>
              <a:t>বাংলাদেশের</a:t>
            </a:r>
            <a:r>
              <a:rPr lang="en-US" sz="2800" dirty="0">
                <a:solidFill>
                  <a:srgbClr val="002060"/>
                </a:solidFill>
                <a:latin typeface="NikoshBAN" panose="02000000000000000000" pitchFamily="2" charset="0"/>
                <a:cs typeface="NikoshBAN" panose="02000000000000000000" pitchFamily="2" charset="0"/>
              </a:rPr>
              <a:t> </a:t>
            </a:r>
            <a:r>
              <a:rPr lang="en-US" sz="2800" dirty="0" err="1">
                <a:solidFill>
                  <a:srgbClr val="002060"/>
                </a:solidFill>
                <a:latin typeface="NikoshBAN" panose="02000000000000000000" pitchFamily="2" charset="0"/>
                <a:cs typeface="NikoshBAN" panose="02000000000000000000" pitchFamily="2" charset="0"/>
              </a:rPr>
              <a:t>নগর</a:t>
            </a:r>
            <a:r>
              <a:rPr lang="en-US" sz="2800" dirty="0">
                <a:solidFill>
                  <a:srgbClr val="002060"/>
                </a:solidFill>
                <a:latin typeface="NikoshBAN" panose="02000000000000000000" pitchFamily="2" charset="0"/>
                <a:cs typeface="NikoshBAN" panose="02000000000000000000" pitchFamily="2" charset="0"/>
              </a:rPr>
              <a:t> </a:t>
            </a:r>
            <a:r>
              <a:rPr lang="en-US" sz="2800" dirty="0" err="1">
                <a:solidFill>
                  <a:srgbClr val="002060"/>
                </a:solidFill>
                <a:latin typeface="NikoshBAN" panose="02000000000000000000" pitchFamily="2" charset="0"/>
                <a:cs typeface="NikoshBAN" panose="02000000000000000000" pitchFamily="2" charset="0"/>
              </a:rPr>
              <a:t>সমাজের</a:t>
            </a:r>
            <a:r>
              <a:rPr lang="en-US" sz="2800" dirty="0">
                <a:solidFill>
                  <a:srgbClr val="002060"/>
                </a:solidFill>
                <a:latin typeface="NikoshBAN" panose="02000000000000000000" pitchFamily="2" charset="0"/>
                <a:cs typeface="NikoshBAN" panose="02000000000000000000" pitchFamily="2" charset="0"/>
              </a:rPr>
              <a:t> </a:t>
            </a:r>
            <a:r>
              <a:rPr lang="en-US" sz="2800" dirty="0" err="1">
                <a:solidFill>
                  <a:srgbClr val="002060"/>
                </a:solidFill>
                <a:latin typeface="NikoshBAN" panose="02000000000000000000" pitchFamily="2" charset="0"/>
                <a:cs typeface="NikoshBAN" panose="02000000000000000000" pitchFamily="2" charset="0"/>
              </a:rPr>
              <a:t>সামাজিক</a:t>
            </a:r>
            <a:r>
              <a:rPr lang="en-US" sz="2800" dirty="0">
                <a:solidFill>
                  <a:srgbClr val="002060"/>
                </a:solidFill>
                <a:latin typeface="NikoshBAN" panose="02000000000000000000" pitchFamily="2" charset="0"/>
                <a:cs typeface="NikoshBAN" panose="02000000000000000000" pitchFamily="2" charset="0"/>
              </a:rPr>
              <a:t> </a:t>
            </a:r>
            <a:r>
              <a:rPr lang="en-US" sz="2800" dirty="0" err="1">
                <a:solidFill>
                  <a:srgbClr val="002060"/>
                </a:solidFill>
                <a:latin typeface="NikoshBAN" panose="02000000000000000000" pitchFamily="2" charset="0"/>
                <a:cs typeface="NikoshBAN" panose="02000000000000000000" pitchFamily="2" charset="0"/>
              </a:rPr>
              <a:t>স্তরবিন্যাসের</a:t>
            </a:r>
            <a:r>
              <a:rPr lang="en-US" sz="2800" dirty="0">
                <a:solidFill>
                  <a:srgbClr val="002060"/>
                </a:solidFill>
                <a:latin typeface="NikoshBAN" panose="02000000000000000000" pitchFamily="2" charset="0"/>
                <a:cs typeface="NikoshBAN" panose="02000000000000000000" pitchFamily="2" charset="0"/>
              </a:rPr>
              <a:t> </a:t>
            </a:r>
            <a:r>
              <a:rPr lang="en-US" sz="2800" dirty="0" err="1">
                <a:solidFill>
                  <a:srgbClr val="002060"/>
                </a:solidFill>
                <a:latin typeface="NikoshBAN" panose="02000000000000000000" pitchFamily="2" charset="0"/>
                <a:cs typeface="NikoshBAN" panose="02000000000000000000" pitchFamily="2" charset="0"/>
              </a:rPr>
              <a:t>ক্ষেত্রে</a:t>
            </a:r>
            <a:r>
              <a:rPr lang="en-US" sz="2800" dirty="0">
                <a:solidFill>
                  <a:srgbClr val="002060"/>
                </a:solidFill>
                <a:latin typeface="NikoshBAN" panose="02000000000000000000" pitchFamily="2" charset="0"/>
                <a:cs typeface="NikoshBAN" panose="02000000000000000000" pitchFamily="2" charset="0"/>
              </a:rPr>
              <a:t> </a:t>
            </a:r>
            <a:r>
              <a:rPr lang="en-US" sz="2800" dirty="0" err="1">
                <a:solidFill>
                  <a:srgbClr val="002060"/>
                </a:solidFill>
                <a:latin typeface="NikoshBAN" panose="02000000000000000000" pitchFamily="2" charset="0"/>
                <a:cs typeface="NikoshBAN" panose="02000000000000000000" pitchFamily="2" charset="0"/>
              </a:rPr>
              <a:t>সম্পত্তি</a:t>
            </a:r>
            <a:r>
              <a:rPr lang="en-US" sz="2800" dirty="0">
                <a:solidFill>
                  <a:srgbClr val="002060"/>
                </a:solidFill>
                <a:latin typeface="NikoshBAN" panose="02000000000000000000" pitchFamily="2" charset="0"/>
                <a:cs typeface="NikoshBAN" panose="02000000000000000000" pitchFamily="2" charset="0"/>
              </a:rPr>
              <a:t>, </a:t>
            </a:r>
            <a:r>
              <a:rPr lang="en-US" sz="2800" dirty="0" err="1">
                <a:solidFill>
                  <a:srgbClr val="002060"/>
                </a:solidFill>
                <a:latin typeface="NikoshBAN" panose="02000000000000000000" pitchFamily="2" charset="0"/>
                <a:cs typeface="NikoshBAN" panose="02000000000000000000" pitchFamily="2" charset="0"/>
              </a:rPr>
              <a:t>জেন্ডার</a:t>
            </a:r>
            <a:r>
              <a:rPr lang="en-US" sz="2800" dirty="0">
                <a:solidFill>
                  <a:srgbClr val="002060"/>
                </a:solidFill>
                <a:latin typeface="NikoshBAN" panose="02000000000000000000" pitchFamily="2" charset="0"/>
                <a:cs typeface="NikoshBAN" panose="02000000000000000000" pitchFamily="2" charset="0"/>
              </a:rPr>
              <a:t>, </a:t>
            </a:r>
            <a:r>
              <a:rPr lang="en-US" sz="2800" dirty="0" err="1">
                <a:solidFill>
                  <a:srgbClr val="002060"/>
                </a:solidFill>
                <a:latin typeface="NikoshBAN" panose="02000000000000000000" pitchFamily="2" charset="0"/>
                <a:cs typeface="NikoshBAN" panose="02000000000000000000" pitchFamily="2" charset="0"/>
              </a:rPr>
              <a:t>পেশা</a:t>
            </a:r>
            <a:r>
              <a:rPr lang="en-US" sz="2800" dirty="0">
                <a:solidFill>
                  <a:srgbClr val="002060"/>
                </a:solidFill>
                <a:latin typeface="NikoshBAN" panose="02000000000000000000" pitchFamily="2" charset="0"/>
                <a:cs typeface="NikoshBAN" panose="02000000000000000000" pitchFamily="2" charset="0"/>
              </a:rPr>
              <a:t>, </a:t>
            </a:r>
            <a:r>
              <a:rPr lang="en-US" sz="2800" dirty="0" err="1">
                <a:solidFill>
                  <a:srgbClr val="002060"/>
                </a:solidFill>
                <a:latin typeface="NikoshBAN" panose="02000000000000000000" pitchFamily="2" charset="0"/>
                <a:cs typeface="NikoshBAN" panose="02000000000000000000" pitchFamily="2" charset="0"/>
              </a:rPr>
              <a:t>মর্যাদা</a:t>
            </a:r>
            <a:r>
              <a:rPr lang="en-US" sz="2800" dirty="0">
                <a:solidFill>
                  <a:srgbClr val="002060"/>
                </a:solidFill>
                <a:latin typeface="NikoshBAN" panose="02000000000000000000" pitchFamily="2" charset="0"/>
                <a:cs typeface="NikoshBAN" panose="02000000000000000000" pitchFamily="2" charset="0"/>
              </a:rPr>
              <a:t>, </a:t>
            </a:r>
            <a:r>
              <a:rPr lang="en-US" sz="2800" dirty="0" err="1">
                <a:solidFill>
                  <a:srgbClr val="002060"/>
                </a:solidFill>
                <a:latin typeface="NikoshBAN" panose="02000000000000000000" pitchFamily="2" charset="0"/>
                <a:cs typeface="NikoshBAN" panose="02000000000000000000" pitchFamily="2" charset="0"/>
              </a:rPr>
              <a:t>ক্ষমতা</a:t>
            </a:r>
            <a:r>
              <a:rPr lang="en-US" sz="2800" dirty="0">
                <a:solidFill>
                  <a:srgbClr val="002060"/>
                </a:solidFill>
                <a:latin typeface="NikoshBAN" panose="02000000000000000000" pitchFamily="2" charset="0"/>
                <a:cs typeface="NikoshBAN" panose="02000000000000000000" pitchFamily="2" charset="0"/>
              </a:rPr>
              <a:t> ,</a:t>
            </a:r>
            <a:r>
              <a:rPr lang="en-US" sz="2800" dirty="0" err="1">
                <a:solidFill>
                  <a:srgbClr val="002060"/>
                </a:solidFill>
                <a:latin typeface="NikoshBAN" panose="02000000000000000000" pitchFamily="2" charset="0"/>
                <a:cs typeface="NikoshBAN" panose="02000000000000000000" pitchFamily="2" charset="0"/>
              </a:rPr>
              <a:t>শিক্ষা</a:t>
            </a:r>
            <a:r>
              <a:rPr lang="en-US" sz="2800" dirty="0">
                <a:solidFill>
                  <a:srgbClr val="002060"/>
                </a:solidFill>
                <a:latin typeface="NikoshBAN" panose="02000000000000000000" pitchFamily="2" charset="0"/>
                <a:cs typeface="NikoshBAN" panose="02000000000000000000" pitchFamily="2" charset="0"/>
              </a:rPr>
              <a:t> </a:t>
            </a:r>
            <a:r>
              <a:rPr lang="en-US" sz="2800" dirty="0" err="1">
                <a:solidFill>
                  <a:srgbClr val="002060"/>
                </a:solidFill>
                <a:latin typeface="NikoshBAN" panose="02000000000000000000" pitchFamily="2" charset="0"/>
                <a:cs typeface="NikoshBAN" panose="02000000000000000000" pitchFamily="2" charset="0"/>
              </a:rPr>
              <a:t>প্রভৃতি</a:t>
            </a:r>
            <a:r>
              <a:rPr lang="en-US" sz="2800" dirty="0">
                <a:solidFill>
                  <a:srgbClr val="002060"/>
                </a:solidFill>
                <a:latin typeface="NikoshBAN" panose="02000000000000000000" pitchFamily="2" charset="0"/>
                <a:cs typeface="NikoshBAN" panose="02000000000000000000" pitchFamily="2" charset="0"/>
              </a:rPr>
              <a:t> </a:t>
            </a:r>
            <a:r>
              <a:rPr lang="en-US" sz="2800" dirty="0" err="1">
                <a:solidFill>
                  <a:srgbClr val="002060"/>
                </a:solidFill>
                <a:latin typeface="NikoshBAN" panose="02000000000000000000" pitchFamily="2" charset="0"/>
                <a:cs typeface="NikoshBAN" panose="02000000000000000000" pitchFamily="2" charset="0"/>
              </a:rPr>
              <a:t>উপাদানের</a:t>
            </a:r>
            <a:r>
              <a:rPr lang="en-US" sz="2800" dirty="0">
                <a:solidFill>
                  <a:srgbClr val="002060"/>
                </a:solidFill>
                <a:latin typeface="NikoshBAN" panose="02000000000000000000" pitchFamily="2" charset="0"/>
                <a:cs typeface="NikoshBAN" panose="02000000000000000000" pitchFamily="2" charset="0"/>
              </a:rPr>
              <a:t> </a:t>
            </a:r>
            <a:r>
              <a:rPr lang="en-US" sz="2800" dirty="0" err="1">
                <a:solidFill>
                  <a:srgbClr val="002060"/>
                </a:solidFill>
                <a:latin typeface="NikoshBAN" panose="02000000000000000000" pitchFamily="2" charset="0"/>
                <a:cs typeface="NikoshBAN" panose="02000000000000000000" pitchFamily="2" charset="0"/>
              </a:rPr>
              <a:t>গুরুত্ব</a:t>
            </a:r>
            <a:r>
              <a:rPr lang="en-US" sz="2800" dirty="0">
                <a:solidFill>
                  <a:srgbClr val="002060"/>
                </a:solidFill>
                <a:latin typeface="NikoshBAN" panose="02000000000000000000" pitchFamily="2" charset="0"/>
                <a:cs typeface="NikoshBAN" panose="02000000000000000000" pitchFamily="2" charset="0"/>
              </a:rPr>
              <a:t> </a:t>
            </a:r>
            <a:r>
              <a:rPr lang="en-US" sz="2800" dirty="0" err="1">
                <a:solidFill>
                  <a:srgbClr val="002060"/>
                </a:solidFill>
                <a:latin typeface="NikoshBAN" panose="02000000000000000000" pitchFamily="2" charset="0"/>
                <a:cs typeface="NikoshBAN" panose="02000000000000000000" pitchFamily="2" charset="0"/>
              </a:rPr>
              <a:t>সর্বাধিক</a:t>
            </a:r>
            <a:r>
              <a:rPr lang="en-US" sz="2800" dirty="0">
                <a:solidFill>
                  <a:srgbClr val="002060"/>
                </a:solidFill>
                <a:latin typeface="NikoshBAN" panose="02000000000000000000" pitchFamily="2" charset="0"/>
                <a:cs typeface="NikoshBAN" panose="02000000000000000000" pitchFamily="2" charset="0"/>
              </a:rPr>
              <a:t>। </a:t>
            </a:r>
            <a:r>
              <a:rPr lang="en-US" sz="2800" dirty="0" err="1">
                <a:solidFill>
                  <a:srgbClr val="002060"/>
                </a:solidFill>
                <a:latin typeface="NikoshBAN" panose="02000000000000000000" pitchFamily="2" charset="0"/>
                <a:cs typeface="NikoshBAN" panose="02000000000000000000" pitchFamily="2" charset="0"/>
              </a:rPr>
              <a:t>নিচে</a:t>
            </a:r>
            <a:r>
              <a:rPr lang="en-US" sz="2800" dirty="0">
                <a:solidFill>
                  <a:srgbClr val="002060"/>
                </a:solidFill>
                <a:latin typeface="NikoshBAN" panose="02000000000000000000" pitchFamily="2" charset="0"/>
                <a:cs typeface="NikoshBAN" panose="02000000000000000000" pitchFamily="2" charset="0"/>
              </a:rPr>
              <a:t> </a:t>
            </a:r>
            <a:r>
              <a:rPr lang="en-US" sz="2800" dirty="0" err="1">
                <a:solidFill>
                  <a:srgbClr val="002060"/>
                </a:solidFill>
                <a:latin typeface="NikoshBAN" panose="02000000000000000000" pitchFamily="2" charset="0"/>
                <a:cs typeface="NikoshBAN" panose="02000000000000000000" pitchFamily="2" charset="0"/>
              </a:rPr>
              <a:t>এসব</a:t>
            </a:r>
            <a:r>
              <a:rPr lang="en-US" sz="2800" dirty="0">
                <a:solidFill>
                  <a:srgbClr val="002060"/>
                </a:solidFill>
                <a:latin typeface="NikoshBAN" panose="02000000000000000000" pitchFamily="2" charset="0"/>
                <a:cs typeface="NikoshBAN" panose="02000000000000000000" pitchFamily="2" charset="0"/>
              </a:rPr>
              <a:t> </a:t>
            </a:r>
            <a:r>
              <a:rPr lang="en-US" sz="2800" dirty="0" err="1">
                <a:solidFill>
                  <a:srgbClr val="002060"/>
                </a:solidFill>
                <a:latin typeface="NikoshBAN" panose="02000000000000000000" pitchFamily="2" charset="0"/>
                <a:cs typeface="NikoshBAN" panose="02000000000000000000" pitchFamily="2" charset="0"/>
              </a:rPr>
              <a:t>উপাদানের</a:t>
            </a:r>
            <a:r>
              <a:rPr lang="en-US" sz="2800" dirty="0">
                <a:solidFill>
                  <a:srgbClr val="002060"/>
                </a:solidFill>
                <a:latin typeface="NikoshBAN" panose="02000000000000000000" pitchFamily="2" charset="0"/>
                <a:cs typeface="NikoshBAN" panose="02000000000000000000" pitchFamily="2" charset="0"/>
              </a:rPr>
              <a:t> </a:t>
            </a:r>
            <a:r>
              <a:rPr lang="en-US" sz="2800" dirty="0" err="1">
                <a:solidFill>
                  <a:srgbClr val="002060"/>
                </a:solidFill>
                <a:latin typeface="NikoshBAN" panose="02000000000000000000" pitchFamily="2" charset="0"/>
                <a:cs typeface="NikoshBAN" panose="02000000000000000000" pitchFamily="2" charset="0"/>
              </a:rPr>
              <a:t>ভিত্তিতে</a:t>
            </a:r>
            <a:r>
              <a:rPr lang="en-US" sz="2800" dirty="0">
                <a:solidFill>
                  <a:srgbClr val="002060"/>
                </a:solidFill>
                <a:latin typeface="NikoshBAN" panose="02000000000000000000" pitchFamily="2" charset="0"/>
                <a:cs typeface="NikoshBAN" panose="02000000000000000000" pitchFamily="2" charset="0"/>
              </a:rPr>
              <a:t> </a:t>
            </a:r>
            <a:r>
              <a:rPr lang="en-US" sz="2800" dirty="0" err="1">
                <a:solidFill>
                  <a:srgbClr val="002060"/>
                </a:solidFill>
                <a:latin typeface="NikoshBAN" panose="02000000000000000000" pitchFamily="2" charset="0"/>
                <a:cs typeface="NikoshBAN" panose="02000000000000000000" pitchFamily="2" charset="0"/>
              </a:rPr>
              <a:t>নগর</a:t>
            </a:r>
            <a:r>
              <a:rPr lang="en-US" sz="2800" dirty="0">
                <a:solidFill>
                  <a:srgbClr val="002060"/>
                </a:solidFill>
                <a:latin typeface="NikoshBAN" panose="02000000000000000000" pitchFamily="2" charset="0"/>
                <a:cs typeface="NikoshBAN" panose="02000000000000000000" pitchFamily="2" charset="0"/>
              </a:rPr>
              <a:t> </a:t>
            </a:r>
            <a:r>
              <a:rPr lang="en-US" sz="2800" dirty="0" err="1">
                <a:solidFill>
                  <a:srgbClr val="002060"/>
                </a:solidFill>
                <a:latin typeface="NikoshBAN" panose="02000000000000000000" pitchFamily="2" charset="0"/>
                <a:cs typeface="NikoshBAN" panose="02000000000000000000" pitchFamily="2" charset="0"/>
              </a:rPr>
              <a:t>সমাজের</a:t>
            </a:r>
            <a:r>
              <a:rPr lang="en-US" sz="2800" dirty="0">
                <a:solidFill>
                  <a:srgbClr val="002060"/>
                </a:solidFill>
                <a:latin typeface="NikoshBAN" panose="02000000000000000000" pitchFamily="2" charset="0"/>
                <a:cs typeface="NikoshBAN" panose="02000000000000000000" pitchFamily="2" charset="0"/>
              </a:rPr>
              <a:t> </a:t>
            </a:r>
            <a:r>
              <a:rPr lang="en-US" sz="2800" dirty="0" err="1">
                <a:solidFill>
                  <a:srgbClr val="002060"/>
                </a:solidFill>
                <a:latin typeface="NikoshBAN" panose="02000000000000000000" pitchFamily="2" charset="0"/>
                <a:cs typeface="NikoshBAN" panose="02000000000000000000" pitchFamily="2" charset="0"/>
              </a:rPr>
              <a:t>স্তরায়ন</a:t>
            </a:r>
            <a:r>
              <a:rPr lang="en-US" sz="2800" dirty="0">
                <a:solidFill>
                  <a:srgbClr val="002060"/>
                </a:solidFill>
                <a:latin typeface="NikoshBAN" panose="02000000000000000000" pitchFamily="2" charset="0"/>
                <a:cs typeface="NikoshBAN" panose="02000000000000000000" pitchFamily="2" charset="0"/>
              </a:rPr>
              <a:t> </a:t>
            </a:r>
            <a:r>
              <a:rPr lang="en-US" sz="2800" dirty="0" err="1">
                <a:solidFill>
                  <a:srgbClr val="002060"/>
                </a:solidFill>
                <a:latin typeface="NikoshBAN" panose="02000000000000000000" pitchFamily="2" charset="0"/>
                <a:cs typeface="NikoshBAN" panose="02000000000000000000" pitchFamily="2" charset="0"/>
              </a:rPr>
              <a:t>সম্পর্কে</a:t>
            </a:r>
            <a:r>
              <a:rPr lang="en-US" sz="2800" dirty="0">
                <a:solidFill>
                  <a:srgbClr val="002060"/>
                </a:solidFill>
                <a:latin typeface="NikoshBAN" panose="02000000000000000000" pitchFamily="2" charset="0"/>
                <a:cs typeface="NikoshBAN" panose="02000000000000000000" pitchFamily="2" charset="0"/>
              </a:rPr>
              <a:t> </a:t>
            </a:r>
            <a:r>
              <a:rPr lang="en-US" sz="2800" dirty="0" err="1">
                <a:solidFill>
                  <a:srgbClr val="002060"/>
                </a:solidFill>
                <a:latin typeface="NikoshBAN" panose="02000000000000000000" pitchFamily="2" charset="0"/>
                <a:cs typeface="NikoshBAN" panose="02000000000000000000" pitchFamily="2" charset="0"/>
              </a:rPr>
              <a:t>আলোচনা</a:t>
            </a:r>
            <a:r>
              <a:rPr lang="en-US" sz="2800" dirty="0">
                <a:solidFill>
                  <a:srgbClr val="002060"/>
                </a:solidFill>
                <a:latin typeface="NikoshBAN" panose="02000000000000000000" pitchFamily="2" charset="0"/>
                <a:cs typeface="NikoshBAN" panose="02000000000000000000" pitchFamily="2" charset="0"/>
              </a:rPr>
              <a:t> </a:t>
            </a:r>
            <a:r>
              <a:rPr lang="en-US" sz="2800" dirty="0" err="1">
                <a:solidFill>
                  <a:srgbClr val="002060"/>
                </a:solidFill>
                <a:latin typeface="NikoshBAN" panose="02000000000000000000" pitchFamily="2" charset="0"/>
                <a:cs typeface="NikoshBAN" panose="02000000000000000000" pitchFamily="2" charset="0"/>
              </a:rPr>
              <a:t>করা</a:t>
            </a:r>
            <a:r>
              <a:rPr lang="en-US" sz="2800" dirty="0">
                <a:solidFill>
                  <a:srgbClr val="002060"/>
                </a:solidFill>
                <a:latin typeface="NikoshBAN" panose="02000000000000000000" pitchFamily="2" charset="0"/>
                <a:cs typeface="NikoshBAN" panose="02000000000000000000" pitchFamily="2" charset="0"/>
              </a:rPr>
              <a:t> </a:t>
            </a:r>
            <a:r>
              <a:rPr lang="en-US" sz="2800" dirty="0" err="1">
                <a:solidFill>
                  <a:srgbClr val="002060"/>
                </a:solidFill>
                <a:latin typeface="NikoshBAN" panose="02000000000000000000" pitchFamily="2" charset="0"/>
                <a:cs typeface="NikoshBAN" panose="02000000000000000000" pitchFamily="2" charset="0"/>
              </a:rPr>
              <a:t>হলো</a:t>
            </a:r>
            <a:r>
              <a:rPr lang="en-US" sz="2800" dirty="0">
                <a:solidFill>
                  <a:srgbClr val="002060"/>
                </a:solidFill>
                <a:latin typeface="NikoshBAN" panose="02000000000000000000" pitchFamily="2" charset="0"/>
                <a:cs typeface="NikoshBAN" panose="02000000000000000000" pitchFamily="2" charset="0"/>
              </a:rPr>
              <a:t>:</a:t>
            </a:r>
          </a:p>
        </p:txBody>
      </p:sp>
      <p:sp>
        <p:nvSpPr>
          <p:cNvPr id="2" name="Frame 1"/>
          <p:cNvSpPr/>
          <p:nvPr/>
        </p:nvSpPr>
        <p:spPr>
          <a:xfrm>
            <a:off x="1671736" y="522514"/>
            <a:ext cx="8003969" cy="1045029"/>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Rectangle 2"/>
          <p:cNvSpPr/>
          <p:nvPr/>
        </p:nvSpPr>
        <p:spPr>
          <a:xfrm>
            <a:off x="2061994" y="721862"/>
            <a:ext cx="7223452" cy="646331"/>
          </a:xfrm>
          <a:prstGeom prst="rect">
            <a:avLst/>
          </a:prstGeom>
        </p:spPr>
        <p:txBody>
          <a:bodyPr wrap="none">
            <a:spAutoFit/>
          </a:bodyPr>
          <a:lstStyle/>
          <a:p>
            <a:r>
              <a:rPr lang="en-US" sz="3600" dirty="0" err="1">
                <a:latin typeface="NikoshBAN" panose="02000000000000000000" pitchFamily="2" charset="0"/>
                <a:cs typeface="NikoshBAN" panose="02000000000000000000" pitchFamily="2" charset="0"/>
              </a:rPr>
              <a:t>বাংলাদেশের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শহুরে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সমাজের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সামাজিক</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স্তরবিন্যাস</a:t>
            </a:r>
            <a:r>
              <a:rPr lang="en-US" sz="3600" dirty="0">
                <a:latin typeface="NikoshBAN" panose="02000000000000000000" pitchFamily="2" charset="0"/>
                <a:cs typeface="NikoshBAN" panose="02000000000000000000" pitchFamily="2" charset="0"/>
              </a:rPr>
              <a:t>:</a:t>
            </a:r>
          </a:p>
        </p:txBody>
      </p:sp>
    </p:spTree>
    <p:extLst>
      <p:ext uri="{BB962C8B-B14F-4D97-AF65-F5344CB8AC3E}">
        <p14:creationId xmlns:p14="http://schemas.microsoft.com/office/powerpoint/2010/main" val="9589069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B4159-B544-D54C-B180-66430840E288}"/>
              </a:ext>
            </a:extLst>
          </p:cNvPr>
          <p:cNvSpPr>
            <a:spLocks noGrp="1"/>
          </p:cNvSpPr>
          <p:nvPr>
            <p:ph type="title"/>
          </p:nvPr>
        </p:nvSpPr>
        <p:spPr>
          <a:xfrm>
            <a:off x="653583" y="134586"/>
            <a:ext cx="8596668" cy="1320800"/>
          </a:xfrm>
        </p:spPr>
        <p:txBody>
          <a:bodyPr>
            <a:normAutofit fontScale="90000"/>
          </a:bodyPr>
          <a:lstStyle/>
          <a:p>
            <a:r>
              <a:rPr lang="en-US" sz="3100" dirty="0">
                <a:latin typeface="NikoshBAN" panose="02000000000000000000" pitchFamily="2" charset="0"/>
                <a:cs typeface="NikoshBAN" panose="02000000000000000000" pitchFamily="2" charset="0"/>
              </a:rPr>
              <a:t>ক. </a:t>
            </a:r>
            <a:r>
              <a:rPr lang="en-US" sz="3100" dirty="0" err="1">
                <a:solidFill>
                  <a:srgbClr val="002060"/>
                </a:solidFill>
                <a:highlight>
                  <a:srgbClr val="00FFFF"/>
                </a:highlight>
                <a:latin typeface="NikoshBAN" panose="02000000000000000000" pitchFamily="2" charset="0"/>
                <a:cs typeface="NikoshBAN" panose="02000000000000000000" pitchFamily="2" charset="0"/>
              </a:rPr>
              <a:t>সম্পত্তি</a:t>
            </a:r>
            <a:r>
              <a:rPr lang="en-US" sz="3100" dirty="0">
                <a:latin typeface="NikoshBAN" panose="02000000000000000000" pitchFamily="2" charset="0"/>
                <a:cs typeface="NikoshBAN" panose="02000000000000000000" pitchFamily="2" charset="0"/>
              </a:rPr>
              <a:t>:</a:t>
            </a:r>
            <a:br>
              <a:rPr lang="en-US" sz="3100" dirty="0">
                <a:latin typeface="NikoshBAN" panose="02000000000000000000" pitchFamily="2" charset="0"/>
                <a:cs typeface="NikoshBAN" panose="02000000000000000000" pitchFamily="2" charset="0"/>
              </a:rPr>
            </a:br>
            <a:r>
              <a:rPr lang="en-US" sz="3100" dirty="0" err="1">
                <a:solidFill>
                  <a:srgbClr val="002060"/>
                </a:solidFill>
                <a:latin typeface="NikoshBAN" panose="02000000000000000000" pitchFamily="2" charset="0"/>
                <a:cs typeface="NikoshBAN" panose="02000000000000000000" pitchFamily="2" charset="0"/>
              </a:rPr>
              <a:t>সম্পত্তি</a:t>
            </a:r>
            <a:r>
              <a:rPr lang="en-US" sz="3100" dirty="0">
                <a:solidFill>
                  <a:srgbClr val="002060"/>
                </a:solidFill>
                <a:latin typeface="NikoshBAN" panose="02000000000000000000" pitchFamily="2" charset="0"/>
                <a:cs typeface="NikoshBAN" panose="02000000000000000000" pitchFamily="2" charset="0"/>
              </a:rPr>
              <a:t>, </a:t>
            </a:r>
            <a:r>
              <a:rPr lang="en-US" sz="3100" dirty="0" err="1">
                <a:solidFill>
                  <a:srgbClr val="002060"/>
                </a:solidFill>
                <a:latin typeface="NikoshBAN" panose="02000000000000000000" pitchFamily="2" charset="0"/>
                <a:cs typeface="NikoshBAN" panose="02000000000000000000" pitchFamily="2" charset="0"/>
              </a:rPr>
              <a:t>শহর</a:t>
            </a:r>
            <a:r>
              <a:rPr lang="en-US" sz="3100" dirty="0">
                <a:solidFill>
                  <a:srgbClr val="002060"/>
                </a:solidFill>
                <a:latin typeface="NikoshBAN" panose="02000000000000000000" pitchFamily="2" charset="0"/>
                <a:cs typeface="NikoshBAN" panose="02000000000000000000" pitchFamily="2" charset="0"/>
              </a:rPr>
              <a:t> </a:t>
            </a:r>
            <a:r>
              <a:rPr lang="en-US" sz="3100" dirty="0" err="1">
                <a:solidFill>
                  <a:srgbClr val="002060"/>
                </a:solidFill>
                <a:latin typeface="NikoshBAN" panose="02000000000000000000" pitchFamily="2" charset="0"/>
                <a:cs typeface="NikoshBAN" panose="02000000000000000000" pitchFamily="2" charset="0"/>
              </a:rPr>
              <a:t>সামাজিক</a:t>
            </a:r>
            <a:r>
              <a:rPr lang="en-US" sz="3100" dirty="0">
                <a:solidFill>
                  <a:srgbClr val="002060"/>
                </a:solidFill>
                <a:latin typeface="NikoshBAN" panose="02000000000000000000" pitchFamily="2" charset="0"/>
                <a:cs typeface="NikoshBAN" panose="02000000000000000000" pitchFamily="2" charset="0"/>
              </a:rPr>
              <a:t> </a:t>
            </a:r>
            <a:r>
              <a:rPr lang="en-US" sz="3100" dirty="0" err="1">
                <a:solidFill>
                  <a:srgbClr val="002060"/>
                </a:solidFill>
                <a:latin typeface="NikoshBAN" panose="02000000000000000000" pitchFamily="2" charset="0"/>
                <a:cs typeface="NikoshBAN" panose="02000000000000000000" pitchFamily="2" charset="0"/>
              </a:rPr>
              <a:t>স্তরবিন্যাসের</a:t>
            </a:r>
            <a:r>
              <a:rPr lang="en-US" sz="3100" dirty="0">
                <a:solidFill>
                  <a:srgbClr val="002060"/>
                </a:solidFill>
                <a:latin typeface="NikoshBAN" panose="02000000000000000000" pitchFamily="2" charset="0"/>
                <a:cs typeface="NikoshBAN" panose="02000000000000000000" pitchFamily="2" charset="0"/>
              </a:rPr>
              <a:t> </a:t>
            </a:r>
            <a:r>
              <a:rPr lang="en-US" sz="3100" dirty="0" err="1">
                <a:solidFill>
                  <a:srgbClr val="002060"/>
                </a:solidFill>
                <a:latin typeface="NikoshBAN" panose="02000000000000000000" pitchFamily="2" charset="0"/>
                <a:cs typeface="NikoshBAN" panose="02000000000000000000" pitchFamily="2" charset="0"/>
              </a:rPr>
              <a:t>একটি</a:t>
            </a:r>
            <a:r>
              <a:rPr lang="en-US" sz="3100" dirty="0">
                <a:solidFill>
                  <a:srgbClr val="002060"/>
                </a:solidFill>
                <a:latin typeface="NikoshBAN" panose="02000000000000000000" pitchFamily="2" charset="0"/>
                <a:cs typeface="NikoshBAN" panose="02000000000000000000" pitchFamily="2" charset="0"/>
              </a:rPr>
              <a:t> </a:t>
            </a:r>
            <a:r>
              <a:rPr lang="en-US" sz="3100" dirty="0" err="1">
                <a:solidFill>
                  <a:srgbClr val="002060"/>
                </a:solidFill>
                <a:latin typeface="NikoshBAN" panose="02000000000000000000" pitchFamily="2" charset="0"/>
                <a:cs typeface="NikoshBAN" panose="02000000000000000000" pitchFamily="2" charset="0"/>
              </a:rPr>
              <a:t>মুখ্য</a:t>
            </a:r>
            <a:r>
              <a:rPr lang="en-US" sz="3100" dirty="0">
                <a:solidFill>
                  <a:srgbClr val="002060"/>
                </a:solidFill>
                <a:latin typeface="NikoshBAN" panose="02000000000000000000" pitchFamily="2" charset="0"/>
                <a:cs typeface="NikoshBAN" panose="02000000000000000000" pitchFamily="2" charset="0"/>
              </a:rPr>
              <a:t> </a:t>
            </a:r>
            <a:r>
              <a:rPr lang="en-US" sz="3100" dirty="0" err="1">
                <a:solidFill>
                  <a:srgbClr val="002060"/>
                </a:solidFill>
                <a:latin typeface="NikoshBAN" panose="02000000000000000000" pitchFamily="2" charset="0"/>
                <a:cs typeface="NikoshBAN" panose="02000000000000000000" pitchFamily="2" charset="0"/>
              </a:rPr>
              <a:t>উপাদান</a:t>
            </a:r>
            <a:r>
              <a:rPr lang="en-US" sz="3100" dirty="0">
                <a:solidFill>
                  <a:srgbClr val="002060"/>
                </a:solidFill>
                <a:latin typeface="NikoshBAN" panose="02000000000000000000" pitchFamily="2" charset="0"/>
                <a:cs typeface="NikoshBAN" panose="02000000000000000000" pitchFamily="2" charset="0"/>
              </a:rPr>
              <a:t>। </a:t>
            </a:r>
            <a:r>
              <a:rPr lang="en-US" sz="3100" dirty="0" err="1">
                <a:solidFill>
                  <a:srgbClr val="002060"/>
                </a:solidFill>
                <a:latin typeface="NikoshBAN" panose="02000000000000000000" pitchFamily="2" charset="0"/>
                <a:cs typeface="NikoshBAN" panose="02000000000000000000" pitchFamily="2" charset="0"/>
              </a:rPr>
              <a:t>সম্পত্তি</a:t>
            </a:r>
            <a:r>
              <a:rPr lang="en-US" sz="3100" dirty="0">
                <a:solidFill>
                  <a:srgbClr val="002060"/>
                </a:solidFill>
                <a:latin typeface="NikoshBAN" panose="02000000000000000000" pitchFamily="2" charset="0"/>
                <a:cs typeface="NikoshBAN" panose="02000000000000000000" pitchFamily="2" charset="0"/>
              </a:rPr>
              <a:t> </a:t>
            </a:r>
            <a:r>
              <a:rPr lang="en-US" sz="3100" dirty="0" err="1">
                <a:solidFill>
                  <a:srgbClr val="002060"/>
                </a:solidFill>
                <a:latin typeface="NikoshBAN" panose="02000000000000000000" pitchFamily="2" charset="0"/>
                <a:cs typeface="NikoshBAN" panose="02000000000000000000" pitchFamily="2" charset="0"/>
              </a:rPr>
              <a:t>কমবেশির</a:t>
            </a:r>
            <a:r>
              <a:rPr lang="en-US" sz="3100" dirty="0">
                <a:solidFill>
                  <a:srgbClr val="002060"/>
                </a:solidFill>
                <a:latin typeface="NikoshBAN" panose="02000000000000000000" pitchFamily="2" charset="0"/>
                <a:cs typeface="NikoshBAN" panose="02000000000000000000" pitchFamily="2" charset="0"/>
              </a:rPr>
              <a:t> </a:t>
            </a:r>
            <a:r>
              <a:rPr lang="en-US" sz="3100" dirty="0" err="1">
                <a:solidFill>
                  <a:srgbClr val="002060"/>
                </a:solidFill>
                <a:latin typeface="NikoshBAN" panose="02000000000000000000" pitchFamily="2" charset="0"/>
                <a:cs typeface="NikoshBAN" panose="02000000000000000000" pitchFamily="2" charset="0"/>
              </a:rPr>
              <a:t>কারণে</a:t>
            </a:r>
            <a:r>
              <a:rPr lang="en-US" sz="3100" dirty="0">
                <a:solidFill>
                  <a:srgbClr val="002060"/>
                </a:solidFill>
                <a:latin typeface="NikoshBAN" panose="02000000000000000000" pitchFamily="2" charset="0"/>
                <a:cs typeface="NikoshBAN" panose="02000000000000000000" pitchFamily="2" charset="0"/>
              </a:rPr>
              <a:t> </a:t>
            </a:r>
            <a:r>
              <a:rPr lang="en-US" sz="3100" dirty="0" err="1">
                <a:solidFill>
                  <a:srgbClr val="002060"/>
                </a:solidFill>
                <a:latin typeface="NikoshBAN" panose="02000000000000000000" pitchFamily="2" charset="0"/>
                <a:cs typeface="NikoshBAN" panose="02000000000000000000" pitchFamily="2" charset="0"/>
              </a:rPr>
              <a:t>সমাজে</a:t>
            </a:r>
            <a:r>
              <a:rPr lang="en-US" sz="3100" dirty="0">
                <a:solidFill>
                  <a:srgbClr val="002060"/>
                </a:solidFill>
                <a:latin typeface="NikoshBAN" panose="02000000000000000000" pitchFamily="2" charset="0"/>
                <a:cs typeface="NikoshBAN" panose="02000000000000000000" pitchFamily="2" charset="0"/>
              </a:rPr>
              <a:t> </a:t>
            </a:r>
            <a:r>
              <a:rPr lang="en-US" sz="3100" dirty="0" err="1">
                <a:solidFill>
                  <a:srgbClr val="002060"/>
                </a:solidFill>
                <a:latin typeface="NikoshBAN" panose="02000000000000000000" pitchFamily="2" charset="0"/>
                <a:cs typeface="NikoshBAN" panose="02000000000000000000" pitchFamily="2" charset="0"/>
              </a:rPr>
              <a:t>ব্যক্তির</a:t>
            </a:r>
            <a:r>
              <a:rPr lang="en-US" sz="3100" dirty="0">
                <a:solidFill>
                  <a:srgbClr val="002060"/>
                </a:solidFill>
                <a:latin typeface="NikoshBAN" panose="02000000000000000000" pitchFamily="2" charset="0"/>
                <a:cs typeface="NikoshBAN" panose="02000000000000000000" pitchFamily="2" charset="0"/>
              </a:rPr>
              <a:t> </a:t>
            </a:r>
            <a:r>
              <a:rPr lang="en-US" sz="3100" dirty="0" err="1">
                <a:solidFill>
                  <a:srgbClr val="002060"/>
                </a:solidFill>
                <a:latin typeface="NikoshBAN" panose="02000000000000000000" pitchFamily="2" charset="0"/>
                <a:cs typeface="NikoshBAN" panose="02000000000000000000" pitchFamily="2" charset="0"/>
              </a:rPr>
              <a:t>স্তরভেদে</a:t>
            </a:r>
            <a:r>
              <a:rPr lang="en-US" sz="3100" dirty="0">
                <a:solidFill>
                  <a:srgbClr val="002060"/>
                </a:solidFill>
                <a:latin typeface="NikoshBAN" panose="02000000000000000000" pitchFamily="2" charset="0"/>
                <a:cs typeface="NikoshBAN" panose="02000000000000000000" pitchFamily="2" charset="0"/>
              </a:rPr>
              <a:t> </a:t>
            </a:r>
            <a:r>
              <a:rPr lang="en-US" sz="3100" dirty="0" err="1">
                <a:solidFill>
                  <a:srgbClr val="002060"/>
                </a:solidFill>
                <a:latin typeface="NikoshBAN" panose="02000000000000000000" pitchFamily="2" charset="0"/>
                <a:cs typeface="NikoshBAN" panose="02000000000000000000" pitchFamily="2" charset="0"/>
              </a:rPr>
              <a:t>বিভিন্ন</a:t>
            </a:r>
            <a:r>
              <a:rPr lang="en-US" sz="3100" dirty="0">
                <a:solidFill>
                  <a:srgbClr val="002060"/>
                </a:solidFill>
                <a:latin typeface="NikoshBAN" panose="02000000000000000000" pitchFamily="2" charset="0"/>
                <a:cs typeface="NikoshBAN" panose="02000000000000000000" pitchFamily="2" charset="0"/>
              </a:rPr>
              <a:t> </a:t>
            </a:r>
            <a:r>
              <a:rPr lang="en-US" sz="3100" dirty="0" err="1">
                <a:solidFill>
                  <a:srgbClr val="002060"/>
                </a:solidFill>
                <a:latin typeface="NikoshBAN" panose="02000000000000000000" pitchFamily="2" charset="0"/>
                <a:cs typeface="NikoshBAN" panose="02000000000000000000" pitchFamily="2" charset="0"/>
              </a:rPr>
              <a:t>হয়ে</a:t>
            </a:r>
            <a:r>
              <a:rPr lang="en-US" sz="3100" dirty="0">
                <a:solidFill>
                  <a:srgbClr val="002060"/>
                </a:solidFill>
                <a:latin typeface="NikoshBAN" panose="02000000000000000000" pitchFamily="2" charset="0"/>
                <a:cs typeface="NikoshBAN" panose="02000000000000000000" pitchFamily="2" charset="0"/>
              </a:rPr>
              <a:t> </a:t>
            </a:r>
            <a:r>
              <a:rPr lang="en-US" sz="3100" dirty="0" err="1">
                <a:solidFill>
                  <a:srgbClr val="002060"/>
                </a:solidFill>
                <a:latin typeface="NikoshBAN" panose="02000000000000000000" pitchFamily="2" charset="0"/>
                <a:cs typeface="NikoshBAN" panose="02000000000000000000" pitchFamily="2" charset="0"/>
              </a:rPr>
              <a:t>থাকে</a:t>
            </a:r>
            <a:r>
              <a:rPr lang="en-US" sz="3100" dirty="0">
                <a:solidFill>
                  <a:srgbClr val="002060"/>
                </a:solidFill>
                <a:latin typeface="NikoshBAN" panose="02000000000000000000" pitchFamily="2" charset="0"/>
                <a:cs typeface="NikoshBAN" panose="02000000000000000000" pitchFamily="2" charset="0"/>
              </a:rPr>
              <a:t>। </a:t>
            </a:r>
            <a:r>
              <a:rPr lang="en-US" sz="3100" dirty="0" err="1">
                <a:solidFill>
                  <a:srgbClr val="002060"/>
                </a:solidFill>
                <a:latin typeface="NikoshBAN" panose="02000000000000000000" pitchFamily="2" charset="0"/>
                <a:cs typeface="NikoshBAN" panose="02000000000000000000" pitchFamily="2" charset="0"/>
              </a:rPr>
              <a:t>সম্পত্তির</a:t>
            </a:r>
            <a:r>
              <a:rPr lang="en-US" sz="3100" dirty="0">
                <a:solidFill>
                  <a:srgbClr val="002060"/>
                </a:solidFill>
                <a:latin typeface="NikoshBAN" panose="02000000000000000000" pitchFamily="2" charset="0"/>
                <a:cs typeface="NikoshBAN" panose="02000000000000000000" pitchFamily="2" charset="0"/>
              </a:rPr>
              <a:t> </a:t>
            </a:r>
            <a:r>
              <a:rPr lang="en-US" sz="3100" dirty="0" err="1">
                <a:solidFill>
                  <a:srgbClr val="002060"/>
                </a:solidFill>
                <a:latin typeface="NikoshBAN" panose="02000000000000000000" pitchFamily="2" charset="0"/>
                <a:cs typeface="NikoshBAN" panose="02000000000000000000" pitchFamily="2" charset="0"/>
              </a:rPr>
              <a:t>পরিমাণ</a:t>
            </a:r>
            <a:r>
              <a:rPr lang="en-US" sz="3100" dirty="0">
                <a:solidFill>
                  <a:srgbClr val="002060"/>
                </a:solidFill>
                <a:latin typeface="NikoshBAN" panose="02000000000000000000" pitchFamily="2" charset="0"/>
                <a:cs typeface="NikoshBAN" panose="02000000000000000000" pitchFamily="2" charset="0"/>
              </a:rPr>
              <a:t> </a:t>
            </a:r>
            <a:r>
              <a:rPr lang="en-US" sz="3100" dirty="0" err="1">
                <a:solidFill>
                  <a:srgbClr val="002060"/>
                </a:solidFill>
                <a:latin typeface="NikoshBAN" panose="02000000000000000000" pitchFamily="2" charset="0"/>
                <a:cs typeface="NikoshBAN" panose="02000000000000000000" pitchFamily="2" charset="0"/>
              </a:rPr>
              <a:t>তথা</a:t>
            </a:r>
            <a:r>
              <a:rPr lang="en-US" sz="3100" dirty="0">
                <a:solidFill>
                  <a:srgbClr val="002060"/>
                </a:solidFill>
                <a:latin typeface="NikoshBAN" panose="02000000000000000000" pitchFamily="2" charset="0"/>
                <a:cs typeface="NikoshBAN" panose="02000000000000000000" pitchFamily="2" charset="0"/>
              </a:rPr>
              <a:t> </a:t>
            </a:r>
            <a:r>
              <a:rPr lang="en-US" sz="3100" dirty="0" err="1">
                <a:solidFill>
                  <a:srgbClr val="002060"/>
                </a:solidFill>
                <a:latin typeface="NikoshBAN" panose="02000000000000000000" pitchFamily="2" charset="0"/>
                <a:cs typeface="NikoshBAN" panose="02000000000000000000" pitchFamily="2" charset="0"/>
              </a:rPr>
              <a:t>আয়ভেদে</a:t>
            </a:r>
            <a:r>
              <a:rPr lang="en-US" sz="3100" dirty="0">
                <a:solidFill>
                  <a:srgbClr val="002060"/>
                </a:solidFill>
                <a:latin typeface="NikoshBAN" panose="02000000000000000000" pitchFamily="2" charset="0"/>
                <a:cs typeface="NikoshBAN" panose="02000000000000000000" pitchFamily="2" charset="0"/>
              </a:rPr>
              <a:t> </a:t>
            </a:r>
            <a:r>
              <a:rPr lang="en-US" sz="3100" dirty="0" err="1">
                <a:solidFill>
                  <a:srgbClr val="002060"/>
                </a:solidFill>
                <a:latin typeface="NikoshBAN" panose="02000000000000000000" pitchFamily="2" charset="0"/>
                <a:cs typeface="NikoshBAN" panose="02000000000000000000" pitchFamily="2" charset="0"/>
              </a:rPr>
              <a:t>বাংলাদেশের</a:t>
            </a:r>
            <a:r>
              <a:rPr lang="en-US" sz="3100" dirty="0">
                <a:solidFill>
                  <a:srgbClr val="002060"/>
                </a:solidFill>
                <a:latin typeface="NikoshBAN" panose="02000000000000000000" pitchFamily="2" charset="0"/>
                <a:cs typeface="NikoshBAN" panose="02000000000000000000" pitchFamily="2" charset="0"/>
              </a:rPr>
              <a:t> </a:t>
            </a:r>
            <a:r>
              <a:rPr lang="en-US" sz="3100" dirty="0" err="1">
                <a:solidFill>
                  <a:srgbClr val="002060"/>
                </a:solidFill>
                <a:latin typeface="NikoshBAN" panose="02000000000000000000" pitchFamily="2" charset="0"/>
                <a:cs typeface="NikoshBAN" panose="02000000000000000000" pitchFamily="2" charset="0"/>
              </a:rPr>
              <a:t>নগর</a:t>
            </a:r>
            <a:r>
              <a:rPr lang="en-US" sz="3100" dirty="0">
                <a:solidFill>
                  <a:srgbClr val="002060"/>
                </a:solidFill>
                <a:latin typeface="NikoshBAN" panose="02000000000000000000" pitchFamily="2" charset="0"/>
                <a:cs typeface="NikoshBAN" panose="02000000000000000000" pitchFamily="2" charset="0"/>
              </a:rPr>
              <a:t> </a:t>
            </a:r>
            <a:r>
              <a:rPr lang="en-US" sz="3100" dirty="0" err="1">
                <a:solidFill>
                  <a:srgbClr val="002060"/>
                </a:solidFill>
                <a:latin typeface="NikoshBAN" panose="02000000000000000000" pitchFamily="2" charset="0"/>
                <a:cs typeface="NikoshBAN" panose="02000000000000000000" pitchFamily="2" charset="0"/>
              </a:rPr>
              <a:t>সমূহে</a:t>
            </a:r>
            <a:r>
              <a:rPr lang="en-US" sz="3100" dirty="0">
                <a:solidFill>
                  <a:srgbClr val="002060"/>
                </a:solidFill>
                <a:latin typeface="NikoshBAN" panose="02000000000000000000" pitchFamily="2" charset="0"/>
                <a:cs typeface="NikoshBAN" panose="02000000000000000000" pitchFamily="2" charset="0"/>
              </a:rPr>
              <a:t> </a:t>
            </a:r>
            <a:r>
              <a:rPr lang="en-US" sz="3100" dirty="0" err="1">
                <a:solidFill>
                  <a:srgbClr val="002060"/>
                </a:solidFill>
                <a:latin typeface="NikoshBAN" panose="02000000000000000000" pitchFamily="2" charset="0"/>
                <a:cs typeface="NikoshBAN" panose="02000000000000000000" pitchFamily="2" charset="0"/>
              </a:rPr>
              <a:t>পাঁচটি</a:t>
            </a:r>
            <a:r>
              <a:rPr lang="en-US" sz="3100" dirty="0">
                <a:solidFill>
                  <a:srgbClr val="002060"/>
                </a:solidFill>
                <a:latin typeface="NikoshBAN" panose="02000000000000000000" pitchFamily="2" charset="0"/>
                <a:cs typeface="NikoshBAN" panose="02000000000000000000" pitchFamily="2" charset="0"/>
              </a:rPr>
              <a:t> </a:t>
            </a:r>
            <a:r>
              <a:rPr lang="en-US" sz="3100" dirty="0" err="1">
                <a:solidFill>
                  <a:srgbClr val="002060"/>
                </a:solidFill>
                <a:latin typeface="NikoshBAN" panose="02000000000000000000" pitchFamily="2" charset="0"/>
                <a:cs typeface="NikoshBAN" panose="02000000000000000000" pitchFamily="2" charset="0"/>
              </a:rPr>
              <a:t>শ্রেণী</a:t>
            </a:r>
            <a:r>
              <a:rPr lang="en-US" sz="3100" dirty="0">
                <a:solidFill>
                  <a:srgbClr val="002060"/>
                </a:solidFill>
                <a:latin typeface="NikoshBAN" panose="02000000000000000000" pitchFamily="2" charset="0"/>
                <a:cs typeface="NikoshBAN" panose="02000000000000000000" pitchFamily="2" charset="0"/>
              </a:rPr>
              <a:t> </a:t>
            </a:r>
            <a:r>
              <a:rPr lang="en-US" sz="3100" dirty="0" err="1">
                <a:solidFill>
                  <a:srgbClr val="002060"/>
                </a:solidFill>
                <a:latin typeface="NikoshBAN" panose="02000000000000000000" pitchFamily="2" charset="0"/>
                <a:cs typeface="NikoshBAN" panose="02000000000000000000" pitchFamily="2" charset="0"/>
              </a:rPr>
              <a:t>লক্ষ্য</a:t>
            </a:r>
            <a:r>
              <a:rPr lang="en-US" sz="3100" dirty="0">
                <a:solidFill>
                  <a:srgbClr val="002060"/>
                </a:solidFill>
                <a:latin typeface="NikoshBAN" panose="02000000000000000000" pitchFamily="2" charset="0"/>
                <a:cs typeface="NikoshBAN" panose="02000000000000000000" pitchFamily="2" charset="0"/>
              </a:rPr>
              <a:t> </a:t>
            </a:r>
            <a:r>
              <a:rPr lang="en-US" sz="3100" dirty="0" err="1">
                <a:solidFill>
                  <a:srgbClr val="002060"/>
                </a:solidFill>
                <a:latin typeface="NikoshBAN" panose="02000000000000000000" pitchFamily="2" charset="0"/>
                <a:cs typeface="NikoshBAN" panose="02000000000000000000" pitchFamily="2" charset="0"/>
              </a:rPr>
              <a:t>করা</a:t>
            </a:r>
            <a:r>
              <a:rPr lang="en-US" sz="3100" dirty="0">
                <a:solidFill>
                  <a:srgbClr val="002060"/>
                </a:solidFill>
                <a:latin typeface="NikoshBAN" panose="02000000000000000000" pitchFamily="2" charset="0"/>
                <a:cs typeface="NikoshBAN" panose="02000000000000000000" pitchFamily="2" charset="0"/>
              </a:rPr>
              <a:t> </a:t>
            </a:r>
            <a:r>
              <a:rPr lang="en-US" sz="3100" dirty="0" err="1">
                <a:solidFill>
                  <a:srgbClr val="002060"/>
                </a:solidFill>
                <a:latin typeface="NikoshBAN" panose="02000000000000000000" pitchFamily="2" charset="0"/>
                <a:cs typeface="NikoshBAN" panose="02000000000000000000" pitchFamily="2" charset="0"/>
              </a:rPr>
              <a:t>যায়</a:t>
            </a:r>
            <a:r>
              <a:rPr lang="en-US" sz="3100" dirty="0">
                <a:solidFill>
                  <a:srgbClr val="002060"/>
                </a:solidFill>
                <a:latin typeface="NikoshBAN" panose="02000000000000000000" pitchFamily="2" charset="0"/>
                <a:cs typeface="NikoshBAN" panose="02000000000000000000" pitchFamily="2" charset="0"/>
              </a:rPr>
              <a:t>। </a:t>
            </a:r>
            <a:r>
              <a:rPr lang="en-US" sz="3100" dirty="0" err="1">
                <a:solidFill>
                  <a:srgbClr val="002060"/>
                </a:solidFill>
                <a:latin typeface="NikoshBAN" panose="02000000000000000000" pitchFamily="2" charset="0"/>
                <a:cs typeface="NikoshBAN" panose="02000000000000000000" pitchFamily="2" charset="0"/>
              </a:rPr>
              <a:t>যথা</a:t>
            </a:r>
            <a:r>
              <a:rPr lang="en-US" sz="3100" dirty="0">
                <a:solidFill>
                  <a:srgbClr val="002060"/>
                </a:solidFill>
                <a:latin typeface="NikoshBAN" panose="02000000000000000000" pitchFamily="2" charset="0"/>
                <a:cs typeface="NikoshBAN" panose="02000000000000000000" pitchFamily="2" charset="0"/>
              </a:rPr>
              <a:t>-</a:t>
            </a:r>
            <a:r>
              <a:rPr lang="en-US" dirty="0"/>
              <a:t>
</a:t>
            </a:r>
          </a:p>
        </p:txBody>
      </p:sp>
      <p:sp>
        <p:nvSpPr>
          <p:cNvPr id="3" name="Content Placeholder 2">
            <a:extLst>
              <a:ext uri="{FF2B5EF4-FFF2-40B4-BE49-F238E27FC236}">
                <a16:creationId xmlns:a16="http://schemas.microsoft.com/office/drawing/2014/main" id="{6A4BFC56-94B8-3B41-84D6-2112AFF3C454}"/>
              </a:ext>
            </a:extLst>
          </p:cNvPr>
          <p:cNvSpPr>
            <a:spLocks noGrp="1"/>
          </p:cNvSpPr>
          <p:nvPr>
            <p:ph sz="quarter" idx="13"/>
          </p:nvPr>
        </p:nvSpPr>
        <p:spPr>
          <a:xfrm>
            <a:off x="177504" y="1875603"/>
            <a:ext cx="10363826" cy="3218329"/>
          </a:xfrm>
        </p:spPr>
        <p:txBody>
          <a:bodyPr>
            <a:noAutofit/>
          </a:bodyPr>
          <a:lstStyle/>
          <a:p>
            <a:r>
              <a:rPr lang="en-US" sz="2400" dirty="0" err="1">
                <a:highlight>
                  <a:srgbClr val="00FF00"/>
                </a:highlight>
                <a:latin typeface="NikoshBAN" panose="02000000000000000000" pitchFamily="2" charset="0"/>
                <a:cs typeface="NikoshBAN" panose="02000000000000000000" pitchFamily="2" charset="0"/>
              </a:rPr>
              <a:t>উচ্চবিত্ত</a:t>
            </a:r>
            <a:r>
              <a:rPr lang="en-US" sz="2400" dirty="0">
                <a:latin typeface="NikoshBAN" panose="02000000000000000000" pitchFamily="2" charset="0"/>
                <a:cs typeface="NikoshBAN" panose="02000000000000000000" pitchFamily="2" charset="0"/>
              </a:rPr>
              <a:t>: </a:t>
            </a:r>
            <a:r>
              <a:rPr lang="en-US" sz="2400" dirty="0" err="1">
                <a:solidFill>
                  <a:schemeClr val="accent4"/>
                </a:solidFill>
                <a:latin typeface="NikoshBAN" panose="02000000000000000000" pitchFamily="2" charset="0"/>
                <a:cs typeface="NikoshBAN" panose="02000000000000000000" pitchFamily="2" charset="0"/>
              </a:rPr>
              <a:t>বাংলাদেশের</a:t>
            </a:r>
            <a:r>
              <a:rPr lang="en-US" sz="2400" dirty="0">
                <a:solidFill>
                  <a:schemeClr val="accent4"/>
                </a:solidFill>
                <a:latin typeface="NikoshBAN" panose="02000000000000000000" pitchFamily="2" charset="0"/>
                <a:cs typeface="NikoshBAN" panose="02000000000000000000" pitchFamily="2" charset="0"/>
              </a:rPr>
              <a:t> </a:t>
            </a:r>
            <a:r>
              <a:rPr lang="en-US" sz="2400" dirty="0" err="1">
                <a:solidFill>
                  <a:schemeClr val="accent4"/>
                </a:solidFill>
                <a:latin typeface="NikoshBAN" panose="02000000000000000000" pitchFamily="2" charset="0"/>
                <a:cs typeface="NikoshBAN" panose="02000000000000000000" pitchFamily="2" charset="0"/>
              </a:rPr>
              <a:t>শহুরের</a:t>
            </a:r>
            <a:r>
              <a:rPr lang="en-US" sz="2400" dirty="0">
                <a:solidFill>
                  <a:schemeClr val="accent4"/>
                </a:solidFill>
                <a:latin typeface="NikoshBAN" panose="02000000000000000000" pitchFamily="2" charset="0"/>
                <a:cs typeface="NikoshBAN" panose="02000000000000000000" pitchFamily="2" charset="0"/>
              </a:rPr>
              <a:t> </a:t>
            </a:r>
            <a:r>
              <a:rPr lang="en-US" sz="2400" dirty="0" err="1">
                <a:solidFill>
                  <a:schemeClr val="accent4"/>
                </a:solidFill>
                <a:latin typeface="NikoshBAN" panose="02000000000000000000" pitchFamily="2" charset="0"/>
                <a:cs typeface="NikoshBAN" panose="02000000000000000000" pitchFamily="2" charset="0"/>
              </a:rPr>
              <a:t>সমাজের</a:t>
            </a:r>
            <a:r>
              <a:rPr lang="en-US" sz="2400" dirty="0">
                <a:solidFill>
                  <a:schemeClr val="accent4"/>
                </a:solidFill>
                <a:latin typeface="NikoshBAN" panose="02000000000000000000" pitchFamily="2" charset="0"/>
                <a:cs typeface="NikoshBAN" panose="02000000000000000000" pitchFamily="2" charset="0"/>
              </a:rPr>
              <a:t> </a:t>
            </a:r>
            <a:r>
              <a:rPr lang="en-US" sz="2400" dirty="0" err="1">
                <a:solidFill>
                  <a:schemeClr val="accent4"/>
                </a:solidFill>
                <a:latin typeface="NikoshBAN" panose="02000000000000000000" pitchFamily="2" charset="0"/>
                <a:cs typeface="NikoshBAN" panose="02000000000000000000" pitchFamily="2" charset="0"/>
              </a:rPr>
              <a:t>উচ্চবিত্ত</a:t>
            </a:r>
            <a:r>
              <a:rPr lang="en-US" sz="2400" dirty="0">
                <a:solidFill>
                  <a:schemeClr val="accent4"/>
                </a:solidFill>
                <a:latin typeface="NikoshBAN" panose="02000000000000000000" pitchFamily="2" charset="0"/>
                <a:cs typeface="NikoshBAN" panose="02000000000000000000" pitchFamily="2" charset="0"/>
              </a:rPr>
              <a:t> </a:t>
            </a:r>
            <a:r>
              <a:rPr lang="en-US" sz="2400" dirty="0" err="1">
                <a:solidFill>
                  <a:schemeClr val="accent4"/>
                </a:solidFill>
                <a:latin typeface="NikoshBAN" panose="02000000000000000000" pitchFamily="2" charset="0"/>
                <a:cs typeface="NikoshBAN" panose="02000000000000000000" pitchFamily="2" charset="0"/>
              </a:rPr>
              <a:t>বলতে</a:t>
            </a:r>
            <a:r>
              <a:rPr lang="en-US" sz="2400" dirty="0">
                <a:solidFill>
                  <a:schemeClr val="accent4"/>
                </a:solidFill>
                <a:latin typeface="NikoshBAN" panose="02000000000000000000" pitchFamily="2" charset="0"/>
                <a:cs typeface="NikoshBAN" panose="02000000000000000000" pitchFamily="2" charset="0"/>
              </a:rPr>
              <a:t> </a:t>
            </a:r>
            <a:r>
              <a:rPr lang="en-US" sz="2400" dirty="0" err="1">
                <a:solidFill>
                  <a:schemeClr val="accent4"/>
                </a:solidFill>
                <a:latin typeface="NikoshBAN" panose="02000000000000000000" pitchFamily="2" charset="0"/>
                <a:cs typeface="NikoshBAN" panose="02000000000000000000" pitchFamily="2" charset="0"/>
              </a:rPr>
              <a:t>আমলা</a:t>
            </a:r>
            <a:r>
              <a:rPr lang="en-US" sz="2400" dirty="0">
                <a:solidFill>
                  <a:schemeClr val="accent4"/>
                </a:solidFill>
                <a:latin typeface="NikoshBAN" panose="02000000000000000000" pitchFamily="2" charset="0"/>
                <a:cs typeface="NikoshBAN" panose="02000000000000000000" pitchFamily="2" charset="0"/>
              </a:rPr>
              <a:t>, </a:t>
            </a:r>
            <a:r>
              <a:rPr lang="en-US" sz="2400" dirty="0" err="1">
                <a:solidFill>
                  <a:schemeClr val="accent4"/>
                </a:solidFill>
                <a:latin typeface="NikoshBAN" panose="02000000000000000000" pitchFamily="2" charset="0"/>
                <a:cs typeface="NikoshBAN" panose="02000000000000000000" pitchFamily="2" charset="0"/>
              </a:rPr>
              <a:t>শিল্পপতি</a:t>
            </a:r>
            <a:r>
              <a:rPr lang="en-US" sz="2400" dirty="0">
                <a:solidFill>
                  <a:schemeClr val="accent4"/>
                </a:solidFill>
                <a:latin typeface="NikoshBAN" panose="02000000000000000000" pitchFamily="2" charset="0"/>
                <a:cs typeface="NikoshBAN" panose="02000000000000000000" pitchFamily="2" charset="0"/>
              </a:rPr>
              <a:t> ও </a:t>
            </a:r>
            <a:r>
              <a:rPr lang="en-US" sz="2400" dirty="0" err="1">
                <a:solidFill>
                  <a:schemeClr val="accent4"/>
                </a:solidFill>
                <a:latin typeface="NikoshBAN" panose="02000000000000000000" pitchFamily="2" charset="0"/>
                <a:cs typeface="NikoshBAN" panose="02000000000000000000" pitchFamily="2" charset="0"/>
              </a:rPr>
              <a:t>নানা</a:t>
            </a:r>
            <a:r>
              <a:rPr lang="en-US" sz="2400" dirty="0">
                <a:solidFill>
                  <a:schemeClr val="accent4"/>
                </a:solidFill>
                <a:latin typeface="NikoshBAN" panose="02000000000000000000" pitchFamily="2" charset="0"/>
                <a:cs typeface="NikoshBAN" panose="02000000000000000000" pitchFamily="2" charset="0"/>
              </a:rPr>
              <a:t> </a:t>
            </a:r>
            <a:r>
              <a:rPr lang="en-US" sz="2400" dirty="0" err="1">
                <a:solidFill>
                  <a:schemeClr val="accent4"/>
                </a:solidFill>
                <a:latin typeface="NikoshBAN" panose="02000000000000000000" pitchFamily="2" charset="0"/>
                <a:cs typeface="NikoshBAN" panose="02000000000000000000" pitchFamily="2" charset="0"/>
              </a:rPr>
              <a:t>ধরনের</a:t>
            </a:r>
            <a:r>
              <a:rPr lang="en-US" sz="2400" dirty="0">
                <a:solidFill>
                  <a:schemeClr val="accent4"/>
                </a:solidFill>
                <a:latin typeface="NikoshBAN" panose="02000000000000000000" pitchFamily="2" charset="0"/>
                <a:cs typeface="NikoshBAN" panose="02000000000000000000" pitchFamily="2" charset="0"/>
              </a:rPr>
              <a:t> </a:t>
            </a:r>
            <a:r>
              <a:rPr lang="en-US" sz="2400" dirty="0" err="1">
                <a:solidFill>
                  <a:schemeClr val="accent4"/>
                </a:solidFill>
                <a:latin typeface="NikoshBAN" panose="02000000000000000000" pitchFamily="2" charset="0"/>
                <a:cs typeface="NikoshBAN" panose="02000000000000000000" pitchFamily="2" charset="0"/>
              </a:rPr>
              <a:t>বৃহ</a:t>
            </a:r>
            <a:r>
              <a:rPr lang="en-US" sz="2400" dirty="0">
                <a:solidFill>
                  <a:schemeClr val="accent4"/>
                </a:solidFill>
                <a:latin typeface="NikoshBAN" panose="02000000000000000000" pitchFamily="2" charset="0"/>
                <a:cs typeface="NikoshBAN" panose="02000000000000000000" pitchFamily="2" charset="0"/>
              </a:rPr>
              <a:t>ৎ </a:t>
            </a:r>
            <a:r>
              <a:rPr lang="en-US" sz="2400" dirty="0" err="1">
                <a:solidFill>
                  <a:schemeClr val="accent4"/>
                </a:solidFill>
                <a:latin typeface="NikoshBAN" panose="02000000000000000000" pitchFamily="2" charset="0"/>
                <a:cs typeface="NikoshBAN" panose="02000000000000000000" pitchFamily="2" charset="0"/>
              </a:rPr>
              <a:t>ব্যবসা</a:t>
            </a:r>
            <a:r>
              <a:rPr lang="en-US" sz="2400" dirty="0">
                <a:solidFill>
                  <a:schemeClr val="accent4"/>
                </a:solidFill>
                <a:latin typeface="NikoshBAN" panose="02000000000000000000" pitchFamily="2" charset="0"/>
                <a:cs typeface="NikoshBAN" panose="02000000000000000000" pitchFamily="2" charset="0"/>
              </a:rPr>
              <a:t> </a:t>
            </a:r>
            <a:r>
              <a:rPr lang="en-US" sz="2400" dirty="0" err="1">
                <a:solidFill>
                  <a:schemeClr val="accent4"/>
                </a:solidFill>
                <a:latin typeface="NikoshBAN" panose="02000000000000000000" pitchFamily="2" charset="0"/>
                <a:cs typeface="NikoshBAN" panose="02000000000000000000" pitchFamily="2" charset="0"/>
              </a:rPr>
              <a:t>প্রতিষ্ঠা্নের</a:t>
            </a:r>
            <a:r>
              <a:rPr lang="en-US" sz="2400" dirty="0">
                <a:solidFill>
                  <a:schemeClr val="accent4"/>
                </a:solidFill>
                <a:latin typeface="NikoshBAN" panose="02000000000000000000" pitchFamily="2" charset="0"/>
                <a:cs typeface="NikoshBAN" panose="02000000000000000000" pitchFamily="2" charset="0"/>
              </a:rPr>
              <a:t> </a:t>
            </a:r>
            <a:r>
              <a:rPr lang="en-US" sz="2400" dirty="0" err="1">
                <a:solidFill>
                  <a:schemeClr val="accent4"/>
                </a:solidFill>
                <a:latin typeface="NikoshBAN" panose="02000000000000000000" pitchFamily="2" charset="0"/>
                <a:cs typeface="NikoshBAN" panose="02000000000000000000" pitchFamily="2" charset="0"/>
              </a:rPr>
              <a:t>মালিকদেরকেই</a:t>
            </a:r>
            <a:r>
              <a:rPr lang="en-US" sz="2400" dirty="0">
                <a:solidFill>
                  <a:schemeClr val="accent4"/>
                </a:solidFill>
                <a:latin typeface="NikoshBAN" panose="02000000000000000000" pitchFamily="2" charset="0"/>
                <a:cs typeface="NikoshBAN" panose="02000000000000000000" pitchFamily="2" charset="0"/>
              </a:rPr>
              <a:t> </a:t>
            </a:r>
            <a:r>
              <a:rPr lang="en-US" sz="2400" dirty="0" err="1">
                <a:solidFill>
                  <a:schemeClr val="accent4"/>
                </a:solidFill>
                <a:latin typeface="NikoshBAN" panose="02000000000000000000" pitchFamily="2" charset="0"/>
                <a:cs typeface="NikoshBAN" panose="02000000000000000000" pitchFamily="2" charset="0"/>
              </a:rPr>
              <a:t>বুঝিয়ে</a:t>
            </a:r>
            <a:r>
              <a:rPr lang="en-US" sz="2400" dirty="0">
                <a:solidFill>
                  <a:schemeClr val="accent4"/>
                </a:solidFill>
                <a:latin typeface="NikoshBAN" panose="02000000000000000000" pitchFamily="2" charset="0"/>
                <a:cs typeface="NikoshBAN" panose="02000000000000000000" pitchFamily="2" charset="0"/>
              </a:rPr>
              <a:t> </a:t>
            </a:r>
            <a:r>
              <a:rPr lang="en-US" sz="2400" dirty="0" err="1">
                <a:solidFill>
                  <a:schemeClr val="accent4"/>
                </a:solidFill>
                <a:latin typeface="NikoshBAN" panose="02000000000000000000" pitchFamily="2" charset="0"/>
                <a:cs typeface="NikoshBAN" panose="02000000000000000000" pitchFamily="2" charset="0"/>
              </a:rPr>
              <a:t>থাকে</a:t>
            </a:r>
            <a:r>
              <a:rPr lang="en-US" sz="2400" dirty="0">
                <a:solidFill>
                  <a:schemeClr val="accent4"/>
                </a:solidFill>
                <a:latin typeface="NikoshBAN" panose="02000000000000000000" pitchFamily="2" charset="0"/>
                <a:cs typeface="NikoshBAN" panose="02000000000000000000" pitchFamily="2" charset="0"/>
              </a:rPr>
              <a:t>।</a:t>
            </a:r>
          </a:p>
          <a:p>
            <a:r>
              <a:rPr lang="en-US" sz="2400" dirty="0" err="1">
                <a:solidFill>
                  <a:srgbClr val="002060"/>
                </a:solidFill>
                <a:highlight>
                  <a:srgbClr val="808000"/>
                </a:highlight>
                <a:latin typeface="NikoshBAN" panose="02000000000000000000" pitchFamily="2" charset="0"/>
                <a:cs typeface="NikoshBAN" panose="02000000000000000000" pitchFamily="2" charset="0"/>
              </a:rPr>
              <a:t>উচ্চ</a:t>
            </a:r>
            <a:r>
              <a:rPr lang="en-US" sz="2400" dirty="0">
                <a:solidFill>
                  <a:srgbClr val="002060"/>
                </a:solidFill>
                <a:highlight>
                  <a:srgbClr val="808000"/>
                </a:highlight>
                <a:latin typeface="NikoshBAN" panose="02000000000000000000" pitchFamily="2" charset="0"/>
                <a:cs typeface="NikoshBAN" panose="02000000000000000000" pitchFamily="2" charset="0"/>
              </a:rPr>
              <a:t> </a:t>
            </a:r>
            <a:r>
              <a:rPr lang="en-US" sz="2400" dirty="0" err="1">
                <a:solidFill>
                  <a:srgbClr val="002060"/>
                </a:solidFill>
                <a:highlight>
                  <a:srgbClr val="808000"/>
                </a:highlight>
                <a:latin typeface="NikoshBAN" panose="02000000000000000000" pitchFamily="2" charset="0"/>
                <a:cs typeface="NikoshBAN" panose="02000000000000000000" pitchFamily="2" charset="0"/>
              </a:rPr>
              <a:t>মধ্যবিত্ত</a:t>
            </a:r>
            <a:r>
              <a:rPr lang="en-US" sz="2400" dirty="0">
                <a:latin typeface="NikoshBAN" panose="02000000000000000000" pitchFamily="2" charset="0"/>
                <a:cs typeface="NikoshBAN" panose="02000000000000000000" pitchFamily="2" charset="0"/>
              </a:rPr>
              <a:t>: </a:t>
            </a:r>
            <a:r>
              <a:rPr lang="en-US" sz="2400" dirty="0" err="1">
                <a:solidFill>
                  <a:srgbClr val="00B050"/>
                </a:solidFill>
                <a:latin typeface="NikoshBAN" panose="02000000000000000000" pitchFamily="2" charset="0"/>
                <a:cs typeface="NikoshBAN" panose="02000000000000000000" pitchFamily="2" charset="0"/>
              </a:rPr>
              <a:t>উচ্চ</a:t>
            </a:r>
            <a:r>
              <a:rPr lang="en-US" sz="2400" dirty="0">
                <a:solidFill>
                  <a:srgbClr val="00B050"/>
                </a:solidFill>
                <a:latin typeface="NikoshBAN" panose="02000000000000000000" pitchFamily="2" charset="0"/>
                <a:cs typeface="NikoshBAN" panose="02000000000000000000" pitchFamily="2" charset="0"/>
              </a:rPr>
              <a:t> </a:t>
            </a:r>
            <a:r>
              <a:rPr lang="en-US" sz="2400" dirty="0" err="1">
                <a:solidFill>
                  <a:srgbClr val="00B050"/>
                </a:solidFill>
                <a:latin typeface="NikoshBAN" panose="02000000000000000000" pitchFamily="2" charset="0"/>
                <a:cs typeface="NikoshBAN" panose="02000000000000000000" pitchFamily="2" charset="0"/>
              </a:rPr>
              <a:t>মধ্যবিত্ত</a:t>
            </a:r>
            <a:r>
              <a:rPr lang="en-US" sz="2400" dirty="0">
                <a:solidFill>
                  <a:srgbClr val="00B050"/>
                </a:solidFill>
                <a:latin typeface="NikoshBAN" panose="02000000000000000000" pitchFamily="2" charset="0"/>
                <a:cs typeface="NikoshBAN" panose="02000000000000000000" pitchFamily="2" charset="0"/>
              </a:rPr>
              <a:t> </a:t>
            </a:r>
            <a:r>
              <a:rPr lang="en-US" sz="2400" dirty="0" err="1">
                <a:solidFill>
                  <a:srgbClr val="00B050"/>
                </a:solidFill>
                <a:latin typeface="NikoshBAN" panose="02000000000000000000" pitchFamily="2" charset="0"/>
                <a:cs typeface="NikoshBAN" panose="02000000000000000000" pitchFamily="2" charset="0"/>
              </a:rPr>
              <a:t>শ্রেণীর</a:t>
            </a:r>
            <a:r>
              <a:rPr lang="en-US" sz="2400" dirty="0">
                <a:solidFill>
                  <a:srgbClr val="00B050"/>
                </a:solidFill>
                <a:latin typeface="NikoshBAN" panose="02000000000000000000" pitchFamily="2" charset="0"/>
                <a:cs typeface="NikoshBAN" panose="02000000000000000000" pitchFamily="2" charset="0"/>
              </a:rPr>
              <a:t> </a:t>
            </a:r>
            <a:r>
              <a:rPr lang="en-US" sz="2400" dirty="0" err="1">
                <a:solidFill>
                  <a:srgbClr val="00B050"/>
                </a:solidFill>
                <a:latin typeface="NikoshBAN" panose="02000000000000000000" pitchFamily="2" charset="0"/>
                <a:cs typeface="NikoshBAN" panose="02000000000000000000" pitchFamily="2" charset="0"/>
              </a:rPr>
              <a:t>অন্তর্ভুক্ত</a:t>
            </a:r>
            <a:r>
              <a:rPr lang="en-US" sz="2400" dirty="0">
                <a:solidFill>
                  <a:srgbClr val="00B050"/>
                </a:solidFill>
                <a:latin typeface="NikoshBAN" panose="02000000000000000000" pitchFamily="2" charset="0"/>
                <a:cs typeface="NikoshBAN" panose="02000000000000000000" pitchFamily="2" charset="0"/>
              </a:rPr>
              <a:t> </a:t>
            </a:r>
            <a:r>
              <a:rPr lang="en-US" sz="2400" dirty="0" err="1">
                <a:solidFill>
                  <a:srgbClr val="00B050"/>
                </a:solidFill>
                <a:latin typeface="NikoshBAN" panose="02000000000000000000" pitchFamily="2" charset="0"/>
                <a:cs typeface="NikoshBAN" panose="02000000000000000000" pitchFamily="2" charset="0"/>
              </a:rPr>
              <a:t>হলো</a:t>
            </a:r>
            <a:r>
              <a:rPr lang="en-US" sz="2400" dirty="0">
                <a:solidFill>
                  <a:srgbClr val="00B050"/>
                </a:solidFill>
                <a:latin typeface="NikoshBAN" panose="02000000000000000000" pitchFamily="2" charset="0"/>
                <a:cs typeface="NikoshBAN" panose="02000000000000000000" pitchFamily="2" charset="0"/>
              </a:rPr>
              <a:t> </a:t>
            </a:r>
            <a:r>
              <a:rPr lang="en-US" sz="2400" dirty="0" err="1">
                <a:solidFill>
                  <a:srgbClr val="00B050"/>
                </a:solidFill>
                <a:latin typeface="NikoshBAN" panose="02000000000000000000" pitchFamily="2" charset="0"/>
                <a:cs typeface="NikoshBAN" panose="02000000000000000000" pitchFamily="2" charset="0"/>
              </a:rPr>
              <a:t>অধিক</a:t>
            </a:r>
            <a:r>
              <a:rPr lang="en-US" sz="2400" dirty="0">
                <a:solidFill>
                  <a:srgbClr val="00B050"/>
                </a:solidFill>
                <a:latin typeface="NikoshBAN" panose="02000000000000000000" pitchFamily="2" charset="0"/>
                <a:cs typeface="NikoshBAN" panose="02000000000000000000" pitchFamily="2" charset="0"/>
              </a:rPr>
              <a:t> </a:t>
            </a:r>
            <a:r>
              <a:rPr lang="en-US" sz="2400" dirty="0" err="1">
                <a:solidFill>
                  <a:srgbClr val="00B050"/>
                </a:solidFill>
                <a:latin typeface="NikoshBAN" panose="02000000000000000000" pitchFamily="2" charset="0"/>
                <a:cs typeface="NikoshBAN" panose="02000000000000000000" pitchFamily="2" charset="0"/>
              </a:rPr>
              <a:t>উপার্জনকারী</a:t>
            </a:r>
            <a:r>
              <a:rPr lang="en-US" sz="2400" dirty="0">
                <a:solidFill>
                  <a:srgbClr val="00B050"/>
                </a:solidFill>
                <a:latin typeface="NikoshBAN" panose="02000000000000000000" pitchFamily="2" charset="0"/>
                <a:cs typeface="NikoshBAN" panose="02000000000000000000" pitchFamily="2" charset="0"/>
              </a:rPr>
              <a:t> </a:t>
            </a:r>
            <a:r>
              <a:rPr lang="en-US" sz="2400" dirty="0" err="1">
                <a:solidFill>
                  <a:srgbClr val="00B050"/>
                </a:solidFill>
                <a:latin typeface="NikoshBAN" panose="02000000000000000000" pitchFamily="2" charset="0"/>
                <a:cs typeface="NikoshBAN" panose="02000000000000000000" pitchFamily="2" charset="0"/>
              </a:rPr>
              <a:t>পেশাজীবীগণ</a:t>
            </a:r>
            <a:r>
              <a:rPr lang="en-US" sz="2400" dirty="0">
                <a:solidFill>
                  <a:srgbClr val="00B050"/>
                </a:solidFill>
                <a:latin typeface="NikoshBAN" panose="02000000000000000000" pitchFamily="2" charset="0"/>
                <a:cs typeface="NikoshBAN" panose="02000000000000000000" pitchFamily="2" charset="0"/>
              </a:rPr>
              <a:t>। </a:t>
            </a:r>
            <a:r>
              <a:rPr lang="en-US" sz="2400" dirty="0" err="1">
                <a:solidFill>
                  <a:srgbClr val="00B050"/>
                </a:solidFill>
                <a:latin typeface="NikoshBAN" panose="02000000000000000000" pitchFamily="2" charset="0"/>
                <a:cs typeface="NikoshBAN" panose="02000000000000000000" pitchFamily="2" charset="0"/>
              </a:rPr>
              <a:t>যেমন</a:t>
            </a:r>
            <a:r>
              <a:rPr lang="en-US" sz="2400" dirty="0">
                <a:solidFill>
                  <a:srgbClr val="00B050"/>
                </a:solidFill>
                <a:latin typeface="NikoshBAN" panose="02000000000000000000" pitchFamily="2" charset="0"/>
                <a:cs typeface="NikoshBAN" panose="02000000000000000000" pitchFamily="2" charset="0"/>
              </a:rPr>
              <a:t>: </a:t>
            </a:r>
            <a:r>
              <a:rPr lang="en-US" sz="2400" dirty="0" err="1">
                <a:solidFill>
                  <a:srgbClr val="00B050"/>
                </a:solidFill>
                <a:latin typeface="NikoshBAN" panose="02000000000000000000" pitchFamily="2" charset="0"/>
                <a:cs typeface="NikoshBAN" panose="02000000000000000000" pitchFamily="2" charset="0"/>
              </a:rPr>
              <a:t>বিশেষজ্ঞ</a:t>
            </a:r>
            <a:r>
              <a:rPr lang="en-US" sz="2400" dirty="0">
                <a:solidFill>
                  <a:srgbClr val="00B050"/>
                </a:solidFill>
                <a:latin typeface="NikoshBAN" panose="02000000000000000000" pitchFamily="2" charset="0"/>
                <a:cs typeface="NikoshBAN" panose="02000000000000000000" pitchFamily="2" charset="0"/>
              </a:rPr>
              <a:t> </a:t>
            </a:r>
            <a:r>
              <a:rPr lang="en-US" sz="2400" dirty="0" err="1">
                <a:solidFill>
                  <a:srgbClr val="00B050"/>
                </a:solidFill>
                <a:latin typeface="NikoshBAN" panose="02000000000000000000" pitchFamily="2" charset="0"/>
                <a:cs typeface="NikoshBAN" panose="02000000000000000000" pitchFamily="2" charset="0"/>
              </a:rPr>
              <a:t>ডাক্তার</a:t>
            </a:r>
            <a:r>
              <a:rPr lang="en-US" sz="2400" dirty="0">
                <a:solidFill>
                  <a:srgbClr val="00B050"/>
                </a:solidFill>
                <a:latin typeface="NikoshBAN" panose="02000000000000000000" pitchFamily="2" charset="0"/>
                <a:cs typeface="NikoshBAN" panose="02000000000000000000" pitchFamily="2" charset="0"/>
              </a:rPr>
              <a:t>, </a:t>
            </a:r>
            <a:r>
              <a:rPr lang="en-US" sz="2400" dirty="0" err="1">
                <a:solidFill>
                  <a:srgbClr val="00B050"/>
                </a:solidFill>
                <a:latin typeface="NikoshBAN" panose="02000000000000000000" pitchFamily="2" charset="0"/>
                <a:cs typeface="NikoshBAN" panose="02000000000000000000" pitchFamily="2" charset="0"/>
              </a:rPr>
              <a:t>প্রকৌশলী</a:t>
            </a:r>
            <a:r>
              <a:rPr lang="en-US" sz="2400" dirty="0">
                <a:solidFill>
                  <a:srgbClr val="00B050"/>
                </a:solidFill>
                <a:latin typeface="NikoshBAN" panose="02000000000000000000" pitchFamily="2" charset="0"/>
                <a:cs typeface="NikoshBAN" panose="02000000000000000000" pitchFamily="2" charset="0"/>
              </a:rPr>
              <a:t>, </a:t>
            </a:r>
            <a:r>
              <a:rPr lang="en-US" sz="2400" dirty="0" err="1">
                <a:solidFill>
                  <a:srgbClr val="00B050"/>
                </a:solidFill>
                <a:latin typeface="NikoshBAN" panose="02000000000000000000" pitchFamily="2" charset="0"/>
                <a:cs typeface="NikoshBAN" panose="02000000000000000000" pitchFamily="2" charset="0"/>
              </a:rPr>
              <a:t>উকিল</a:t>
            </a:r>
            <a:r>
              <a:rPr lang="en-US" sz="2400" dirty="0">
                <a:solidFill>
                  <a:srgbClr val="00B050"/>
                </a:solidFill>
                <a:latin typeface="NikoshBAN" panose="02000000000000000000" pitchFamily="2" charset="0"/>
                <a:cs typeface="NikoshBAN" panose="02000000000000000000" pitchFamily="2" charset="0"/>
              </a:rPr>
              <a:t>, </a:t>
            </a:r>
            <a:r>
              <a:rPr lang="en-US" sz="2400" dirty="0" err="1">
                <a:solidFill>
                  <a:srgbClr val="00B050"/>
                </a:solidFill>
                <a:latin typeface="NikoshBAN" panose="02000000000000000000" pitchFamily="2" charset="0"/>
                <a:cs typeface="NikoshBAN" panose="02000000000000000000" pitchFamily="2" charset="0"/>
              </a:rPr>
              <a:t>স্থাপত্য</a:t>
            </a:r>
            <a:r>
              <a:rPr lang="en-US" sz="2400" dirty="0">
                <a:solidFill>
                  <a:srgbClr val="00B050"/>
                </a:solidFill>
                <a:latin typeface="NikoshBAN" panose="02000000000000000000" pitchFamily="2" charset="0"/>
                <a:cs typeface="NikoshBAN" panose="02000000000000000000" pitchFamily="2" charset="0"/>
              </a:rPr>
              <a:t> </a:t>
            </a:r>
            <a:r>
              <a:rPr lang="en-US" sz="2400" dirty="0" err="1">
                <a:solidFill>
                  <a:srgbClr val="00B050"/>
                </a:solidFill>
                <a:latin typeface="NikoshBAN" panose="02000000000000000000" pitchFamily="2" charset="0"/>
                <a:cs typeface="NikoshBAN" panose="02000000000000000000" pitchFamily="2" charset="0"/>
              </a:rPr>
              <a:t>ফার্মের</a:t>
            </a:r>
            <a:r>
              <a:rPr lang="en-US" sz="2400" dirty="0">
                <a:solidFill>
                  <a:srgbClr val="00B050"/>
                </a:solidFill>
                <a:latin typeface="NikoshBAN" panose="02000000000000000000" pitchFamily="2" charset="0"/>
                <a:cs typeface="NikoshBAN" panose="02000000000000000000" pitchFamily="2" charset="0"/>
              </a:rPr>
              <a:t> </a:t>
            </a:r>
            <a:r>
              <a:rPr lang="en-US" sz="2400" dirty="0" err="1">
                <a:solidFill>
                  <a:srgbClr val="00B050"/>
                </a:solidFill>
                <a:latin typeface="NikoshBAN" panose="02000000000000000000" pitchFamily="2" charset="0"/>
                <a:cs typeface="NikoshBAN" panose="02000000000000000000" pitchFamily="2" charset="0"/>
              </a:rPr>
              <a:t>মালিক</a:t>
            </a:r>
            <a:r>
              <a:rPr lang="en-US" sz="2400" dirty="0">
                <a:solidFill>
                  <a:srgbClr val="00B050"/>
                </a:solidFill>
                <a:latin typeface="NikoshBAN" panose="02000000000000000000" pitchFamily="2" charset="0"/>
                <a:cs typeface="NikoshBAN" panose="02000000000000000000" pitchFamily="2" charset="0"/>
              </a:rPr>
              <a:t>, </a:t>
            </a:r>
            <a:r>
              <a:rPr lang="en-US" sz="2400" dirty="0" err="1">
                <a:solidFill>
                  <a:srgbClr val="00B050"/>
                </a:solidFill>
                <a:latin typeface="NikoshBAN" panose="02000000000000000000" pitchFamily="2" charset="0"/>
                <a:cs typeface="NikoshBAN" panose="02000000000000000000" pitchFamily="2" charset="0"/>
              </a:rPr>
              <a:t>বহুজাতিক</a:t>
            </a:r>
            <a:r>
              <a:rPr lang="en-US" sz="2400" dirty="0">
                <a:solidFill>
                  <a:srgbClr val="00B050"/>
                </a:solidFill>
                <a:latin typeface="NikoshBAN" panose="02000000000000000000" pitchFamily="2" charset="0"/>
                <a:cs typeface="NikoshBAN" panose="02000000000000000000" pitchFamily="2" charset="0"/>
              </a:rPr>
              <a:t> </a:t>
            </a:r>
            <a:r>
              <a:rPr lang="en-US" sz="2400" dirty="0" err="1">
                <a:solidFill>
                  <a:srgbClr val="00B050"/>
                </a:solidFill>
                <a:latin typeface="NikoshBAN" panose="02000000000000000000" pitchFamily="2" charset="0"/>
                <a:cs typeface="NikoshBAN" panose="02000000000000000000" pitchFamily="2" charset="0"/>
              </a:rPr>
              <a:t>কোম্পানির</a:t>
            </a:r>
            <a:r>
              <a:rPr lang="en-US" sz="2400" dirty="0">
                <a:solidFill>
                  <a:srgbClr val="00B050"/>
                </a:solidFill>
                <a:latin typeface="NikoshBAN" panose="02000000000000000000" pitchFamily="2" charset="0"/>
                <a:cs typeface="NikoshBAN" panose="02000000000000000000" pitchFamily="2" charset="0"/>
              </a:rPr>
              <a:t> </a:t>
            </a:r>
            <a:r>
              <a:rPr lang="en-US" sz="2400" dirty="0" err="1">
                <a:solidFill>
                  <a:srgbClr val="00B050"/>
                </a:solidFill>
                <a:latin typeface="NikoshBAN" panose="02000000000000000000" pitchFamily="2" charset="0"/>
                <a:cs typeface="NikoshBAN" panose="02000000000000000000" pitchFamily="2" charset="0"/>
              </a:rPr>
              <a:t>উচ্চ</a:t>
            </a:r>
            <a:r>
              <a:rPr lang="en-US" sz="2400" dirty="0">
                <a:solidFill>
                  <a:srgbClr val="00B050"/>
                </a:solidFill>
                <a:latin typeface="NikoshBAN" panose="02000000000000000000" pitchFamily="2" charset="0"/>
                <a:cs typeface="NikoshBAN" panose="02000000000000000000" pitchFamily="2" charset="0"/>
              </a:rPr>
              <a:t> </a:t>
            </a:r>
            <a:r>
              <a:rPr lang="en-US" sz="2400" dirty="0" err="1">
                <a:solidFill>
                  <a:srgbClr val="00B050"/>
                </a:solidFill>
                <a:latin typeface="NikoshBAN" panose="02000000000000000000" pitchFamily="2" charset="0"/>
                <a:cs typeface="NikoshBAN" panose="02000000000000000000" pitchFamily="2" charset="0"/>
              </a:rPr>
              <a:t>পদস্থ</a:t>
            </a:r>
            <a:r>
              <a:rPr lang="en-US" sz="2400" dirty="0">
                <a:solidFill>
                  <a:srgbClr val="00B050"/>
                </a:solidFill>
                <a:latin typeface="NikoshBAN" panose="02000000000000000000" pitchFamily="2" charset="0"/>
                <a:cs typeface="NikoshBAN" panose="02000000000000000000" pitchFamily="2" charset="0"/>
              </a:rPr>
              <a:t> </a:t>
            </a:r>
            <a:r>
              <a:rPr lang="en-US" sz="2400" dirty="0" err="1">
                <a:solidFill>
                  <a:srgbClr val="00B050"/>
                </a:solidFill>
                <a:latin typeface="NikoshBAN" panose="02000000000000000000" pitchFamily="2" charset="0"/>
                <a:cs typeface="NikoshBAN" panose="02000000000000000000" pitchFamily="2" charset="0"/>
              </a:rPr>
              <a:t>কর্মকর্তা</a:t>
            </a:r>
            <a:r>
              <a:rPr lang="en-US" sz="2400" dirty="0">
                <a:solidFill>
                  <a:srgbClr val="00B050"/>
                </a:solidFill>
                <a:latin typeface="NikoshBAN" panose="02000000000000000000" pitchFamily="2" charset="0"/>
                <a:cs typeface="NikoshBAN" panose="02000000000000000000" pitchFamily="2" charset="0"/>
              </a:rPr>
              <a:t>, </a:t>
            </a:r>
            <a:r>
              <a:rPr lang="en-US" sz="2400" dirty="0" err="1">
                <a:solidFill>
                  <a:srgbClr val="00B050"/>
                </a:solidFill>
                <a:latin typeface="NikoshBAN" panose="02000000000000000000" pitchFamily="2" charset="0"/>
                <a:cs typeface="NikoshBAN" panose="02000000000000000000" pitchFamily="2" charset="0"/>
              </a:rPr>
              <a:t>মাঝারি</a:t>
            </a:r>
            <a:r>
              <a:rPr lang="en-US" sz="2400" dirty="0">
                <a:solidFill>
                  <a:srgbClr val="00B050"/>
                </a:solidFill>
                <a:latin typeface="NikoshBAN" panose="02000000000000000000" pitchFamily="2" charset="0"/>
                <a:cs typeface="NikoshBAN" panose="02000000000000000000" pitchFamily="2" charset="0"/>
              </a:rPr>
              <a:t> </a:t>
            </a:r>
            <a:r>
              <a:rPr lang="en-US" sz="2400" dirty="0" err="1">
                <a:solidFill>
                  <a:srgbClr val="00B050"/>
                </a:solidFill>
                <a:latin typeface="NikoshBAN" panose="02000000000000000000" pitchFamily="2" charset="0"/>
                <a:cs typeface="NikoshBAN" panose="02000000000000000000" pitchFamily="2" charset="0"/>
              </a:rPr>
              <a:t>পুঁজির</a:t>
            </a:r>
            <a:r>
              <a:rPr lang="en-US" sz="2400" dirty="0">
                <a:solidFill>
                  <a:srgbClr val="00B050"/>
                </a:solidFill>
                <a:latin typeface="NikoshBAN" panose="02000000000000000000" pitchFamily="2" charset="0"/>
                <a:cs typeface="NikoshBAN" panose="02000000000000000000" pitchFamily="2" charset="0"/>
              </a:rPr>
              <a:t> </a:t>
            </a:r>
            <a:r>
              <a:rPr lang="en-US" sz="2400" dirty="0" err="1">
                <a:solidFill>
                  <a:srgbClr val="00B050"/>
                </a:solidFill>
                <a:latin typeface="NikoshBAN" panose="02000000000000000000" pitchFamily="2" charset="0"/>
                <a:cs typeface="NikoshBAN" panose="02000000000000000000" pitchFamily="2" charset="0"/>
              </a:rPr>
              <a:t>ব্যবসায়ী</a:t>
            </a:r>
            <a:r>
              <a:rPr lang="en-US" sz="2400" dirty="0">
                <a:solidFill>
                  <a:srgbClr val="00B050"/>
                </a:solidFill>
                <a:latin typeface="NikoshBAN" panose="02000000000000000000" pitchFamily="2" charset="0"/>
                <a:cs typeface="NikoshBAN" panose="02000000000000000000" pitchFamily="2" charset="0"/>
              </a:rPr>
              <a:t> </a:t>
            </a:r>
            <a:r>
              <a:rPr lang="en-US" sz="2400" dirty="0" err="1">
                <a:solidFill>
                  <a:srgbClr val="00B050"/>
                </a:solidFill>
                <a:latin typeface="NikoshBAN" panose="02000000000000000000" pitchFamily="2" charset="0"/>
                <a:cs typeface="NikoshBAN" panose="02000000000000000000" pitchFamily="2" charset="0"/>
              </a:rPr>
              <a:t>ইত্যাদি</a:t>
            </a:r>
            <a:r>
              <a:rPr lang="en-US" sz="2400" dirty="0">
                <a:solidFill>
                  <a:srgbClr val="00B050"/>
                </a:solidFill>
                <a:latin typeface="NikoshBAN" panose="02000000000000000000" pitchFamily="2" charset="0"/>
                <a:cs typeface="NikoshBAN" panose="02000000000000000000" pitchFamily="2" charset="0"/>
              </a:rPr>
              <a:t>।</a:t>
            </a:r>
          </a:p>
          <a:p>
            <a:r>
              <a:rPr lang="en-US" sz="2400" dirty="0" err="1">
                <a:highlight>
                  <a:srgbClr val="00FFFF"/>
                </a:highlight>
                <a:latin typeface="NikoshBAN" panose="02000000000000000000" pitchFamily="2" charset="0"/>
                <a:cs typeface="NikoshBAN" panose="02000000000000000000" pitchFamily="2" charset="0"/>
              </a:rPr>
              <a:t>মধ্যবিত্ত</a:t>
            </a:r>
            <a:r>
              <a:rPr lang="en-US" sz="2400" dirty="0">
                <a:latin typeface="NikoshBAN" panose="02000000000000000000" pitchFamily="2" charset="0"/>
                <a:cs typeface="NikoshBAN" panose="02000000000000000000" pitchFamily="2" charset="0"/>
              </a:rPr>
              <a:t>: </a:t>
            </a:r>
            <a:r>
              <a:rPr lang="en-US" sz="2400" dirty="0" err="1">
                <a:solidFill>
                  <a:srgbClr val="0070C0"/>
                </a:solidFill>
                <a:latin typeface="NikoshBAN" panose="02000000000000000000" pitchFamily="2" charset="0"/>
                <a:cs typeface="NikoshBAN" panose="02000000000000000000" pitchFamily="2" charset="0"/>
              </a:rPr>
              <a:t>শহরাঞ্চলে</a:t>
            </a:r>
            <a:r>
              <a:rPr lang="en-US" sz="2400" dirty="0">
                <a:solidFill>
                  <a:srgbClr val="0070C0"/>
                </a:solidFill>
                <a:latin typeface="NikoshBAN" panose="02000000000000000000" pitchFamily="2" charset="0"/>
                <a:cs typeface="NikoshBAN" panose="02000000000000000000" pitchFamily="2" charset="0"/>
              </a:rPr>
              <a:t> </a:t>
            </a:r>
            <a:r>
              <a:rPr lang="en-US" sz="2400" dirty="0" err="1">
                <a:solidFill>
                  <a:srgbClr val="0070C0"/>
                </a:solidFill>
                <a:latin typeface="NikoshBAN" panose="02000000000000000000" pitchFamily="2" charset="0"/>
                <a:cs typeface="NikoshBAN" panose="02000000000000000000" pitchFamily="2" charset="0"/>
              </a:rPr>
              <a:t>মধ্যবিত্ত</a:t>
            </a:r>
            <a:r>
              <a:rPr lang="en-US" sz="2400" dirty="0">
                <a:solidFill>
                  <a:srgbClr val="0070C0"/>
                </a:solidFill>
                <a:latin typeface="NikoshBAN" panose="02000000000000000000" pitchFamily="2" charset="0"/>
                <a:cs typeface="NikoshBAN" panose="02000000000000000000" pitchFamily="2" charset="0"/>
              </a:rPr>
              <a:t> </a:t>
            </a:r>
            <a:r>
              <a:rPr lang="en-US" sz="2400" dirty="0" err="1">
                <a:solidFill>
                  <a:srgbClr val="0070C0"/>
                </a:solidFill>
                <a:latin typeface="NikoshBAN" panose="02000000000000000000" pitchFamily="2" charset="0"/>
                <a:cs typeface="NikoshBAN" panose="02000000000000000000" pitchFamily="2" charset="0"/>
              </a:rPr>
              <a:t>শ্রেণি</a:t>
            </a:r>
            <a:r>
              <a:rPr lang="en-US" sz="2400" dirty="0">
                <a:solidFill>
                  <a:srgbClr val="0070C0"/>
                </a:solidFill>
                <a:latin typeface="NikoshBAN" panose="02000000000000000000" pitchFamily="2" charset="0"/>
                <a:cs typeface="NikoshBAN" panose="02000000000000000000" pitchFamily="2" charset="0"/>
              </a:rPr>
              <a:t> </a:t>
            </a:r>
            <a:r>
              <a:rPr lang="en-US" sz="2400" dirty="0" err="1">
                <a:solidFill>
                  <a:srgbClr val="0070C0"/>
                </a:solidFill>
                <a:latin typeface="NikoshBAN" panose="02000000000000000000" pitchFamily="2" charset="0"/>
                <a:cs typeface="NikoshBAN" panose="02000000000000000000" pitchFamily="2" charset="0"/>
              </a:rPr>
              <a:t>হলো</a:t>
            </a:r>
            <a:r>
              <a:rPr lang="en-US" sz="2400" dirty="0">
                <a:solidFill>
                  <a:srgbClr val="0070C0"/>
                </a:solidFill>
                <a:latin typeface="NikoshBAN" panose="02000000000000000000" pitchFamily="2" charset="0"/>
                <a:cs typeface="NikoshBAN" panose="02000000000000000000" pitchFamily="2" charset="0"/>
              </a:rPr>
              <a:t> </a:t>
            </a:r>
            <a:r>
              <a:rPr lang="en-US" sz="2400" dirty="0" err="1">
                <a:solidFill>
                  <a:srgbClr val="0070C0"/>
                </a:solidFill>
                <a:latin typeface="NikoshBAN" panose="02000000000000000000" pitchFamily="2" charset="0"/>
                <a:cs typeface="NikoshBAN" panose="02000000000000000000" pitchFamily="2" charset="0"/>
              </a:rPr>
              <a:t>সীমিত</a:t>
            </a:r>
            <a:r>
              <a:rPr lang="en-US" sz="2400" dirty="0">
                <a:solidFill>
                  <a:srgbClr val="0070C0"/>
                </a:solidFill>
                <a:latin typeface="NikoshBAN" panose="02000000000000000000" pitchFamily="2" charset="0"/>
                <a:cs typeface="NikoshBAN" panose="02000000000000000000" pitchFamily="2" charset="0"/>
              </a:rPr>
              <a:t> </a:t>
            </a:r>
            <a:r>
              <a:rPr lang="en-US" sz="2400" dirty="0" err="1">
                <a:solidFill>
                  <a:srgbClr val="0070C0"/>
                </a:solidFill>
                <a:latin typeface="NikoshBAN" panose="02000000000000000000" pitchFamily="2" charset="0"/>
                <a:cs typeface="NikoshBAN" panose="02000000000000000000" pitchFamily="2" charset="0"/>
              </a:rPr>
              <a:t>আয়ের</a:t>
            </a:r>
            <a:r>
              <a:rPr lang="en-US" sz="2400" dirty="0">
                <a:solidFill>
                  <a:srgbClr val="0070C0"/>
                </a:solidFill>
                <a:latin typeface="NikoshBAN" panose="02000000000000000000" pitchFamily="2" charset="0"/>
                <a:cs typeface="NikoshBAN" panose="02000000000000000000" pitchFamily="2" charset="0"/>
              </a:rPr>
              <a:t> </a:t>
            </a:r>
            <a:r>
              <a:rPr lang="en-US" sz="2400" dirty="0" err="1">
                <a:solidFill>
                  <a:srgbClr val="0070C0"/>
                </a:solidFill>
                <a:latin typeface="NikoshBAN" panose="02000000000000000000" pitchFamily="2" charset="0"/>
                <a:cs typeface="NikoshBAN" panose="02000000000000000000" pitchFamily="2" charset="0"/>
              </a:rPr>
              <a:t>শিক্ষিত</a:t>
            </a:r>
            <a:r>
              <a:rPr lang="en-US" sz="2400" dirty="0">
                <a:solidFill>
                  <a:srgbClr val="0070C0"/>
                </a:solidFill>
                <a:latin typeface="NikoshBAN" panose="02000000000000000000" pitchFamily="2" charset="0"/>
                <a:cs typeface="NikoshBAN" panose="02000000000000000000" pitchFamily="2" charset="0"/>
              </a:rPr>
              <a:t> </a:t>
            </a:r>
            <a:r>
              <a:rPr lang="en-US" sz="2400" dirty="0" err="1">
                <a:solidFill>
                  <a:srgbClr val="0070C0"/>
                </a:solidFill>
                <a:latin typeface="NikoshBAN" panose="02000000000000000000" pitchFamily="2" charset="0"/>
                <a:cs typeface="NikoshBAN" panose="02000000000000000000" pitchFamily="2" charset="0"/>
              </a:rPr>
              <a:t>চাকরীজীবি</a:t>
            </a:r>
            <a:r>
              <a:rPr lang="en-US" sz="2400" dirty="0">
                <a:solidFill>
                  <a:srgbClr val="0070C0"/>
                </a:solidFill>
                <a:latin typeface="NikoshBAN" panose="02000000000000000000" pitchFamily="2" charset="0"/>
                <a:cs typeface="NikoshBAN" panose="02000000000000000000" pitchFamily="2" charset="0"/>
              </a:rPr>
              <a:t> </a:t>
            </a:r>
            <a:r>
              <a:rPr lang="en-US" sz="2400" dirty="0" err="1">
                <a:solidFill>
                  <a:srgbClr val="0070C0"/>
                </a:solidFill>
                <a:latin typeface="NikoshBAN" panose="02000000000000000000" pitchFamily="2" charset="0"/>
                <a:cs typeface="NikoshBAN" panose="02000000000000000000" pitchFamily="2" charset="0"/>
              </a:rPr>
              <a:t>শ্রেণি</a:t>
            </a:r>
            <a:r>
              <a:rPr lang="en-US" sz="2400" dirty="0">
                <a:solidFill>
                  <a:srgbClr val="0070C0"/>
                </a:solidFill>
                <a:latin typeface="NikoshBAN" panose="02000000000000000000" pitchFamily="2" charset="0"/>
                <a:cs typeface="NikoshBAN" panose="02000000000000000000" pitchFamily="2" charset="0"/>
              </a:rPr>
              <a:t>। </a:t>
            </a:r>
            <a:r>
              <a:rPr lang="en-US" sz="2400" dirty="0" err="1">
                <a:solidFill>
                  <a:srgbClr val="0070C0"/>
                </a:solidFill>
                <a:latin typeface="NikoshBAN" panose="02000000000000000000" pitchFamily="2" charset="0"/>
                <a:cs typeface="NikoshBAN" panose="02000000000000000000" pitchFamily="2" charset="0"/>
              </a:rPr>
              <a:t>যেমন-সাধারন</a:t>
            </a:r>
            <a:r>
              <a:rPr lang="en-US" sz="2400" dirty="0">
                <a:solidFill>
                  <a:srgbClr val="0070C0"/>
                </a:solidFill>
                <a:latin typeface="NikoshBAN" panose="02000000000000000000" pitchFamily="2" charset="0"/>
                <a:cs typeface="NikoshBAN" panose="02000000000000000000" pitchFamily="2" charset="0"/>
              </a:rPr>
              <a:t> </a:t>
            </a:r>
            <a:r>
              <a:rPr lang="en-US" sz="2400" dirty="0" err="1">
                <a:solidFill>
                  <a:srgbClr val="0070C0"/>
                </a:solidFill>
                <a:latin typeface="NikoshBAN" panose="02000000000000000000" pitchFamily="2" charset="0"/>
                <a:cs typeface="NikoshBAN" panose="02000000000000000000" pitchFamily="2" charset="0"/>
              </a:rPr>
              <a:t>ডাক্তার</a:t>
            </a:r>
            <a:r>
              <a:rPr lang="en-US" sz="2400" dirty="0">
                <a:solidFill>
                  <a:srgbClr val="0070C0"/>
                </a:solidFill>
                <a:latin typeface="NikoshBAN" panose="02000000000000000000" pitchFamily="2" charset="0"/>
                <a:cs typeface="NikoshBAN" panose="02000000000000000000" pitchFamily="2" charset="0"/>
              </a:rPr>
              <a:t>, </a:t>
            </a:r>
            <a:r>
              <a:rPr lang="en-US" sz="2400" dirty="0" err="1">
                <a:solidFill>
                  <a:srgbClr val="0070C0"/>
                </a:solidFill>
                <a:latin typeface="NikoshBAN" panose="02000000000000000000" pitchFamily="2" charset="0"/>
                <a:cs typeface="NikoshBAN" panose="02000000000000000000" pitchFamily="2" charset="0"/>
              </a:rPr>
              <a:t>প্রকৌশলী</a:t>
            </a:r>
            <a:r>
              <a:rPr lang="en-US" sz="2400" dirty="0">
                <a:solidFill>
                  <a:srgbClr val="0070C0"/>
                </a:solidFill>
                <a:latin typeface="NikoshBAN" panose="02000000000000000000" pitchFamily="2" charset="0"/>
                <a:cs typeface="NikoshBAN" panose="02000000000000000000" pitchFamily="2" charset="0"/>
              </a:rPr>
              <a:t>, </a:t>
            </a:r>
            <a:r>
              <a:rPr lang="en-US" sz="2400" dirty="0" err="1">
                <a:solidFill>
                  <a:srgbClr val="0070C0"/>
                </a:solidFill>
                <a:latin typeface="NikoshBAN" panose="02000000000000000000" pitchFamily="2" charset="0"/>
                <a:cs typeface="NikoshBAN" panose="02000000000000000000" pitchFamily="2" charset="0"/>
              </a:rPr>
              <a:t>আইনজীবী</a:t>
            </a:r>
            <a:r>
              <a:rPr lang="en-US" sz="2400" dirty="0">
                <a:solidFill>
                  <a:srgbClr val="0070C0"/>
                </a:solidFill>
                <a:latin typeface="NikoshBAN" panose="02000000000000000000" pitchFamily="2" charset="0"/>
                <a:cs typeface="NikoshBAN" panose="02000000000000000000" pitchFamily="2" charset="0"/>
              </a:rPr>
              <a:t>, </a:t>
            </a:r>
            <a:r>
              <a:rPr lang="en-US" sz="2400" dirty="0" err="1">
                <a:solidFill>
                  <a:srgbClr val="0070C0"/>
                </a:solidFill>
                <a:latin typeface="NikoshBAN" panose="02000000000000000000" pitchFamily="2" charset="0"/>
                <a:cs typeface="NikoshBAN" panose="02000000000000000000" pitchFamily="2" charset="0"/>
              </a:rPr>
              <a:t>বিশ্ববিদ্যালয়</a:t>
            </a:r>
            <a:r>
              <a:rPr lang="en-US" sz="2400" dirty="0">
                <a:solidFill>
                  <a:srgbClr val="0070C0"/>
                </a:solidFill>
                <a:latin typeface="NikoshBAN" panose="02000000000000000000" pitchFamily="2" charset="0"/>
                <a:cs typeface="NikoshBAN" panose="02000000000000000000" pitchFamily="2" charset="0"/>
              </a:rPr>
              <a:t> </a:t>
            </a:r>
            <a:r>
              <a:rPr lang="en-US" sz="2400" dirty="0" err="1">
                <a:solidFill>
                  <a:srgbClr val="0070C0"/>
                </a:solidFill>
                <a:latin typeface="NikoshBAN" panose="02000000000000000000" pitchFamily="2" charset="0"/>
                <a:cs typeface="NikoshBAN" panose="02000000000000000000" pitchFamily="2" charset="0"/>
              </a:rPr>
              <a:t>বা</a:t>
            </a:r>
            <a:r>
              <a:rPr lang="en-US" sz="2400" dirty="0">
                <a:solidFill>
                  <a:srgbClr val="0070C0"/>
                </a:solidFill>
                <a:latin typeface="NikoshBAN" panose="02000000000000000000" pitchFamily="2" charset="0"/>
                <a:cs typeface="NikoshBAN" panose="02000000000000000000" pitchFamily="2" charset="0"/>
              </a:rPr>
              <a:t> </a:t>
            </a:r>
            <a:r>
              <a:rPr lang="en-US" sz="2400" dirty="0" err="1">
                <a:solidFill>
                  <a:srgbClr val="0070C0"/>
                </a:solidFill>
                <a:latin typeface="NikoshBAN" panose="02000000000000000000" pitchFamily="2" charset="0"/>
                <a:cs typeface="NikoshBAN" panose="02000000000000000000" pitchFamily="2" charset="0"/>
              </a:rPr>
              <a:t>কলেজ</a:t>
            </a:r>
            <a:r>
              <a:rPr lang="en-US" sz="2400" dirty="0">
                <a:solidFill>
                  <a:srgbClr val="0070C0"/>
                </a:solidFill>
                <a:latin typeface="NikoshBAN" panose="02000000000000000000" pitchFamily="2" charset="0"/>
                <a:cs typeface="NikoshBAN" panose="02000000000000000000" pitchFamily="2" charset="0"/>
              </a:rPr>
              <a:t> </a:t>
            </a:r>
            <a:r>
              <a:rPr lang="en-US" sz="2400" dirty="0" err="1">
                <a:solidFill>
                  <a:srgbClr val="0070C0"/>
                </a:solidFill>
                <a:latin typeface="NikoshBAN" panose="02000000000000000000" pitchFamily="2" charset="0"/>
                <a:cs typeface="NikoshBAN" panose="02000000000000000000" pitchFamily="2" charset="0"/>
              </a:rPr>
              <a:t>শিক্ষক</a:t>
            </a:r>
            <a:r>
              <a:rPr lang="en-US" sz="2400" dirty="0">
                <a:solidFill>
                  <a:srgbClr val="0070C0"/>
                </a:solidFill>
                <a:latin typeface="NikoshBAN" panose="02000000000000000000" pitchFamily="2" charset="0"/>
                <a:cs typeface="NikoshBAN" panose="02000000000000000000" pitchFamily="2" charset="0"/>
              </a:rPr>
              <a:t>, </a:t>
            </a:r>
            <a:r>
              <a:rPr lang="en-US" sz="2400" dirty="0" err="1">
                <a:solidFill>
                  <a:srgbClr val="0070C0"/>
                </a:solidFill>
                <a:latin typeface="NikoshBAN" panose="02000000000000000000" pitchFamily="2" charset="0"/>
                <a:cs typeface="NikoshBAN" panose="02000000000000000000" pitchFamily="2" charset="0"/>
              </a:rPr>
              <a:t>সাংবাদিক</a:t>
            </a:r>
            <a:r>
              <a:rPr lang="en-US" sz="2400" dirty="0">
                <a:solidFill>
                  <a:srgbClr val="0070C0"/>
                </a:solidFill>
                <a:latin typeface="NikoshBAN" panose="02000000000000000000" pitchFamily="2" charset="0"/>
                <a:cs typeface="NikoshBAN" panose="02000000000000000000" pitchFamily="2" charset="0"/>
              </a:rPr>
              <a:t>, </a:t>
            </a:r>
            <a:r>
              <a:rPr lang="en-US" sz="2400" dirty="0" err="1">
                <a:solidFill>
                  <a:srgbClr val="0070C0"/>
                </a:solidFill>
                <a:latin typeface="NikoshBAN" panose="02000000000000000000" pitchFamily="2" charset="0"/>
                <a:cs typeface="NikoshBAN" panose="02000000000000000000" pitchFamily="2" charset="0"/>
              </a:rPr>
              <a:t>ব্যবসায়ী</a:t>
            </a:r>
            <a:r>
              <a:rPr lang="en-US" sz="2400" dirty="0">
                <a:solidFill>
                  <a:srgbClr val="0070C0"/>
                </a:solidFill>
                <a:latin typeface="NikoshBAN" panose="02000000000000000000" pitchFamily="2" charset="0"/>
                <a:cs typeface="NikoshBAN" panose="02000000000000000000" pitchFamily="2" charset="0"/>
              </a:rPr>
              <a:t>, </a:t>
            </a:r>
            <a:r>
              <a:rPr lang="en-US" sz="2400" dirty="0" err="1">
                <a:solidFill>
                  <a:srgbClr val="0070C0"/>
                </a:solidFill>
                <a:latin typeface="NikoshBAN" panose="02000000000000000000" pitchFamily="2" charset="0"/>
                <a:cs typeface="NikoshBAN" panose="02000000000000000000" pitchFamily="2" charset="0"/>
              </a:rPr>
              <a:t>বিভিন্ন</a:t>
            </a:r>
            <a:r>
              <a:rPr lang="en-US" sz="2400" dirty="0">
                <a:solidFill>
                  <a:srgbClr val="0070C0"/>
                </a:solidFill>
                <a:latin typeface="NikoshBAN" panose="02000000000000000000" pitchFamily="2" charset="0"/>
                <a:cs typeface="NikoshBAN" panose="02000000000000000000" pitchFamily="2" charset="0"/>
              </a:rPr>
              <a:t> </a:t>
            </a:r>
            <a:r>
              <a:rPr lang="en-US" sz="2400" dirty="0" err="1">
                <a:solidFill>
                  <a:srgbClr val="0070C0"/>
                </a:solidFill>
                <a:latin typeface="NikoshBAN" panose="02000000000000000000" pitchFamily="2" charset="0"/>
                <a:cs typeface="NikoshBAN" panose="02000000000000000000" pitchFamily="2" charset="0"/>
              </a:rPr>
              <a:t>পেশাজীবী</a:t>
            </a:r>
            <a:r>
              <a:rPr lang="en-US" sz="2400" dirty="0">
                <a:solidFill>
                  <a:srgbClr val="0070C0"/>
                </a:solidFill>
                <a:latin typeface="NikoshBAN" panose="02000000000000000000" pitchFamily="2" charset="0"/>
                <a:cs typeface="NikoshBAN" panose="02000000000000000000" pitchFamily="2" charset="0"/>
              </a:rPr>
              <a:t> </a:t>
            </a:r>
            <a:r>
              <a:rPr lang="en-US" sz="2400" dirty="0" err="1">
                <a:solidFill>
                  <a:srgbClr val="0070C0"/>
                </a:solidFill>
                <a:latin typeface="NikoshBAN" panose="02000000000000000000" pitchFamily="2" charset="0"/>
                <a:cs typeface="NikoshBAN" panose="02000000000000000000" pitchFamily="2" charset="0"/>
              </a:rPr>
              <a:t>গোষ্ঠীর</a:t>
            </a:r>
            <a:r>
              <a:rPr lang="en-US" sz="2400" dirty="0">
                <a:solidFill>
                  <a:srgbClr val="0070C0"/>
                </a:solidFill>
                <a:latin typeface="NikoshBAN" panose="02000000000000000000" pitchFamily="2" charset="0"/>
                <a:cs typeface="NikoshBAN" panose="02000000000000000000" pitchFamily="2" charset="0"/>
              </a:rPr>
              <a:t> </a:t>
            </a:r>
            <a:r>
              <a:rPr lang="en-US" sz="2400" dirty="0" err="1">
                <a:solidFill>
                  <a:srgbClr val="0070C0"/>
                </a:solidFill>
                <a:latin typeface="NikoshBAN" panose="02000000000000000000" pitchFamily="2" charset="0"/>
                <a:cs typeface="NikoshBAN" panose="02000000000000000000" pitchFamily="2" charset="0"/>
              </a:rPr>
              <a:t>মানুষ</a:t>
            </a:r>
            <a:r>
              <a:rPr lang="en-US" sz="2400" dirty="0">
                <a:solidFill>
                  <a:srgbClr val="0070C0"/>
                </a:solidFill>
                <a:latin typeface="NikoshBAN" panose="02000000000000000000" pitchFamily="2" charset="0"/>
                <a:cs typeface="NikoshBAN" panose="02000000000000000000" pitchFamily="2" charset="0"/>
              </a:rPr>
              <a:t>।</a:t>
            </a:r>
          </a:p>
          <a:p>
            <a:r>
              <a:rPr lang="en-US" sz="2400" dirty="0" err="1">
                <a:solidFill>
                  <a:srgbClr val="00B0F0"/>
                </a:solidFill>
                <a:highlight>
                  <a:srgbClr val="FF00FF"/>
                </a:highlight>
                <a:latin typeface="NikoshBAN" panose="02000000000000000000" pitchFamily="2" charset="0"/>
                <a:cs typeface="NikoshBAN" panose="02000000000000000000" pitchFamily="2" charset="0"/>
              </a:rPr>
              <a:t>নিম্ন</a:t>
            </a:r>
            <a:r>
              <a:rPr lang="en-US" sz="2400" dirty="0">
                <a:solidFill>
                  <a:srgbClr val="00B0F0"/>
                </a:solidFill>
                <a:highlight>
                  <a:srgbClr val="FF00FF"/>
                </a:highlight>
                <a:latin typeface="NikoshBAN" panose="02000000000000000000" pitchFamily="2" charset="0"/>
                <a:cs typeface="NikoshBAN" panose="02000000000000000000" pitchFamily="2" charset="0"/>
              </a:rPr>
              <a:t> </a:t>
            </a:r>
            <a:r>
              <a:rPr lang="en-US" sz="2400" dirty="0" err="1">
                <a:solidFill>
                  <a:srgbClr val="00B0F0"/>
                </a:solidFill>
                <a:highlight>
                  <a:srgbClr val="FF00FF"/>
                </a:highlight>
                <a:latin typeface="NikoshBAN" panose="02000000000000000000" pitchFamily="2" charset="0"/>
                <a:cs typeface="NikoshBAN" panose="02000000000000000000" pitchFamily="2" charset="0"/>
              </a:rPr>
              <a:t>মধ্যবিত্ত</a:t>
            </a:r>
            <a:r>
              <a:rPr lang="en-US" sz="2400" dirty="0">
                <a:solidFill>
                  <a:srgbClr val="7030A0"/>
                </a:solidFill>
                <a:latin typeface="NikoshBAN" panose="02000000000000000000" pitchFamily="2" charset="0"/>
                <a:cs typeface="NikoshBAN" panose="02000000000000000000" pitchFamily="2" charset="0"/>
              </a:rPr>
              <a:t>: </a:t>
            </a:r>
            <a:r>
              <a:rPr lang="en-US" sz="2400" dirty="0" err="1">
                <a:solidFill>
                  <a:srgbClr val="7030A0"/>
                </a:solidFill>
                <a:latin typeface="NikoshBAN" panose="02000000000000000000" pitchFamily="2" charset="0"/>
                <a:cs typeface="NikoshBAN" panose="02000000000000000000" pitchFamily="2" charset="0"/>
              </a:rPr>
              <a:t>নিম্নমধ্যবিত্ত</a:t>
            </a:r>
            <a:r>
              <a:rPr lang="en-US" sz="2400" dirty="0">
                <a:solidFill>
                  <a:srgbClr val="7030A0"/>
                </a:solidFill>
                <a:latin typeface="NikoshBAN" panose="02000000000000000000" pitchFamily="2" charset="0"/>
                <a:cs typeface="NikoshBAN" panose="02000000000000000000" pitchFamily="2" charset="0"/>
              </a:rPr>
              <a:t> </a:t>
            </a:r>
            <a:r>
              <a:rPr lang="en-US" sz="2400" dirty="0" err="1">
                <a:solidFill>
                  <a:srgbClr val="7030A0"/>
                </a:solidFill>
                <a:latin typeface="NikoshBAN" panose="02000000000000000000" pitchFamily="2" charset="0"/>
                <a:cs typeface="NikoshBAN" panose="02000000000000000000" pitchFamily="2" charset="0"/>
              </a:rPr>
              <a:t>বলতে</a:t>
            </a:r>
            <a:r>
              <a:rPr lang="en-US" sz="2400" dirty="0">
                <a:solidFill>
                  <a:srgbClr val="7030A0"/>
                </a:solidFill>
                <a:latin typeface="NikoshBAN" panose="02000000000000000000" pitchFamily="2" charset="0"/>
                <a:cs typeface="NikoshBAN" panose="02000000000000000000" pitchFamily="2" charset="0"/>
              </a:rPr>
              <a:t> </a:t>
            </a:r>
            <a:r>
              <a:rPr lang="en-US" sz="2400" dirty="0" err="1">
                <a:solidFill>
                  <a:srgbClr val="7030A0"/>
                </a:solidFill>
                <a:latin typeface="NikoshBAN" panose="02000000000000000000" pitchFamily="2" charset="0"/>
                <a:cs typeface="NikoshBAN" panose="02000000000000000000" pitchFamily="2" charset="0"/>
              </a:rPr>
              <a:t>স্বল্পআয়ের</a:t>
            </a:r>
            <a:r>
              <a:rPr lang="en-US" sz="2400" dirty="0">
                <a:solidFill>
                  <a:srgbClr val="7030A0"/>
                </a:solidFill>
                <a:latin typeface="NikoshBAN" panose="02000000000000000000" pitchFamily="2" charset="0"/>
                <a:cs typeface="NikoshBAN" panose="02000000000000000000" pitchFamily="2" charset="0"/>
              </a:rPr>
              <a:t> </a:t>
            </a:r>
            <a:r>
              <a:rPr lang="en-US" sz="2400" dirty="0" err="1">
                <a:solidFill>
                  <a:srgbClr val="7030A0"/>
                </a:solidFill>
                <a:latin typeface="NikoshBAN" panose="02000000000000000000" pitchFamily="2" charset="0"/>
                <a:cs typeface="NikoshBAN" panose="02000000000000000000" pitchFamily="2" charset="0"/>
              </a:rPr>
              <a:t>চাকরিজীবী</a:t>
            </a:r>
            <a:r>
              <a:rPr lang="en-US" sz="2400" dirty="0">
                <a:solidFill>
                  <a:srgbClr val="7030A0"/>
                </a:solidFill>
                <a:latin typeface="NikoshBAN" panose="02000000000000000000" pitchFamily="2" charset="0"/>
                <a:cs typeface="NikoshBAN" panose="02000000000000000000" pitchFamily="2" charset="0"/>
              </a:rPr>
              <a:t>, </a:t>
            </a:r>
            <a:r>
              <a:rPr lang="en-US" sz="2400" dirty="0" err="1">
                <a:solidFill>
                  <a:srgbClr val="7030A0"/>
                </a:solidFill>
                <a:latin typeface="NikoshBAN" panose="02000000000000000000" pitchFamily="2" charset="0"/>
                <a:cs typeface="NikoshBAN" panose="02000000000000000000" pitchFamily="2" charset="0"/>
              </a:rPr>
              <a:t>কেরানি</a:t>
            </a:r>
            <a:r>
              <a:rPr lang="en-US" sz="2400" dirty="0">
                <a:solidFill>
                  <a:srgbClr val="7030A0"/>
                </a:solidFill>
                <a:latin typeface="NikoshBAN" panose="02000000000000000000" pitchFamily="2" charset="0"/>
                <a:cs typeface="NikoshBAN" panose="02000000000000000000" pitchFamily="2" charset="0"/>
              </a:rPr>
              <a:t>, </a:t>
            </a:r>
            <a:r>
              <a:rPr lang="en-US" sz="2400" dirty="0" err="1">
                <a:solidFill>
                  <a:srgbClr val="7030A0"/>
                </a:solidFill>
                <a:latin typeface="NikoshBAN" panose="02000000000000000000" pitchFamily="2" charset="0"/>
                <a:cs typeface="NikoshBAN" panose="02000000000000000000" pitchFamily="2" charset="0"/>
              </a:rPr>
              <a:t>গাড়িচালক</a:t>
            </a:r>
            <a:r>
              <a:rPr lang="en-US" sz="2400" dirty="0">
                <a:solidFill>
                  <a:srgbClr val="7030A0"/>
                </a:solidFill>
                <a:latin typeface="NikoshBAN" panose="02000000000000000000" pitchFamily="2" charset="0"/>
                <a:cs typeface="NikoshBAN" panose="02000000000000000000" pitchFamily="2" charset="0"/>
              </a:rPr>
              <a:t> </a:t>
            </a:r>
            <a:r>
              <a:rPr lang="en-US" sz="2400" dirty="0" err="1">
                <a:solidFill>
                  <a:srgbClr val="7030A0"/>
                </a:solidFill>
                <a:latin typeface="NikoshBAN" panose="02000000000000000000" pitchFamily="2" charset="0"/>
                <a:cs typeface="NikoshBAN" panose="02000000000000000000" pitchFamily="2" charset="0"/>
              </a:rPr>
              <a:t>কিংবা</a:t>
            </a:r>
            <a:r>
              <a:rPr lang="en-US" sz="2400" dirty="0">
                <a:solidFill>
                  <a:srgbClr val="7030A0"/>
                </a:solidFill>
                <a:latin typeface="NikoshBAN" panose="02000000000000000000" pitchFamily="2" charset="0"/>
                <a:cs typeface="NikoshBAN" panose="02000000000000000000" pitchFamily="2" charset="0"/>
              </a:rPr>
              <a:t> </a:t>
            </a:r>
            <a:r>
              <a:rPr lang="en-US" sz="2400" dirty="0" err="1">
                <a:solidFill>
                  <a:srgbClr val="7030A0"/>
                </a:solidFill>
                <a:latin typeface="NikoshBAN" panose="02000000000000000000" pitchFamily="2" charset="0"/>
                <a:cs typeface="NikoshBAN" panose="02000000000000000000" pitchFamily="2" charset="0"/>
              </a:rPr>
              <a:t>ছোটখাটো</a:t>
            </a:r>
            <a:r>
              <a:rPr lang="en-US" sz="2400" dirty="0">
                <a:solidFill>
                  <a:srgbClr val="7030A0"/>
                </a:solidFill>
                <a:latin typeface="NikoshBAN" panose="02000000000000000000" pitchFamily="2" charset="0"/>
                <a:cs typeface="NikoshBAN" panose="02000000000000000000" pitchFamily="2" charset="0"/>
              </a:rPr>
              <a:t> </a:t>
            </a:r>
            <a:r>
              <a:rPr lang="en-US" sz="2400" dirty="0" err="1">
                <a:solidFill>
                  <a:srgbClr val="7030A0"/>
                </a:solidFill>
                <a:latin typeface="NikoshBAN" panose="02000000000000000000" pitchFamily="2" charset="0"/>
                <a:cs typeface="NikoshBAN" panose="02000000000000000000" pitchFamily="2" charset="0"/>
              </a:rPr>
              <a:t>ব্যবসায়ীদেরকে</a:t>
            </a:r>
            <a:r>
              <a:rPr lang="en-US" sz="2400" dirty="0">
                <a:solidFill>
                  <a:srgbClr val="7030A0"/>
                </a:solidFill>
                <a:latin typeface="NikoshBAN" panose="02000000000000000000" pitchFamily="2" charset="0"/>
                <a:cs typeface="NikoshBAN" panose="02000000000000000000" pitchFamily="2" charset="0"/>
              </a:rPr>
              <a:t> </a:t>
            </a:r>
            <a:r>
              <a:rPr lang="en-US" sz="2400" dirty="0" err="1">
                <a:solidFill>
                  <a:srgbClr val="7030A0"/>
                </a:solidFill>
                <a:latin typeface="NikoshBAN" panose="02000000000000000000" pitchFamily="2" charset="0"/>
                <a:cs typeface="NikoshBAN" panose="02000000000000000000" pitchFamily="2" charset="0"/>
              </a:rPr>
              <a:t>বুঝায়</a:t>
            </a:r>
            <a:r>
              <a:rPr lang="en-US" sz="2400" dirty="0">
                <a:solidFill>
                  <a:srgbClr val="7030A0"/>
                </a:solidFill>
                <a:latin typeface="NikoshBAN" panose="02000000000000000000" pitchFamily="2" charset="0"/>
                <a:cs typeface="NikoshBAN" panose="02000000000000000000" pitchFamily="2" charset="0"/>
              </a:rPr>
              <a:t>।</a:t>
            </a:r>
          </a:p>
          <a:p>
            <a:r>
              <a:rPr lang="en-US" sz="2400" dirty="0" err="1">
                <a:solidFill>
                  <a:schemeClr val="bg2"/>
                </a:solidFill>
                <a:highlight>
                  <a:srgbClr val="800000"/>
                </a:highlight>
                <a:latin typeface="NikoshBAN" panose="02000000000000000000" pitchFamily="2" charset="0"/>
                <a:cs typeface="NikoshBAN" panose="02000000000000000000" pitchFamily="2" charset="0"/>
              </a:rPr>
              <a:t>নিম্নবিত্ত</a:t>
            </a:r>
            <a:r>
              <a:rPr lang="en-US" sz="2400" dirty="0">
                <a:latin typeface="NikoshBAN" panose="02000000000000000000" pitchFamily="2" charset="0"/>
                <a:cs typeface="NikoshBAN" panose="02000000000000000000" pitchFamily="2" charset="0"/>
              </a:rPr>
              <a:t>: </a:t>
            </a:r>
            <a:r>
              <a:rPr lang="en-US" sz="2400" dirty="0" err="1">
                <a:solidFill>
                  <a:srgbClr val="0070C0"/>
                </a:solidFill>
                <a:latin typeface="NikoshBAN" panose="02000000000000000000" pitchFamily="2" charset="0"/>
                <a:cs typeface="NikoshBAN" panose="02000000000000000000" pitchFamily="2" charset="0"/>
              </a:rPr>
              <a:t>নিম্নবিত্ত</a:t>
            </a:r>
            <a:r>
              <a:rPr lang="en-US" sz="2400" dirty="0">
                <a:solidFill>
                  <a:srgbClr val="0070C0"/>
                </a:solidFill>
                <a:latin typeface="NikoshBAN" panose="02000000000000000000" pitchFamily="2" charset="0"/>
                <a:cs typeface="NikoshBAN" panose="02000000000000000000" pitchFamily="2" charset="0"/>
              </a:rPr>
              <a:t> </a:t>
            </a:r>
            <a:r>
              <a:rPr lang="en-US" sz="2400" dirty="0" err="1">
                <a:solidFill>
                  <a:srgbClr val="0070C0"/>
                </a:solidFill>
                <a:latin typeface="NikoshBAN" panose="02000000000000000000" pitchFamily="2" charset="0"/>
                <a:cs typeface="NikoshBAN" panose="02000000000000000000" pitchFamily="2" charset="0"/>
              </a:rPr>
              <a:t>শ্রেণীর</a:t>
            </a:r>
            <a:r>
              <a:rPr lang="en-US" sz="2400" dirty="0">
                <a:solidFill>
                  <a:srgbClr val="0070C0"/>
                </a:solidFill>
                <a:latin typeface="NikoshBAN" panose="02000000000000000000" pitchFamily="2" charset="0"/>
                <a:cs typeface="NikoshBAN" panose="02000000000000000000" pitchFamily="2" charset="0"/>
              </a:rPr>
              <a:t> </a:t>
            </a:r>
            <a:r>
              <a:rPr lang="en-US" sz="2400" dirty="0" err="1">
                <a:solidFill>
                  <a:srgbClr val="0070C0"/>
                </a:solidFill>
                <a:latin typeface="NikoshBAN" panose="02000000000000000000" pitchFamily="2" charset="0"/>
                <a:cs typeface="NikoshBAN" panose="02000000000000000000" pitchFamily="2" charset="0"/>
              </a:rPr>
              <a:t>বলতে</a:t>
            </a:r>
            <a:r>
              <a:rPr lang="en-US" sz="2400" dirty="0">
                <a:solidFill>
                  <a:srgbClr val="0070C0"/>
                </a:solidFill>
                <a:latin typeface="NikoshBAN" panose="02000000000000000000" pitchFamily="2" charset="0"/>
                <a:cs typeface="NikoshBAN" panose="02000000000000000000" pitchFamily="2" charset="0"/>
              </a:rPr>
              <a:t> </a:t>
            </a:r>
            <a:r>
              <a:rPr lang="en-US" sz="2400" dirty="0" err="1">
                <a:solidFill>
                  <a:srgbClr val="0070C0"/>
                </a:solidFill>
                <a:latin typeface="NikoshBAN" panose="02000000000000000000" pitchFamily="2" charset="0"/>
                <a:cs typeface="NikoshBAN" panose="02000000000000000000" pitchFamily="2" charset="0"/>
              </a:rPr>
              <a:t>প্রধানত</a:t>
            </a:r>
            <a:r>
              <a:rPr lang="en-US" sz="2400" dirty="0">
                <a:solidFill>
                  <a:srgbClr val="0070C0"/>
                </a:solidFill>
                <a:latin typeface="NikoshBAN" panose="02000000000000000000" pitchFamily="2" charset="0"/>
                <a:cs typeface="NikoshBAN" panose="02000000000000000000" pitchFamily="2" charset="0"/>
              </a:rPr>
              <a:t> </a:t>
            </a:r>
            <a:r>
              <a:rPr lang="en-US" sz="2400" dirty="0" err="1">
                <a:solidFill>
                  <a:srgbClr val="0070C0"/>
                </a:solidFill>
                <a:latin typeface="NikoshBAN" panose="02000000000000000000" pitchFamily="2" charset="0"/>
                <a:cs typeface="NikoshBAN" panose="02000000000000000000" pitchFamily="2" charset="0"/>
              </a:rPr>
              <a:t>শ্রমজীবী</a:t>
            </a:r>
            <a:r>
              <a:rPr lang="en-US" sz="2400" dirty="0">
                <a:solidFill>
                  <a:srgbClr val="0070C0"/>
                </a:solidFill>
                <a:latin typeface="NikoshBAN" panose="02000000000000000000" pitchFamily="2" charset="0"/>
                <a:cs typeface="NikoshBAN" panose="02000000000000000000" pitchFamily="2" charset="0"/>
              </a:rPr>
              <a:t> </a:t>
            </a:r>
            <a:r>
              <a:rPr lang="en-US" sz="2400" dirty="0" err="1">
                <a:solidFill>
                  <a:srgbClr val="0070C0"/>
                </a:solidFill>
                <a:latin typeface="NikoshBAN" panose="02000000000000000000" pitchFamily="2" charset="0"/>
                <a:cs typeface="NikoshBAN" panose="02000000000000000000" pitchFamily="2" charset="0"/>
              </a:rPr>
              <a:t>যেমন-শ্রমিক</a:t>
            </a:r>
            <a:r>
              <a:rPr lang="en-US" sz="2400" dirty="0">
                <a:solidFill>
                  <a:srgbClr val="0070C0"/>
                </a:solidFill>
                <a:latin typeface="NikoshBAN" panose="02000000000000000000" pitchFamily="2" charset="0"/>
                <a:cs typeface="NikoshBAN" panose="02000000000000000000" pitchFamily="2" charset="0"/>
              </a:rPr>
              <a:t>, </a:t>
            </a:r>
            <a:r>
              <a:rPr lang="en-US" sz="2400" dirty="0" err="1">
                <a:solidFill>
                  <a:srgbClr val="0070C0"/>
                </a:solidFill>
                <a:latin typeface="NikoshBAN" panose="02000000000000000000" pitchFamily="2" charset="0"/>
                <a:cs typeface="NikoshBAN" panose="02000000000000000000" pitchFamily="2" charset="0"/>
              </a:rPr>
              <a:t>মজু্</a:t>
            </a:r>
            <a:r>
              <a:rPr lang="en-US" sz="2400" dirty="0">
                <a:solidFill>
                  <a:srgbClr val="0070C0"/>
                </a:solidFill>
                <a:latin typeface="NikoshBAN" panose="02000000000000000000" pitchFamily="2" charset="0"/>
                <a:cs typeface="NikoshBAN" panose="02000000000000000000" pitchFamily="2" charset="0"/>
              </a:rPr>
              <a:t>‌ </a:t>
            </a:r>
            <a:r>
              <a:rPr lang="en-US" sz="2400" dirty="0" err="1">
                <a:solidFill>
                  <a:srgbClr val="0070C0"/>
                </a:solidFill>
                <a:latin typeface="NikoshBAN" panose="02000000000000000000" pitchFamily="2" charset="0"/>
                <a:cs typeface="NikoshBAN" panose="02000000000000000000" pitchFamily="2" charset="0"/>
              </a:rPr>
              <a:t>রিকশা</a:t>
            </a:r>
            <a:r>
              <a:rPr lang="en-US" sz="2400" dirty="0">
                <a:solidFill>
                  <a:srgbClr val="0070C0"/>
                </a:solidFill>
                <a:latin typeface="NikoshBAN" panose="02000000000000000000" pitchFamily="2" charset="0"/>
                <a:cs typeface="NikoshBAN" panose="02000000000000000000" pitchFamily="2" charset="0"/>
              </a:rPr>
              <a:t> </a:t>
            </a:r>
            <a:r>
              <a:rPr lang="en-US" sz="2400" dirty="0" err="1">
                <a:solidFill>
                  <a:srgbClr val="0070C0"/>
                </a:solidFill>
                <a:latin typeface="NikoshBAN" panose="02000000000000000000" pitchFamily="2" charset="0"/>
                <a:cs typeface="NikoshBAN" panose="02000000000000000000" pitchFamily="2" charset="0"/>
              </a:rPr>
              <a:t>বা</a:t>
            </a:r>
            <a:r>
              <a:rPr lang="en-US" sz="2400" dirty="0">
                <a:solidFill>
                  <a:srgbClr val="0070C0"/>
                </a:solidFill>
                <a:latin typeface="NikoshBAN" panose="02000000000000000000" pitchFamily="2" charset="0"/>
                <a:cs typeface="NikoshBAN" panose="02000000000000000000" pitchFamily="2" charset="0"/>
              </a:rPr>
              <a:t> </a:t>
            </a:r>
            <a:r>
              <a:rPr lang="en-US" sz="2400" dirty="0" err="1">
                <a:solidFill>
                  <a:srgbClr val="0070C0"/>
                </a:solidFill>
                <a:latin typeface="NikoshBAN" panose="02000000000000000000" pitchFamily="2" charset="0"/>
                <a:cs typeface="NikoshBAN" panose="02000000000000000000" pitchFamily="2" charset="0"/>
              </a:rPr>
              <a:t>ভ্যানচালক</a:t>
            </a:r>
            <a:r>
              <a:rPr lang="en-US" sz="2400" dirty="0">
                <a:solidFill>
                  <a:srgbClr val="0070C0"/>
                </a:solidFill>
                <a:latin typeface="NikoshBAN" panose="02000000000000000000" pitchFamily="2" charset="0"/>
                <a:cs typeface="NikoshBAN" panose="02000000000000000000" pitchFamily="2" charset="0"/>
              </a:rPr>
              <a:t>, </a:t>
            </a:r>
            <a:r>
              <a:rPr lang="en-US" sz="2400" dirty="0" err="1">
                <a:solidFill>
                  <a:srgbClr val="0070C0"/>
                </a:solidFill>
                <a:latin typeface="NikoshBAN" panose="02000000000000000000" pitchFamily="2" charset="0"/>
                <a:cs typeface="NikoshBAN" panose="02000000000000000000" pitchFamily="2" charset="0"/>
              </a:rPr>
              <a:t>ট্যাক্সিচালক</a:t>
            </a:r>
            <a:r>
              <a:rPr lang="en-US" sz="2400" dirty="0">
                <a:solidFill>
                  <a:srgbClr val="0070C0"/>
                </a:solidFill>
                <a:latin typeface="NikoshBAN" panose="02000000000000000000" pitchFamily="2" charset="0"/>
                <a:cs typeface="NikoshBAN" panose="02000000000000000000" pitchFamily="2" charset="0"/>
              </a:rPr>
              <a:t> </a:t>
            </a:r>
            <a:r>
              <a:rPr lang="en-US" sz="2400" dirty="0" err="1">
                <a:solidFill>
                  <a:srgbClr val="0070C0"/>
                </a:solidFill>
                <a:latin typeface="NikoshBAN" panose="02000000000000000000" pitchFamily="2" charset="0"/>
                <a:cs typeface="NikoshBAN" panose="02000000000000000000" pitchFamily="2" charset="0"/>
              </a:rPr>
              <a:t>গাড়িচালক</a:t>
            </a:r>
            <a:r>
              <a:rPr lang="en-US" sz="2400" dirty="0">
                <a:solidFill>
                  <a:srgbClr val="0070C0"/>
                </a:solidFill>
                <a:latin typeface="NikoshBAN" panose="02000000000000000000" pitchFamily="2" charset="0"/>
                <a:cs typeface="NikoshBAN" panose="02000000000000000000" pitchFamily="2" charset="0"/>
              </a:rPr>
              <a:t>, </a:t>
            </a:r>
            <a:r>
              <a:rPr lang="en-US" sz="2400" dirty="0" err="1">
                <a:solidFill>
                  <a:srgbClr val="0070C0"/>
                </a:solidFill>
                <a:latin typeface="NikoshBAN" panose="02000000000000000000" pitchFamily="2" charset="0"/>
                <a:cs typeface="NikoshBAN" panose="02000000000000000000" pitchFamily="2" charset="0"/>
              </a:rPr>
              <a:t>দারোয়ান</a:t>
            </a:r>
            <a:r>
              <a:rPr lang="en-US" sz="2400" dirty="0">
                <a:solidFill>
                  <a:srgbClr val="0070C0"/>
                </a:solidFill>
                <a:latin typeface="NikoshBAN" panose="02000000000000000000" pitchFamily="2" charset="0"/>
                <a:cs typeface="NikoshBAN" panose="02000000000000000000" pitchFamily="2" charset="0"/>
              </a:rPr>
              <a:t> , </a:t>
            </a:r>
            <a:r>
              <a:rPr lang="en-US" sz="2400" dirty="0" err="1">
                <a:solidFill>
                  <a:srgbClr val="0070C0"/>
                </a:solidFill>
                <a:latin typeface="NikoshBAN" panose="02000000000000000000" pitchFamily="2" charset="0"/>
                <a:cs typeface="NikoshBAN" panose="02000000000000000000" pitchFamily="2" charset="0"/>
              </a:rPr>
              <a:t>পিয়ন</a:t>
            </a:r>
            <a:r>
              <a:rPr lang="en-US" sz="2400" dirty="0">
                <a:solidFill>
                  <a:srgbClr val="0070C0"/>
                </a:solidFill>
                <a:latin typeface="NikoshBAN" panose="02000000000000000000" pitchFamily="2" charset="0"/>
                <a:cs typeface="NikoshBAN" panose="02000000000000000000" pitchFamily="2" charset="0"/>
              </a:rPr>
              <a:t> </a:t>
            </a:r>
            <a:r>
              <a:rPr lang="en-US" sz="2400" dirty="0" err="1">
                <a:solidFill>
                  <a:srgbClr val="0070C0"/>
                </a:solidFill>
                <a:latin typeface="NikoshBAN" panose="02000000000000000000" pitchFamily="2" charset="0"/>
                <a:cs typeface="NikoshBAN" panose="02000000000000000000" pitchFamily="2" charset="0"/>
              </a:rPr>
              <a:t>ইত্যাদি</a:t>
            </a:r>
            <a:r>
              <a:rPr lang="en-US" sz="2400" dirty="0">
                <a:solidFill>
                  <a:srgbClr val="0070C0"/>
                </a:solidFill>
                <a:latin typeface="NikoshBAN" panose="02000000000000000000" pitchFamily="2" charset="0"/>
                <a:cs typeface="NikoshBAN" panose="02000000000000000000" pitchFamily="2" charset="0"/>
              </a:rPr>
              <a:t> </a:t>
            </a:r>
            <a:r>
              <a:rPr lang="en-US" sz="2400" dirty="0" err="1">
                <a:solidFill>
                  <a:srgbClr val="0070C0"/>
                </a:solidFill>
                <a:latin typeface="NikoshBAN" panose="02000000000000000000" pitchFamily="2" charset="0"/>
                <a:cs typeface="NikoshBAN" panose="02000000000000000000" pitchFamily="2" charset="0"/>
              </a:rPr>
              <a:t>শ্রেণীকে</a:t>
            </a:r>
            <a:r>
              <a:rPr lang="en-US" sz="2400" dirty="0">
                <a:solidFill>
                  <a:srgbClr val="0070C0"/>
                </a:solidFill>
                <a:latin typeface="NikoshBAN" panose="02000000000000000000" pitchFamily="2" charset="0"/>
                <a:cs typeface="NikoshBAN" panose="02000000000000000000" pitchFamily="2" charset="0"/>
              </a:rPr>
              <a:t> </a:t>
            </a:r>
            <a:r>
              <a:rPr lang="en-US" sz="2400" dirty="0" err="1">
                <a:solidFill>
                  <a:srgbClr val="0070C0"/>
                </a:solidFill>
                <a:latin typeface="NikoshBAN" panose="02000000000000000000" pitchFamily="2" charset="0"/>
                <a:cs typeface="NikoshBAN" panose="02000000000000000000" pitchFamily="2" charset="0"/>
              </a:rPr>
              <a:t>বুঝায়</a:t>
            </a:r>
            <a:r>
              <a:rPr lang="en-US" sz="2400" dirty="0">
                <a:solidFill>
                  <a:srgbClr val="0070C0"/>
                </a:solidFill>
                <a:latin typeface="NikoshBAN" panose="02000000000000000000" pitchFamily="2" charset="0"/>
                <a:cs typeface="NikoshBAN" panose="02000000000000000000" pitchFamily="2" charset="0"/>
              </a:rPr>
              <a:t>।</a:t>
            </a:r>
          </a:p>
        </p:txBody>
      </p:sp>
    </p:spTree>
    <p:extLst>
      <p:ext uri="{BB962C8B-B14F-4D97-AF65-F5344CB8AC3E}">
        <p14:creationId xmlns:p14="http://schemas.microsoft.com/office/powerpoint/2010/main" val="20582005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otalTime>122</TotalTime>
  <Words>902</Words>
  <Application>Microsoft Office PowerPoint</Application>
  <PresentationFormat>Widescreen</PresentationFormat>
  <Paragraphs>47</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NikoshBAN</vt:lpstr>
      <vt:lpstr>Trebuchet MS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ক. সম্পত্তি: সম্পত্তি, শহর সামাজিক স্তরবিন্যাসের একটি মুখ্য উপাদান। সম্পত্তি কমবেশির কারণে সমাজে ব্যক্তির স্তরভেদে বিভিন্ন হয়ে থাকে। সম্পত্তির পরিমাণ তথা আয়ভেদে বাংলাদেশের নগর সমূহে পাঁচটি শ্রেণী লক্ষ্য করা যায়। যথা-
</vt:lpstr>
      <vt:lpstr>খ. পেশা: শহর জীবনে পেশা সামাজিক স্তরায়নের অন্যতম মাধ্যম। ব্যক্তির ক্ষমতা ও মর্যাদা তৈরীর ক্ষেত্রে পেশা একটি বড় নির্ধারক। সমাজে বড় ধরনের পেশাইয়রত ব্যক্তির অধিক মর্যাদা দেওয়া হয়। নগর সমাজের অন্যতম বৈশিষ্ট্য হলো  অকৃষিভিত্তিক পেশা। এই দেশের সমাজের উচ্চ মর্যাদা অর্জন কারী পেশাসমূহ হলো: ডাক্তার, প্রকৌশলী , স্থপতি,আমলা, সরকারি কর্মকর্তা ,কলেজ,বিশ্ববিদ্যালয়ের শিক্ষক ইত্যাদি।</vt:lpstr>
      <vt:lpstr>গ. ক্ষমতা ও মর্যাদা: নগর সমাজের সামাজিক স্তরবিন্যাস সামাজিক মর্যাদা ও ক্ষমতার উপর নির্ভর করে। সমাজবিজ্ঞানী ম্যাক্স ওয়েবারের মতে, ক্ষমতার উৎস ত্রিমাত্রিক-অর্থনীতি, সামাজিক এবং রাজনৈতিক। নগর সমাজে ক্ষমতার ভিত্তিতে সাধারণত তিন ধরনের স্তরায়ন লক্ষ্য করা যায়। যথা-</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আজকের ক্লাসের সবাইকে শুভেচ্ছা ও স্বাগতম</dc:title>
  <dc:creator>mansuraakter985@gmail.com</dc:creator>
  <cp:lastModifiedBy>mansuraakter985@gmail.com</cp:lastModifiedBy>
  <cp:revision>27</cp:revision>
  <dcterms:created xsi:type="dcterms:W3CDTF">2021-04-23T06:06:09Z</dcterms:created>
  <dcterms:modified xsi:type="dcterms:W3CDTF">2021-08-04T06:53:53Z</dcterms:modified>
</cp:coreProperties>
</file>