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0" r:id="rId4"/>
    <p:sldId id="262" r:id="rId5"/>
    <p:sldId id="263" r:id="rId6"/>
    <p:sldId id="279" r:id="rId7"/>
    <p:sldId id="280" r:id="rId8"/>
    <p:sldId id="281" r:id="rId9"/>
    <p:sldId id="283" r:id="rId10"/>
    <p:sldId id="284" r:id="rId11"/>
    <p:sldId id="288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976C96D-32A2-3C4D-A55B-1FC0E81F5D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26277"/>
            <a:ext cx="12192000" cy="59317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-71253"/>
            <a:ext cx="12192000" cy="9975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3605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9C16D-7159-F44E-985C-E898A8D3D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6703" y="3570514"/>
            <a:ext cx="8915400" cy="3287486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আমেরিকান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ক্যালহনের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সদস্যদের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
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সদস্যদের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কাঠামোগত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মূল্যবোধের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চুক্তি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iv)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সদস্যদের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অনুভূতি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6-Point Star 4"/>
          <p:cNvSpPr/>
          <p:nvPr/>
        </p:nvSpPr>
        <p:spPr>
          <a:xfrm>
            <a:off x="8146474" y="1"/>
            <a:ext cx="3859480" cy="3764478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6220" y="929740"/>
            <a:ext cx="2419988" cy="1905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375065" y="783771"/>
            <a:ext cx="5332021" cy="8668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বৈশিষ্ট্যঃ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600333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43F0A-9F03-4E4E-9822-480C7E897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2334" y="1943594"/>
            <a:ext cx="9709666" cy="5787241"/>
          </a:xfrm>
        </p:spPr>
        <p:txBody>
          <a:bodyPr>
            <a:no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ঘনিষ্ঠতাও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আবেগীয়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মাত্রার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আমেরিকান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চার্ল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কুলি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1909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প্রকাশিত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Social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rganization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গ্রন্থে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দু’ভাগে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মুখ্য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গৌণ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সদস্যদের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স্থায়িত্ব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মাত্রা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সংগঠন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সচেতনতার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পি.গিসবার্ট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4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।যথা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অস্থায়ী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স্বল্পকাল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দীর্ঘকাল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চিরস্থায়ী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Double Wave 3"/>
          <p:cNvSpPr/>
          <p:nvPr/>
        </p:nvSpPr>
        <p:spPr>
          <a:xfrm>
            <a:off x="3234932" y="308758"/>
            <a:ext cx="7623959" cy="1330036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শ্রেণীবিভাগ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9073" y="2731325"/>
            <a:ext cx="1662298" cy="117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01050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810" y="171450"/>
            <a:ext cx="2838203" cy="24648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6A954-B189-1944-87D5-7D4634ABC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1082" y="2905497"/>
            <a:ext cx="8915400" cy="3777622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আমেরিকান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আনুগত্য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আন্তরিকতা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বহির্ভূত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ঘৃণা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বিরূপ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মনোভাব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দু’ভাগে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আন্তঃদল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
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পরোক্ষ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বহিঃ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800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617AD-5E57-1941-9F93-3AEDFEAC0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1711" y="3080378"/>
            <a:ext cx="8915400" cy="3777622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ব্রিটিশ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ডেভিড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সদস্যদের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পদমর্যাদার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প্রেক্ষিতে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দু’ভাগে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আনুভূমিক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উল্লম্ব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711" y="279566"/>
            <a:ext cx="2694214" cy="242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7301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2D0D7-7C3C-7041-A250-5FAF4CA24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4823" y="3745396"/>
            <a:ext cx="9879878" cy="3777622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বার্জেস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দু’ভাগে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অঞ্চলভিত্তিক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অঞ্চলহীন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823" y="95048"/>
            <a:ext cx="2644239" cy="2505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7757" y="0"/>
            <a:ext cx="2834244" cy="23336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353797" y="2475432"/>
            <a:ext cx="2838203" cy="463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বার্জেস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2054823" y="2706429"/>
            <a:ext cx="2838203" cy="463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পার্ক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3048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D7013-8AA8-0241-BE3A-D184FBC03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9836" y="3080378"/>
            <a:ext cx="8915400" cy="3777622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আমেরিকান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মনোবিজ্ঞানী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চার্লস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এ.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এলউড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Psychology of Human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Society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গ্রন্থে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নিম্নোক্ত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দু’ভাগে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ঐচ্ছিক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অনৈচ্ছিক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5825" y="0"/>
            <a:ext cx="3686175" cy="281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093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E61DC-F88C-4348-A143-A9C279B5B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আমেরিকান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গিডিংস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দু’ভাগে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বংশগতিক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
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সমাবিষ্ট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039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0F508-3F8F-E546-B1E0-AAA587FE4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6307" y="5118264"/>
            <a:ext cx="10125693" cy="3037394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পরস্পরের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আবদ্ধ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ব্যক্তিবর্গের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সমষ্টিকে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উক্তি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4" name="Horizontal Scroll 3"/>
          <p:cNvSpPr/>
          <p:nvPr/>
        </p:nvSpPr>
        <p:spPr>
          <a:xfrm>
            <a:off x="4061361" y="0"/>
            <a:ext cx="3990110" cy="163879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355" y="2006930"/>
            <a:ext cx="4833257" cy="268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590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80F25-84EB-1642-A213-B30966FFA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অন্তর্গোষ্ঠী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গোষ্ঠীর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Horizontal Scroll 4"/>
          <p:cNvSpPr/>
          <p:nvPr/>
        </p:nvSpPr>
        <p:spPr>
          <a:xfrm>
            <a:off x="3230089" y="114795"/>
            <a:ext cx="4809506" cy="17100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8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8585943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BC72F-2DF3-C347-99C1-FBB409D3D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7332" y="5173684"/>
            <a:ext cx="8915400" cy="3777622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উদাহরণসহ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শ্রেণীবিভাগ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Bevel 3"/>
          <p:cNvSpPr/>
          <p:nvPr/>
        </p:nvSpPr>
        <p:spPr>
          <a:xfrm>
            <a:off x="4191989" y="190006"/>
            <a:ext cx="4203865" cy="130628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বাড়ির</a:t>
            </a:r>
            <a:r>
              <a:rPr lang="en-US" sz="7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1958" y="1828800"/>
            <a:ext cx="6293922" cy="317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134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2C58E127-EAD7-2543-A392-B363DDC9EA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10047" y="2850078"/>
            <a:ext cx="6210795" cy="398847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মানছুরা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ঃসমাজ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নূরুল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মজুমদার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ডিগ্রী কলেজ,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০১৭১৭৬৮৪৪৫৩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email:mansura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akter985@gmail.com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557E709D-EAC9-1B42-A0A7-125FB28AE3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005" y="3004457"/>
            <a:ext cx="3009867" cy="38341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491345" y="463138"/>
            <a:ext cx="4785756" cy="10450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68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83127"/>
            <a:ext cx="12192000" cy="6941127"/>
          </a:xfrm>
          <a:prstGeom prst="rect">
            <a:avLst/>
          </a:prstGeom>
        </p:spPr>
      </p:pic>
      <p:sp>
        <p:nvSpPr>
          <p:cNvPr id="5" name="Double Wave 4"/>
          <p:cNvSpPr/>
          <p:nvPr/>
        </p:nvSpPr>
        <p:spPr>
          <a:xfrm>
            <a:off x="1828799" y="1760517"/>
            <a:ext cx="7184572" cy="1710047"/>
          </a:xfrm>
          <a:prstGeom prst="doubleWav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sz="13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879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62037-B68B-8B43-85BE-47284397A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>
            <a:norm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: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rtl="0" eaLnBrk="1" latinLnBrk="0" hangingPunct="1"/>
            <a:r>
              <a:rPr lang="en-US" sz="4400" kern="1200" dirty="0">
                <a:solidFill>
                  <a:srgbClr val="40404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:৬ও৭।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693226" y="249382"/>
            <a:ext cx="5581402" cy="10925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48491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2303813" y="166255"/>
            <a:ext cx="8906493" cy="1199407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………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308" y="3176278"/>
            <a:ext cx="4096987" cy="36817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7485" y="3176278"/>
            <a:ext cx="4362821" cy="368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029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F03E2-1E65-8947-9EB6-4891C5DF9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3813" y="3277590"/>
            <a:ext cx="9200799" cy="1330036"/>
          </a:xfrm>
        </p:spPr>
        <p:txBody>
          <a:bodyPr>
            <a:norm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শ্রেণীবিভাগ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Flowchart: Punched Tape 3"/>
          <p:cNvSpPr/>
          <p:nvPr/>
        </p:nvSpPr>
        <p:spPr>
          <a:xfrm>
            <a:off x="3075709" y="261256"/>
            <a:ext cx="5379522" cy="1460665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2259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EB722-4C5A-7048-A62D-495BCE845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3585" y="3080378"/>
            <a:ext cx="8915400" cy="3777622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বিজ্ঞানীদের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শ্রেণীবিভাগ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Double Wave 1"/>
          <p:cNvSpPr/>
          <p:nvPr/>
        </p:nvSpPr>
        <p:spPr>
          <a:xfrm>
            <a:off x="2814452" y="510639"/>
            <a:ext cx="6804561" cy="1353787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2536779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57E80-36FC-AE49-AF25-B00795EC9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203" y="3044535"/>
            <a:ext cx="5937270" cy="3686083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গোষ্ঠী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ততোধিক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সমষ্টিকে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পারস্পরিক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আদান-প্রদান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আবেগ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সংবেদনশীলতা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Bevel 3"/>
          <p:cNvSpPr/>
          <p:nvPr/>
        </p:nvSpPr>
        <p:spPr>
          <a:xfrm>
            <a:off x="4085112" y="308758"/>
            <a:ext cx="4405745" cy="1140031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987" y="3044536"/>
            <a:ext cx="3898013" cy="368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12507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C5FFE-EB83-C247-B360-712F2EF7F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5682" y="3605144"/>
            <a:ext cx="9604561" cy="3777622"/>
          </a:xfrm>
        </p:spPr>
        <p:txBody>
          <a:bodyPr>
            <a:norm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ম্যাকাইভার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পেজ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পরস্পরের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বন্ধনে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আবদ্ধ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ব্যক্তিবর্গের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সমষ্টিকে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।’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6-Point Star 6"/>
          <p:cNvSpPr/>
          <p:nvPr/>
        </p:nvSpPr>
        <p:spPr>
          <a:xfrm>
            <a:off x="7623959" y="0"/>
            <a:ext cx="3835730" cy="3503221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9010" y="927258"/>
            <a:ext cx="2365628" cy="164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784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ACAEA-B824-144C-80AA-2B91451CB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7949" y="3831772"/>
            <a:ext cx="8915400" cy="3777622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টিভি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বটোমোর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‘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সুনির্দিষ্ট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পারস্পরিক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সচেতন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।’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6-Point Star 4"/>
          <p:cNvSpPr/>
          <p:nvPr/>
        </p:nvSpPr>
        <p:spPr>
          <a:xfrm>
            <a:off x="7980218" y="-1"/>
            <a:ext cx="3760519" cy="3610099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364" y="931535"/>
            <a:ext cx="2324985" cy="174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91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427</Words>
  <Application>Microsoft Office PowerPoint</Application>
  <PresentationFormat>Widescreen</PresentationFormat>
  <Paragraphs>64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Century Gothic</vt:lpstr>
      <vt:lpstr>NikoshBAN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mansuraakter985@gmail.com</dc:creator>
  <cp:lastModifiedBy>Mansura Akter</cp:lastModifiedBy>
  <cp:revision>30</cp:revision>
  <dcterms:created xsi:type="dcterms:W3CDTF">2021-04-29T10:56:41Z</dcterms:created>
  <dcterms:modified xsi:type="dcterms:W3CDTF">2021-05-26T05:06:48Z</dcterms:modified>
</cp:coreProperties>
</file>