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88" r:id="rId2"/>
    <p:sldId id="258" r:id="rId3"/>
    <p:sldId id="260" r:id="rId4"/>
    <p:sldId id="261" r:id="rId5"/>
    <p:sldId id="262" r:id="rId6"/>
    <p:sldId id="272" r:id="rId7"/>
    <p:sldId id="273" r:id="rId8"/>
    <p:sldId id="265" r:id="rId9"/>
    <p:sldId id="266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67" r:id="rId22"/>
    <p:sldId id="285" r:id="rId23"/>
    <p:sldId id="286" r:id="rId24"/>
    <p:sldId id="287" r:id="rId25"/>
    <p:sldId id="289" r:id="rId26"/>
    <p:sldId id="270" r:id="rId27"/>
    <p:sldId id="290" r:id="rId28"/>
    <p:sldId id="27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63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145"/>
            <a:ext cx="12192000" cy="61098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1"/>
            <a:ext cx="12192000" cy="775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58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C6FE-0EF4-7840-B16B-C5DF1C4F9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খাসিয়াদের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B501B-7826-FA43-8474-B8026F618A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5527" y="5056909"/>
            <a:ext cx="12053455" cy="1482436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সীমান্তবর্তী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জয়ন্তিয়া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পাহাড়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তামাবিল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জাফলং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জেলায়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খাসিয়াদের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892" y="1912793"/>
            <a:ext cx="6619009" cy="314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77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185D3-F73E-2C45-904E-A731D82AC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খাসিয়াদের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নরগোষ্ঠীগত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পরিচয়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E1185-65E5-BC41-B774-1D3D8A8B55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খাসিয়ারা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মঙ্গোলীয়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নরগোষ্ঠীর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ফর্সা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চেপ্টা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খর্বাকৃতির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চোখ-মুখ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পায়ের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গোড়ালি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চিবুক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দাড়ি-গোঁফের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প্রাচুর্য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09527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1326F-E814-CB49-AC93-02400E2B0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বিভাগঃ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F4EC4-4724-7A4D-A4DF-91FF130DC7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খাসিয়ারা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কয়েকটি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গোত্রে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গোত্রের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রয়েছে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দেয়েংগো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যাপাং,খার,খং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গোত্রের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উপগোত্র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51811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9FA1-D13D-E647-B96E-FA361C283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সংগঠনঃ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13313-9CE3-E44C-8C8C-26F6BB6BE69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গ্রামকে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পুঞ্জি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খাসিয়াদের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দলবদ্ধভাবে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স্বভাব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হেতু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ঘরবাড়িগুলো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পুঞ্জিভূত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থাকতো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পুঞ্জ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27278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8CEA5-1C20-5046-881C-3FAF97B61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0070C0"/>
                </a:solidFill>
              </a:rPr>
              <a:t>ভাষাঃ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EBA66-A3CB-C040-9B70-AD74D1F3A3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খেমের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খাসিয়ারা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বর্ণমালায়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1373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741B8-9063-8142-84A9-8D981B99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344" y="642594"/>
            <a:ext cx="9919855" cy="618170"/>
          </a:xfrm>
        </p:spPr>
        <p:txBody>
          <a:bodyPr>
            <a:no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ধর্মীয়</a:t>
            </a:r>
            <a:r>
              <a:rPr lang="en-US" sz="5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বিশ্বাসঃ</a:t>
            </a:r>
            <a:r>
              <a:rPr lang="en-US" sz="5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058CB-73E0-BC4D-8450-EB54C4E6F8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1673" y="4641273"/>
            <a:ext cx="11970327" cy="1149926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খাসিয়াদের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সংখ্যাগরিষ্ঠ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খ্রিস্ট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বিশ্বাসী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এখনো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সর্বপ্রাণবাদ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বিবেচিত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107" y="1260764"/>
            <a:ext cx="7398327" cy="338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07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99CE9-EEC7-8241-9961-2BC7ADF51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27870-0C50-374E-9001-FC31181A89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9382" y="4890654"/>
            <a:ext cx="11942618" cy="1856509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খাসিয়াদের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যথা-মনো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বন্দোবস্ত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বয়স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বাধা-নিষেধ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25/26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যুবতীর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17/18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যুবকের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অনুষ্ঠিত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7" y="1676400"/>
            <a:ext cx="8201890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72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0CE5D-8F99-984C-8E5A-B60CFC4EB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508" y="642594"/>
            <a:ext cx="10030691" cy="645879"/>
          </a:xfrm>
        </p:spPr>
        <p:txBody>
          <a:bodyPr>
            <a:no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অর্থনীতিঃ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946D5-4D18-1B47-ADC4-286BAE8652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109" y="4765964"/>
            <a:ext cx="12150436" cy="1939635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খাসিয়ারা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খাসিয়াদের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উপার্জন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খাসিয়ারা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সুপারি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907" y="1493347"/>
            <a:ext cx="8201891" cy="327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22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F2C0E-45E5-AE4E-99C2-4AB334751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01297"/>
          </a:xfrm>
        </p:spPr>
        <p:txBody>
          <a:bodyPr>
            <a:normAutofit fontScale="90000"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খাদ্যাভ্যাসঃ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095CD-F9DA-2042-9CC4-BBDB6B2F97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9382" y="5043054"/>
            <a:ext cx="11942618" cy="1814945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00B0F0"/>
                </a:solidFill>
              </a:rPr>
              <a:t>খাসিয়াদের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প্রধান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খাদ্য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ভাত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মাছ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মাংস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শাকসবজি</a:t>
            </a:r>
            <a:r>
              <a:rPr lang="en-US" sz="3200" dirty="0">
                <a:solidFill>
                  <a:srgbClr val="00B0F0"/>
                </a:solidFill>
              </a:rPr>
              <a:t> ও </a:t>
            </a:r>
            <a:r>
              <a:rPr lang="en-US" sz="3200" dirty="0" err="1">
                <a:solidFill>
                  <a:srgbClr val="00B0F0"/>
                </a:solidFill>
              </a:rPr>
              <a:t>মদ</a:t>
            </a:r>
            <a:r>
              <a:rPr lang="en-US" sz="3200" dirty="0">
                <a:solidFill>
                  <a:srgbClr val="00B0F0"/>
                </a:solidFill>
              </a:rPr>
              <a:t>। </a:t>
            </a:r>
            <a:r>
              <a:rPr lang="en-US" sz="3200" dirty="0" err="1">
                <a:solidFill>
                  <a:srgbClr val="00B0F0"/>
                </a:solidFill>
              </a:rPr>
              <a:t>তবে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মাংস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তাদের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খুব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প্রিয়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খাদ্য</a:t>
            </a:r>
            <a:r>
              <a:rPr lang="en-US" sz="3200" dirty="0">
                <a:solidFill>
                  <a:srgbClr val="00B0F0"/>
                </a:solidFill>
              </a:rPr>
              <a:t>। </a:t>
            </a:r>
            <a:r>
              <a:rPr lang="en-US" sz="3200" dirty="0" err="1">
                <a:solidFill>
                  <a:srgbClr val="00B0F0"/>
                </a:solidFill>
              </a:rPr>
              <a:t>মাংসের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মধ্যে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শুকর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হরিণ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সজারু</a:t>
            </a:r>
            <a:r>
              <a:rPr lang="en-US" sz="3200" dirty="0">
                <a:solidFill>
                  <a:srgbClr val="00B0F0"/>
                </a:solidFill>
              </a:rPr>
              <a:t> ও </a:t>
            </a:r>
            <a:r>
              <a:rPr lang="en-US" sz="3200" dirty="0" err="1">
                <a:solidFill>
                  <a:srgbClr val="00B0F0"/>
                </a:solidFill>
              </a:rPr>
              <a:t>মুরগি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প্রদান</a:t>
            </a:r>
            <a:r>
              <a:rPr lang="en-US" sz="3200" dirty="0">
                <a:solidFill>
                  <a:srgbClr val="00B0F0"/>
                </a:solidFill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19" y="1547380"/>
            <a:ext cx="3177454" cy="3329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965" y="1547380"/>
            <a:ext cx="3468398" cy="3329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855" y="1510144"/>
            <a:ext cx="3957636" cy="336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80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673E7-2785-B74B-8E27-04FE97185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0" y="642594"/>
            <a:ext cx="9628909" cy="451915"/>
          </a:xfrm>
        </p:spPr>
        <p:txBody>
          <a:bodyPr>
            <a:no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খাসিয়াদের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পরিবারঃ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C2A7E-B0CC-3B4B-A2E1-816753BCE7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6255" y="4516582"/>
            <a:ext cx="11873345" cy="2147454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মাতৃপ্রধান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মেয়েদের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মেয়েদের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যথেষ্ট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সন্তান-সন্ততিদের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উত্তরাধিকার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মায়ের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গোত্রের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নির্নিত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03" y="1653886"/>
            <a:ext cx="4817485" cy="2751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653885"/>
            <a:ext cx="4696691" cy="275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03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2CA2FC-7F0B-4948-982A-B62188C3081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377" y="2579427"/>
            <a:ext cx="3447823" cy="41147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CDEA992-93A2-7049-ACA7-30FAEA8DA296}"/>
              </a:ext>
            </a:extLst>
          </p:cNvPr>
          <p:cNvSpPr/>
          <p:nvPr/>
        </p:nvSpPr>
        <p:spPr>
          <a:xfrm>
            <a:off x="641322" y="2579427"/>
            <a:ext cx="6141615" cy="427857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মানছুরা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ঃসমাজ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নূরুল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ডিগ্রী কলেজ,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০১৭১৭৬৮৪৪৫৩</a:t>
            </a: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email:mansura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akter985@gmail.com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0BA165-B72D-7746-B5EE-F9F78D7BCC68}"/>
              </a:ext>
            </a:extLst>
          </p:cNvPr>
          <p:cNvSpPr txBox="1">
            <a:spLocks/>
          </p:cNvSpPr>
          <p:nvPr/>
        </p:nvSpPr>
        <p:spPr>
          <a:xfrm>
            <a:off x="3971366" y="349624"/>
            <a:ext cx="7153834" cy="1918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2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A84AD-8AB1-EC4C-B050-E0B306C96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618" y="642594"/>
            <a:ext cx="9850582" cy="645879"/>
          </a:xfrm>
        </p:spPr>
        <p:txBody>
          <a:bodyPr>
            <a:normAutofit fontScale="90000"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পোশাক-পরিচ্ছদ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9A4E6-6469-2341-BDA0-C9B1D3F7F6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800" y="4572000"/>
            <a:ext cx="11887200" cy="1995055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মেয়েরা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তৈরিকৃত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কাজিম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ব্লাউজ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তাছাড়া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প্রকারের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কাপড়ের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বেল্ট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কোমরে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পরিধান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পুরুষরা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একপ্রকার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পকেটহীন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লুঙ্গি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পরিধান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ভাষায়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ফুংগ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মারুং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03" y="1431347"/>
            <a:ext cx="4257242" cy="3002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127" y="1427018"/>
            <a:ext cx="3075709" cy="3006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0764" y="1427018"/>
            <a:ext cx="2950151" cy="30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27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83F0-B9B5-F34A-AAD6-89BD2E3F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1674"/>
            <a:ext cx="9753600" cy="720435"/>
          </a:xfrm>
        </p:spPr>
        <p:txBody>
          <a:bodyPr>
            <a:no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বাড়িঘরের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0FAE4-A727-4C4A-B6BC-07FE48C4E4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5527" y="3671454"/>
            <a:ext cx="11956473" cy="2881745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খাসিয়ারা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টিলা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পাহাড়ের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পাদদেশে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বাড়ি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অবস্থানগত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বিবেচনায়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বসবাসকারীরা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দিয়ে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শুঁড়ের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বাধেঁআর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জঙ্গলের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অধিবাসীরা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অপেক্ষাকৃত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জায়গায়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মাচাং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420" y="1200582"/>
            <a:ext cx="8325105" cy="201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18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766F7-1568-F044-8A39-7E517188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শিক্ষাঃ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BF9AC-6A75-CE46-900B-EDC9D85ABA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বসবাসরত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যদিও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খ্রিস্টান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মিশনারির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চেষ্টায়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চালানো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34468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22C9D-4999-3F4E-BC57-31E8C1B93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উৎসবঃ</a:t>
            </a:r>
            <a:endParaRPr lang="en-US" sz="5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A9352-105A-A846-B387-4F6061DE24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খাসিয়াদের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ধর্মভিত্তিক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নৃত্য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গীত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নৃত্যকে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খাসিয়ারা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বিনোদনের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নাবরং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ধর্মীয়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আনুষ্ঠানিকতারং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গণ্য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31360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016D2-B425-7B44-8D1E-B672BE6DD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অন্ত্যেষ্টিক্রিয়াঃ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2504-0B06-294A-A521-81C3CFDC038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খাসিয়ারা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মৃত্যুতেই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পরিসমাপ্তি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মৃতদেহ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দাহ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দাহ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ওহাট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কুড়িয়ে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নিয়ে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পুঁতে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38216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91B5E-4A5D-E94C-B386-36296100F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159884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dirty="0"/>
              <a:t>  </a:t>
            </a:r>
            <a:r>
              <a:rPr lang="en-US" b="1" dirty="0" err="1"/>
              <a:t>একক</a:t>
            </a:r>
            <a:r>
              <a:rPr lang="en-US" b="1" dirty="0"/>
              <a:t> </a:t>
            </a:r>
            <a:r>
              <a:rPr lang="en-US" b="1" dirty="0" err="1"/>
              <a:t>কাজ</a:t>
            </a:r>
            <a:r>
              <a:rPr lang="en-US" b="1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451" y="1159884"/>
            <a:ext cx="6248833" cy="317528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0026" y="4529137"/>
            <a:ext cx="11991974" cy="2143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খাসিয়ারা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নরগোষ্ঠীর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328508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2179D-4F2D-BC41-AB6F-6CC8D35BD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25856" y="1648691"/>
            <a:ext cx="6077817" cy="38622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5527" y="5680364"/>
            <a:ext cx="11956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দুটি দলে ভাগ হয়ে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খাসিয়া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ক্ষুদ্র নৃগোষ্ঠীর জীবনধারার উপর একটি ছক তৈরি করবে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2592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764" y="642594"/>
            <a:ext cx="9864436" cy="548897"/>
          </a:xfrm>
        </p:spPr>
        <p:txBody>
          <a:bodyPr>
            <a:no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25782" y="1307064"/>
            <a:ext cx="7536872" cy="36528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091" y="5361709"/>
            <a:ext cx="11700163" cy="1496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খাসিয়াদের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37927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30E6E0-2F86-2445-89E5-FCA24DFC4D3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35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32CD55-04AE-4462-B129-279206F35725}"/>
              </a:ext>
            </a:extLst>
          </p:cNvPr>
          <p:cNvSpPr txBox="1"/>
          <p:nvPr/>
        </p:nvSpPr>
        <p:spPr>
          <a:xfrm>
            <a:off x="2060812" y="928048"/>
            <a:ext cx="780993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8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ধন্যবাদ</a:t>
            </a:r>
            <a:endParaRPr lang="en-US" sz="13800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29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2E7B6-27E8-5646-BB08-6AA9C851B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666" y="381001"/>
            <a:ext cx="6346209" cy="1371600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7442A-3583-E044-801C-6ACA4996AAA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১০ও১১।</a:t>
            </a:r>
          </a:p>
        </p:txBody>
      </p:sp>
    </p:spTree>
    <p:extLst>
      <p:ext uri="{BB962C8B-B14F-4D97-AF65-F5344CB8AC3E}">
        <p14:creationId xmlns:p14="http://schemas.microsoft.com/office/powerpoint/2010/main" val="1247748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9462D-D427-8148-984D-3C0154196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710" y="107576"/>
            <a:ext cx="10058400" cy="1371600"/>
          </a:xfrm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13679D-A2A8-5745-BC41-00316028B9A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3083" y="1766048"/>
            <a:ext cx="6404433" cy="4877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0D4F66-4F9D-1A43-9281-622730E87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649" y="1766048"/>
            <a:ext cx="5143500" cy="48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72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DCEAA-F000-114F-859C-76CA643C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213464-7AD4-4B46-8B00-18E4B3E53D7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9380" y="152259"/>
            <a:ext cx="6318996" cy="65623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438B3A-5C78-0F4E-88CE-25933F4AB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674" y="152259"/>
            <a:ext cx="5220820" cy="65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26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4804A-18CB-F743-BDCC-2B52CA481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E6A9F-3847-CD47-9C94-E59BC255226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উপজাতির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জীবনযাপন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58780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B7CA0-27AB-884E-8221-9CA95F5D8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A2B65-8534-D044-8A72-0F8577048A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5812" y="2205318"/>
            <a:ext cx="11510682" cy="37382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খাসিয়া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উপজাতিদের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নামকরণের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খাসিয়াদের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খাসিয়াদের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136461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E8ABB-7F0B-174C-9785-89DD895E6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028" y="354842"/>
            <a:ext cx="9460172" cy="587267"/>
          </a:xfrm>
        </p:spPr>
        <p:txBody>
          <a:bodyPr>
            <a:no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খাসিয়াঃ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2EEDA-301F-E841-B87C-B94B6425B0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4488872"/>
            <a:ext cx="10363826" cy="2161309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জনগোষ্ঠী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বসবাসরত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নৃ-গোষ্ঠীর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গোষ্ঠীর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জীবনধারা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বৈচিত্র্যময়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কৌতূহলোদ্দীপক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912" y="1468376"/>
            <a:ext cx="6885710" cy="276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5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20699-F7DC-7248-A518-AFE9EFA9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56715"/>
          </a:xfrm>
        </p:spPr>
        <p:txBody>
          <a:bodyPr>
            <a:no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খাসিয়াদের</a:t>
            </a:r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নামকরণঃ</a:t>
            </a:r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26DF6-55B2-7544-BCCB-E63C7EDBE57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খাসিয়া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অনুযায়ী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খেও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খিউ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খিউ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খাসিয়া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হয়েছে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খাসিয়ারা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মাতৃগর্ভ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444677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619</Words>
  <Application>Microsoft Office PowerPoint</Application>
  <PresentationFormat>Widescreen</PresentationFormat>
  <Paragraphs>60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Century Gothic</vt:lpstr>
      <vt:lpstr>Garamond</vt:lpstr>
      <vt:lpstr>NikoshBAN</vt:lpstr>
      <vt:lpstr>Wingdings</vt:lpstr>
      <vt:lpstr>Savon</vt:lpstr>
      <vt:lpstr>PowerPoint Presentation</vt:lpstr>
      <vt:lpstr>PowerPoint Presentation</vt:lpstr>
      <vt:lpstr>        পাঠ পরিচিতি</vt:lpstr>
      <vt:lpstr>নিচের ছবিগুলোর দিকে লক্ষ্য করো :</vt:lpstr>
      <vt:lpstr>PowerPoint Presentation</vt:lpstr>
      <vt:lpstr> আজকের পাঠঃ</vt:lpstr>
      <vt:lpstr>এই পাঠ শেষে শিক্ষার্থীরা…</vt:lpstr>
      <vt:lpstr>খাসিয়াঃ </vt:lpstr>
      <vt:lpstr>খাসিয়াদের নামকরণঃ </vt:lpstr>
      <vt:lpstr>খাসিয়াদের বাসস্থান:</vt:lpstr>
      <vt:lpstr>খাসিয়াদের নরগোষ্ঠীগত পরিচয়:</vt:lpstr>
      <vt:lpstr>গোত্র বিভাগঃ </vt:lpstr>
      <vt:lpstr>সামাজিক সংগঠনঃ </vt:lpstr>
      <vt:lpstr>ভাষাঃ</vt:lpstr>
      <vt:lpstr>ধর্মীয় বিশ্বাসঃ </vt:lpstr>
      <vt:lpstr>বিবাহ রীতি</vt:lpstr>
      <vt:lpstr>অর্থনীতিঃ </vt:lpstr>
      <vt:lpstr>খাদ্যাভ্যাসঃ</vt:lpstr>
      <vt:lpstr>খাসিয়াদের পরিবারঃ </vt:lpstr>
      <vt:lpstr>পোশাক-পরিচ্ছদ</vt:lpstr>
      <vt:lpstr>বাড়িঘরের ধরন </vt:lpstr>
      <vt:lpstr>শিক্ষাঃ </vt:lpstr>
      <vt:lpstr>উৎসবঃ</vt:lpstr>
      <vt:lpstr>অন্ত্যেষ্টিক্রিয়াঃ </vt:lpstr>
      <vt:lpstr>  একক কাজ </vt:lpstr>
      <vt:lpstr>দলগত কাজঃ</vt:lpstr>
      <vt:lpstr>বাড়ির কাজঃ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সবাইকে শুভেচ্ছা ও স্বাগতম </dc:title>
  <dc:creator>mansuraakter985@gmail.com</dc:creator>
  <cp:lastModifiedBy>mansuraakter985@gmail.com</cp:lastModifiedBy>
  <cp:revision>21</cp:revision>
  <dcterms:created xsi:type="dcterms:W3CDTF">2021-04-14T04:21:35Z</dcterms:created>
  <dcterms:modified xsi:type="dcterms:W3CDTF">2021-08-04T10:44:19Z</dcterms:modified>
</cp:coreProperties>
</file>