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63" r:id="rId7"/>
    <p:sldId id="259" r:id="rId8"/>
    <p:sldId id="260" r:id="rId9"/>
    <p:sldId id="261" r:id="rId10"/>
    <p:sldId id="272" r:id="rId11"/>
    <p:sldId id="277" r:id="rId12"/>
    <p:sldId id="276" r:id="rId13"/>
    <p:sldId id="275" r:id="rId14"/>
    <p:sldId id="270" r:id="rId15"/>
    <p:sldId id="278" r:id="rId16"/>
    <p:sldId id="271" r:id="rId17"/>
    <p:sldId id="279" r:id="rId18"/>
    <p:sldId id="273" r:id="rId19"/>
    <p:sldId id="280" r:id="rId20"/>
    <p:sldId id="281" r:id="rId21"/>
    <p:sldId id="282" r:id="rId22"/>
    <p:sldId id="283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00"/>
    <a:srgbClr val="FF9900"/>
    <a:srgbClr val="3333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453;&#2494;&#2480;&#2509;&#2463;&#2497;&#2472;%20&#2459;&#2524;&#2494;\Bengali%20Nursery%20Rhyme%20-%20Bengali%20Kid%20Song%20-%20Fruits%20n%20Vegetables%20-%20Chotto%20Amra%20Shishu%20-%20YouTube.wmv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IS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52400"/>
            <a:ext cx="6263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pot-marigold-calendula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6477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836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সবজিতে প্রচুর পরিমানে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ভিটামিন ও খনিজ লবন থাকে।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2760"/>
            <a:ext cx="79271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আমরা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কিছু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সবজির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ছবি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দেখি</a:t>
            </a:r>
            <a:endParaRPr lang="en-US" sz="4400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38600"/>
            <a:ext cx="2819400" cy="1905000"/>
          </a:xfrm>
          <a:prstGeom prst="rect">
            <a:avLst/>
          </a:prstGeom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14400"/>
            <a:ext cx="2895600" cy="2057400"/>
          </a:xfrm>
          <a:prstGeom prst="rect">
            <a:avLst/>
          </a:prstGeom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99" y="910883"/>
            <a:ext cx="2895601" cy="2057400"/>
          </a:xfrm>
          <a:prstGeom prst="rect">
            <a:avLst/>
          </a:prstGeom>
        </p:spPr>
      </p:pic>
      <p:pic>
        <p:nvPicPr>
          <p:cNvPr id="10" name="Picture 9" descr="download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3105150" cy="1905000"/>
          </a:xfrm>
          <a:prstGeom prst="rect">
            <a:avLst/>
          </a:prstGeom>
        </p:spPr>
      </p:pic>
      <p:pic>
        <p:nvPicPr>
          <p:cNvPr id="11" name="Picture 10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4038600"/>
            <a:ext cx="3200400" cy="1905000"/>
          </a:xfrm>
          <a:prstGeom prst="rect">
            <a:avLst/>
          </a:prstGeom>
        </p:spPr>
      </p:pic>
      <p:pic>
        <p:nvPicPr>
          <p:cNvPr id="12" name="Picture 11" descr="images (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14400"/>
            <a:ext cx="3276600" cy="205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048000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সীম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971800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পটোল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297180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লাউ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943600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মিষ্টি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কুমড়া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5943600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টমেটো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5943600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শসা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aromasi beg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1905000"/>
          </a:xfrm>
          <a:prstGeom prst="rect">
            <a:avLst/>
          </a:prstGeom>
        </p:spPr>
      </p:pic>
      <p:pic>
        <p:nvPicPr>
          <p:cNvPr id="18" name="Picture 17" descr="baromasi sob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3048000" cy="1895475"/>
          </a:xfrm>
          <a:prstGeom prst="rect">
            <a:avLst/>
          </a:prstGeom>
        </p:spPr>
      </p:pic>
      <p:pic>
        <p:nvPicPr>
          <p:cNvPr id="19" name="Picture 18" descr="cabbage-benefi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05000"/>
            <a:ext cx="4953000" cy="2514600"/>
          </a:xfrm>
          <a:prstGeom prst="rect">
            <a:avLst/>
          </a:prstGeom>
        </p:spPr>
      </p:pic>
      <p:pic>
        <p:nvPicPr>
          <p:cNvPr id="20" name="Picture 19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3048000" cy="1905000"/>
          </a:xfrm>
          <a:prstGeom prst="rect">
            <a:avLst/>
          </a:prstGeom>
        </p:spPr>
      </p:pic>
      <p:pic>
        <p:nvPicPr>
          <p:cNvPr id="21" name="Picture 20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19600"/>
            <a:ext cx="3048000" cy="2438400"/>
          </a:xfrm>
          <a:prstGeom prst="rect">
            <a:avLst/>
          </a:prstGeom>
        </p:spPr>
      </p:pic>
      <p:pic>
        <p:nvPicPr>
          <p:cNvPr id="22" name="Picture 21" descr="download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1905000"/>
            <a:ext cx="4191000" cy="2514600"/>
          </a:xfrm>
          <a:prstGeom prst="rect">
            <a:avLst/>
          </a:prstGeom>
        </p:spPr>
      </p:pic>
      <p:pic>
        <p:nvPicPr>
          <p:cNvPr id="23" name="Picture 22" descr="download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4419600"/>
            <a:ext cx="3200400" cy="2438400"/>
          </a:xfrm>
          <a:prstGeom prst="rect">
            <a:avLst/>
          </a:prstGeom>
        </p:spPr>
      </p:pic>
      <p:pic>
        <p:nvPicPr>
          <p:cNvPr id="24" name="Picture 23" descr="downloa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419600"/>
            <a:ext cx="2895600" cy="2438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400" y="129540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বেগুন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129540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পেপে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129540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গাজর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198120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বাঁধাকপি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19812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ধুন্দল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6273225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চিচিঙ্গা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61722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ফুলকপি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44958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কাঁচাকলা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সব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ধরনের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সবজি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সারাবছর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পাওয়া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যায়না</a:t>
            </a:r>
            <a:r>
              <a:rPr lang="en-US" sz="3600" b="1" i="1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3600" b="1" i="1" dirty="0" err="1" smtClean="0">
                <a:solidFill>
                  <a:srgbClr val="FF0000"/>
                </a:solidFill>
              </a:rPr>
              <a:t>কিছু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সবজি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গ্রীস্মকালে,কিছু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সবজি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শীতকালে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r>
              <a:rPr lang="en-US" sz="3600" b="1" i="1" dirty="0" err="1" smtClean="0">
                <a:solidFill>
                  <a:srgbClr val="FF0000"/>
                </a:solidFill>
              </a:rPr>
              <a:t>এবং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কিছু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সবজি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বারোমাস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পাওয়া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যায়</a:t>
            </a:r>
            <a:r>
              <a:rPr lang="en-US" sz="3600" b="1" i="1" dirty="0" smtClean="0">
                <a:solidFill>
                  <a:srgbClr val="FF0000"/>
                </a:solidFill>
              </a:rPr>
              <a:t>। </a:t>
            </a:r>
          </a:p>
        </p:txBody>
      </p:sp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2286000"/>
          </a:xfrm>
          <a:prstGeom prst="rect">
            <a:avLst/>
          </a:prstGeom>
        </p:spPr>
      </p:pic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2286000"/>
          </a:xfrm>
          <a:prstGeom prst="rect">
            <a:avLst/>
          </a:prstGeom>
        </p:spPr>
      </p:pic>
      <p:pic>
        <p:nvPicPr>
          <p:cNvPr id="5" name="Picture 4" descr="downloaddd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4572000" cy="2209800"/>
          </a:xfrm>
          <a:prstGeom prst="rect">
            <a:avLst/>
          </a:prstGeom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648200"/>
            <a:ext cx="4267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3124200" cy="19812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38200"/>
            <a:ext cx="3429000" cy="1988316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838200"/>
            <a:ext cx="2476500" cy="1981200"/>
          </a:xfrm>
          <a:prstGeom prst="rect">
            <a:avLst/>
          </a:prstGeom>
        </p:spPr>
      </p:pic>
      <p:pic>
        <p:nvPicPr>
          <p:cNvPr id="10" name="Picture 9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3581400" cy="2286000"/>
          </a:xfrm>
          <a:prstGeom prst="rect">
            <a:avLst/>
          </a:prstGeom>
        </p:spPr>
      </p:pic>
      <p:pic>
        <p:nvPicPr>
          <p:cNvPr id="11" name="Picture 10" descr="download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657600"/>
            <a:ext cx="2124075" cy="2305050"/>
          </a:xfrm>
          <a:prstGeom prst="rect">
            <a:avLst/>
          </a:prstGeom>
        </p:spPr>
      </p:pic>
      <p:pic>
        <p:nvPicPr>
          <p:cNvPr id="12" name="Picture 11" descr="Pictur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777" y="3657600"/>
            <a:ext cx="3291223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152400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গ্রীস্মকালীন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সবজি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819400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করল্লা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81940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ঢেঁড়স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59436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ধুন্দল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819400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পটোল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6019800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কাঁকরোল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6019800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ঝিঙ্গা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2438400" cy="1959429"/>
          </a:xfrm>
          <a:prstGeom prst="rect">
            <a:avLst/>
          </a:prstGeom>
        </p:spPr>
      </p:pic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2498271" cy="1981200"/>
          </a:xfrm>
          <a:prstGeom prst="rect">
            <a:avLst/>
          </a:prstGeom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3200400" cy="2133600"/>
          </a:xfrm>
          <a:prstGeom prst="rect">
            <a:avLst/>
          </a:prstGeom>
        </p:spPr>
      </p:pic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685800"/>
            <a:ext cx="1999488" cy="2057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581400"/>
            <a:ext cx="2562224" cy="2133600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5800"/>
            <a:ext cx="2573394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0"/>
            <a:ext cx="44662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গ্রীস্মকালীন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সবজি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26670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ডাঁটা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শাক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667000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পুঁই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শাক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715000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শসা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743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মিস্টি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কুমড়া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791200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চাল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কুমড়া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পানি-কচ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581400"/>
            <a:ext cx="320040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266700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চিচিঙ্গা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5715000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পানি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কচু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114801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453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 কালীন সবজি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1"/>
            <a:ext cx="3429000" cy="1676400"/>
          </a:xfrm>
          <a:prstGeom prst="rect">
            <a:avLst/>
          </a:prstGeom>
        </p:spPr>
      </p:pic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66800"/>
            <a:ext cx="2971800" cy="1676400"/>
          </a:xfrm>
          <a:prstGeom prst="rect">
            <a:avLst/>
          </a:prstGeom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1066800"/>
            <a:ext cx="2676525" cy="1714500"/>
          </a:xfrm>
          <a:prstGeom prst="rect">
            <a:avLst/>
          </a:prstGeom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3048000" cy="1981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886200"/>
            <a:ext cx="3226106" cy="1922318"/>
          </a:xfrm>
          <a:prstGeom prst="rect">
            <a:avLst/>
          </a:prstGeom>
        </p:spPr>
      </p:pic>
      <p:pic>
        <p:nvPicPr>
          <p:cNvPr id="12" name="Picture 11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657600"/>
            <a:ext cx="2743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281940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শিম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2743200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মুলা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819400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লাউ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943600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টমেটো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943600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গাজর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6019800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লেটুস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53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 কালীন সবজি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cabbage-benef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32" y="762000"/>
            <a:ext cx="4804968" cy="2514600"/>
          </a:xfrm>
          <a:prstGeom prst="rect">
            <a:avLst/>
          </a:prstGeom>
        </p:spPr>
      </p:pic>
      <p:pic>
        <p:nvPicPr>
          <p:cNvPr id="4" name="Picture 3" descr="fresh-cauliflower FFFFFOO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4445000" cy="2371725"/>
          </a:xfrm>
          <a:prstGeom prst="rect">
            <a:avLst/>
          </a:prstGeom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4572000" cy="2133600"/>
          </a:xfrm>
          <a:prstGeom prst="rect">
            <a:avLst/>
          </a:prstGeom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962400"/>
            <a:ext cx="44196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200400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ফুল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কপি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7660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বাঁধা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কপি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211669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পালং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শাক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6211669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লাউ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শাক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152400"/>
            <a:ext cx="41745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 সবজি</a:t>
            </a:r>
            <a:endParaRPr lang="en-US" sz="4000" b="1" i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2524125" cy="2143125"/>
          </a:xfrm>
          <a:prstGeom prst="rect">
            <a:avLst/>
          </a:prstGeom>
        </p:spPr>
      </p:pic>
      <p:pic>
        <p:nvPicPr>
          <p:cNvPr id="8" name="Picture 7" descr="baromasi beg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38200"/>
            <a:ext cx="3276600" cy="2057400"/>
          </a:xfrm>
          <a:prstGeom prst="rect">
            <a:avLst/>
          </a:prstGeom>
        </p:spPr>
      </p:pic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3200400" cy="2438400"/>
          </a:xfrm>
          <a:prstGeom prst="rect">
            <a:avLst/>
          </a:prstGeom>
        </p:spPr>
      </p:pic>
      <p:pic>
        <p:nvPicPr>
          <p:cNvPr id="10" name="Picture 9" descr="download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2743200" cy="2143125"/>
          </a:xfrm>
          <a:prstGeom prst="rect">
            <a:avLst/>
          </a:prstGeom>
        </p:spPr>
      </p:pic>
      <p:pic>
        <p:nvPicPr>
          <p:cNvPr id="11" name="Picture 10" descr="download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886200"/>
            <a:ext cx="2590800" cy="2143125"/>
          </a:xfrm>
          <a:prstGeom prst="rect">
            <a:avLst/>
          </a:prstGeom>
        </p:spPr>
      </p:pic>
      <p:pic>
        <p:nvPicPr>
          <p:cNvPr id="13" name="Picture 12" descr="kac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429000"/>
            <a:ext cx="2905125" cy="29464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297180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পেঁপে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89560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বেগুন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971800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কাঁচাকলা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96000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লাল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শাক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096000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কলমি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শাক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6273225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কচু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শাক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োন বিবরণ উপলভ্য নেই।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4816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এসো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আমরা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বিজ্ঞান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বইয়ের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 ৫০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পৃষ্ঠা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বের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করে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পড়ি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845_6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524000" y="152400"/>
            <a:ext cx="6242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পরিচিতিঃ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2984" y="4795897"/>
            <a:ext cx="69910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মোহাম্মদ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সাইয়েদুল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আলম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সহকারী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শিক্ষক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আলীগঞ্জ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সরকারী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বিদ্যালয়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হিজলা,বরিশাল</a:t>
            </a:r>
            <a:r>
              <a:rPr lang="en-US" sz="3200" b="1" i="1" dirty="0" smtClean="0">
                <a:solidFill>
                  <a:srgbClr val="FF0000"/>
                </a:solidFill>
              </a:rPr>
              <a:t>।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361950" y="5124450"/>
            <a:ext cx="990600" cy="12573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724400" y="2362200"/>
            <a:ext cx="11430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3600" y="1143000"/>
            <a:ext cx="2895600" cy="350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3066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দলীয়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কাজ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981200"/>
          <a:ext cx="914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7239000"/>
              </a:tblGrid>
              <a:tr h="909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22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2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2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0574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</a:rPr>
              <a:t>দল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057400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</a:rPr>
              <a:t>কাজ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“ক” 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দল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419600"/>
            <a:ext cx="673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 কালীন কয়েকটি সবজির নাম লিখ।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1242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 কালিন </a:t>
            </a:r>
            <a:r>
              <a:rPr lang="en-US" sz="28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</a:t>
            </a:r>
            <a:r>
              <a:rPr lang="bn-IN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সবজির নাম লিখ।</a:t>
            </a:r>
            <a:endParaRPr lang="en-US" sz="28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638800"/>
            <a:ext cx="64844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বারোমাসি কয়েকটি সবজির নাম লিখ।</a:t>
            </a:r>
            <a:endParaRPr lang="en-US" sz="2800" b="1" i="1" dirty="0" smtClean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715000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b="1" i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i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IN" sz="2800" b="1" i="1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দল</a:t>
            </a:r>
            <a:endParaRPr lang="en-US" sz="2800" b="1" i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19600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62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3333FF"/>
                </a:solidFill>
              </a:rPr>
              <a:t>আমরা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এখন</a:t>
            </a:r>
            <a:r>
              <a:rPr lang="en-US" sz="2800" b="1" i="1" dirty="0" smtClean="0">
                <a:solidFill>
                  <a:srgbClr val="3333FF"/>
                </a:solidFill>
              </a:rPr>
              <a:t> ৩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টি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দলে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ভাগ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হয়ে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দলীয়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কাজ</a:t>
            </a:r>
            <a:r>
              <a:rPr lang="en-US" sz="2800" b="1" i="1" dirty="0" smtClean="0">
                <a:solidFill>
                  <a:srgbClr val="3333FF"/>
                </a:solidFill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করবো</a:t>
            </a:r>
            <a:r>
              <a:rPr lang="en-US" sz="2800" b="1" i="1" dirty="0" smtClean="0">
                <a:solidFill>
                  <a:srgbClr val="3333FF"/>
                </a:solidFill>
              </a:rPr>
              <a:t>।</a:t>
            </a:r>
            <a:endParaRPr lang="en-US" sz="28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58115"/>
            <a:ext cx="31774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i="1" u="sng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000" b="1" i="1" u="sng" dirty="0" smtClean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614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en-US" sz="36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লিখ</a:t>
            </a:r>
            <a:endParaRPr lang="en-US" sz="3600" b="1" i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71449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i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i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লাউ কোন কালিন সবজি?</a:t>
            </a:r>
            <a:endParaRPr lang="en-US" sz="2800" b="1" i="1" dirty="0" smtClean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i="1" dirty="0" smtClean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i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i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(ক) শীত  (খ) হেমন্ত (গ) গ্রীষ্ম (ঘ) বর্ষা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935" y="3429000"/>
            <a:ext cx="81211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বারো মাস পাওয়া যায় কোনটি সবজি?</a:t>
            </a:r>
          </a:p>
          <a:p>
            <a:r>
              <a:rPr lang="bn-IN" sz="28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(ক) করলা (খ)  লাউ  </a:t>
            </a:r>
            <a:r>
              <a:rPr lang="en-US" sz="28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(গ)বেগুন (ঘ) ফুলকপি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80746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৩। প্রচুর পরিমানে ভিটামিন ও খনিজলবন আছে </a:t>
            </a:r>
            <a:endParaRPr lang="en-US" sz="2800" b="1" i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কোন খাদ্যে?</a:t>
            </a:r>
          </a:p>
          <a:p>
            <a:r>
              <a:rPr lang="en-US" sz="2800" b="1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(ক) ভাত   </a:t>
            </a:r>
            <a:r>
              <a:rPr lang="en-US" sz="2800" b="1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i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(খ) সবজি (গ)মাংস (ঘ) তেল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914400" y="25146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67200" y="38862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62200" y="57150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4495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784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</a:rPr>
              <a:t>প্রতিটি</a:t>
            </a:r>
            <a:r>
              <a:rPr lang="en-US" sz="3200" b="1" i="1" dirty="0" smtClean="0">
                <a:solidFill>
                  <a:srgbClr val="00B050"/>
                </a:solidFill>
              </a:rPr>
              <a:t> 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খালি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ঘরে</a:t>
            </a:r>
            <a:r>
              <a:rPr lang="en-US" sz="3200" b="1" i="1" dirty="0" smtClean="0">
                <a:solidFill>
                  <a:srgbClr val="00B050"/>
                </a:solidFill>
              </a:rPr>
              <a:t>  ৩টি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করে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সবজির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নাম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লিখে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200" b="1" i="1" dirty="0" err="1" smtClean="0">
                <a:solidFill>
                  <a:srgbClr val="00B050"/>
                </a:solidFill>
              </a:rPr>
              <a:t>নিচের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ছকটি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পূরন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কর</a:t>
            </a:r>
            <a:r>
              <a:rPr lang="en-US" sz="3200" b="1" i="1" dirty="0" smtClean="0">
                <a:solidFill>
                  <a:srgbClr val="00B050"/>
                </a:solidFill>
              </a:rPr>
              <a:t>।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286000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503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68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362200"/>
            <a:ext cx="236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 </a:t>
            </a:r>
            <a:endParaRPr lang="en-US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 </a:t>
            </a:r>
            <a:endParaRPr lang="en-US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362200"/>
            <a:ext cx="209384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 </a:t>
            </a:r>
            <a:endParaRPr lang="en-US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362200"/>
            <a:ext cx="194155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 </a:t>
            </a:r>
            <a:endParaRPr lang="en-US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 </a:t>
            </a:r>
            <a:endParaRPr lang="en-US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953000"/>
          </a:xfrm>
          <a:prstGeom prst="rect">
            <a:avLst/>
          </a:prstGeom>
        </p:spPr>
      </p:pic>
      <p:pic>
        <p:nvPicPr>
          <p:cNvPr id="4" name="Picture 3" descr="Small_Re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965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IS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52400"/>
            <a:ext cx="4817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solidFill>
                  <a:srgbClr val="FFFF00"/>
                </a:solidFill>
              </a:rPr>
              <a:t>পাঠ</a:t>
            </a:r>
            <a:r>
              <a:rPr lang="en-US" sz="6000" b="1" i="1" dirty="0" smtClean="0">
                <a:solidFill>
                  <a:srgbClr val="FFFF00"/>
                </a:solidFill>
              </a:rPr>
              <a:t> </a:t>
            </a:r>
            <a:r>
              <a:rPr lang="en-US" sz="6000" b="1" i="1" dirty="0" err="1" smtClean="0">
                <a:solidFill>
                  <a:srgbClr val="FFFF00"/>
                </a:solidFill>
              </a:rPr>
              <a:t>পরিচিতি</a:t>
            </a:r>
            <a:endParaRPr lang="en-US" sz="60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600200"/>
            <a:ext cx="403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C00000"/>
                </a:solidFill>
              </a:rPr>
              <a:t>প্রাথমিক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বিজ্ঞান</a:t>
            </a:r>
            <a:endParaRPr lang="en-US" sz="4000" b="1" i="1" dirty="0" smtClean="0">
              <a:solidFill>
                <a:srgbClr val="C00000"/>
              </a:solidFill>
            </a:endParaRPr>
          </a:p>
          <a:p>
            <a:r>
              <a:rPr lang="en-US" sz="4000" b="1" i="1" dirty="0" err="1" smtClean="0">
                <a:solidFill>
                  <a:srgbClr val="C00000"/>
                </a:solidFill>
              </a:rPr>
              <a:t>তৃতীয়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শ্রেনী</a:t>
            </a:r>
            <a:endParaRPr lang="en-US" sz="4000" b="1" i="1" dirty="0" smtClean="0">
              <a:solidFill>
                <a:srgbClr val="C00000"/>
              </a:solidFill>
            </a:endParaRP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অধ্যায়-৭</a:t>
            </a:r>
          </a:p>
          <a:p>
            <a:r>
              <a:rPr lang="en-US" sz="4000" b="1" i="1" dirty="0" err="1" smtClean="0">
                <a:solidFill>
                  <a:srgbClr val="C00000"/>
                </a:solidFill>
              </a:rPr>
              <a:t>বিষয়বস্তু-খাদ্য</a:t>
            </a:r>
            <a:endParaRPr lang="en-US" sz="4000" b="1" i="1" dirty="0" smtClean="0">
              <a:solidFill>
                <a:srgbClr val="C00000"/>
              </a:solidFill>
            </a:endParaRPr>
          </a:p>
          <a:p>
            <a:r>
              <a:rPr lang="en-US" sz="4000" b="1" i="1" dirty="0" err="1" smtClean="0">
                <a:solidFill>
                  <a:srgbClr val="C00000"/>
                </a:solidFill>
              </a:rPr>
              <a:t>পাঠের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শিরোনাম</a:t>
            </a:r>
            <a:r>
              <a:rPr lang="en-US" sz="4000" b="1" i="1" dirty="0" smtClean="0">
                <a:solidFill>
                  <a:srgbClr val="C00000"/>
                </a:solidFill>
              </a:rPr>
              <a:t> - </a:t>
            </a:r>
          </a:p>
          <a:p>
            <a:r>
              <a:rPr lang="en-US" sz="5400" b="1" i="1" dirty="0" err="1" smtClean="0">
                <a:solidFill>
                  <a:srgbClr val="C00000"/>
                </a:solidFill>
              </a:rPr>
              <a:t>সবজি</a:t>
            </a:r>
            <a:r>
              <a:rPr lang="en-US" sz="5400" b="1" i="1" dirty="0" smtClean="0">
                <a:solidFill>
                  <a:srgbClr val="C00000"/>
                </a:solidFill>
              </a:rPr>
              <a:t> 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799"/>
            <a:ext cx="3762206" cy="236220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295400" y="2971800"/>
            <a:ext cx="1295400" cy="1295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66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FFFF00"/>
                </a:solidFill>
              </a:rPr>
              <a:t>এসো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আমরা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একটি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ভিডিও</a:t>
            </a:r>
            <a:r>
              <a:rPr lang="en-US" sz="4400" b="1" i="1" dirty="0" smtClean="0">
                <a:solidFill>
                  <a:srgbClr val="FFFF00"/>
                </a:solidFill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</a:rPr>
              <a:t>দেখি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pic>
        <p:nvPicPr>
          <p:cNvPr id="6" name="Bengali Nursery Rhyme - Bengali Kid Song - Fruits n Vegetables - Chotto Amra Shishu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914400"/>
            <a:ext cx="91440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211669"/>
            <a:ext cx="8073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ভিডিও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গান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তোমাদের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কেমন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লাগলো</a:t>
            </a:r>
            <a:r>
              <a:rPr lang="en-US" sz="3600" b="1" i="1" dirty="0" smtClean="0">
                <a:solidFill>
                  <a:srgbClr val="FFFF00"/>
                </a:solidFill>
              </a:rPr>
              <a:t>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FFFF00"/>
                </a:solidFill>
              </a:rPr>
              <a:t>মিষ্টি</a:t>
            </a:r>
            <a:r>
              <a:rPr lang="en-US" sz="4800" b="1" i="1" dirty="0" smtClean="0">
                <a:solidFill>
                  <a:srgbClr val="FFFF00"/>
                </a:solidFill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</a:rPr>
              <a:t>কুমড়া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LKOPY , BADHK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791200"/>
            <a:ext cx="6038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</a:rPr>
              <a:t>ফুলকপি</a:t>
            </a:r>
            <a:r>
              <a:rPr lang="en-US" sz="4800" b="1" i="1" dirty="0" smtClean="0">
                <a:solidFill>
                  <a:srgbClr val="FF0000"/>
                </a:solidFill>
              </a:rPr>
              <a:t>  ও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বাঁধাকপি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971800"/>
          </a:xfrm>
          <a:prstGeom prst="rect">
            <a:avLst/>
          </a:prstGeom>
        </p:spPr>
      </p:pic>
      <p:pic>
        <p:nvPicPr>
          <p:cNvPr id="3" name="Picture 2" descr="15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971800"/>
          </a:xfrm>
          <a:prstGeom prst="rect">
            <a:avLst/>
          </a:prstGeom>
        </p:spPr>
      </p:pic>
      <p:pic>
        <p:nvPicPr>
          <p:cNvPr id="4" name="Picture 3" descr="17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1800"/>
            <a:ext cx="45720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172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ধরনের সবজি</a:t>
            </a:r>
            <a:endParaRPr lang="en-US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1800"/>
            <a:ext cx="4572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67000"/>
            <a:ext cx="9203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6600" b="1" i="1" dirty="0" smtClean="0">
                <a:solidFill>
                  <a:srgbClr val="FFFF00"/>
                </a:solidFill>
              </a:rPr>
              <a:t> </a:t>
            </a:r>
            <a:r>
              <a:rPr lang="en-US" sz="6600" b="1" i="1" dirty="0" err="1" smtClean="0">
                <a:solidFill>
                  <a:srgbClr val="FFFF00"/>
                </a:solidFill>
              </a:rPr>
              <a:t>পাঠ</a:t>
            </a:r>
            <a:r>
              <a:rPr lang="en-US" sz="6600" b="1" i="1" dirty="0" smtClean="0">
                <a:solidFill>
                  <a:srgbClr val="FFFF00"/>
                </a:solidFill>
              </a:rPr>
              <a:t> – </a:t>
            </a:r>
            <a:r>
              <a:rPr lang="en-US" sz="6600" b="1" i="1" dirty="0" err="1" smtClean="0">
                <a:solidFill>
                  <a:srgbClr val="FFFF00"/>
                </a:solidFill>
              </a:rPr>
              <a:t>সবজি</a:t>
            </a:r>
            <a:r>
              <a:rPr lang="en-US" sz="6600" b="1" i="1" dirty="0" smtClean="0">
                <a:solidFill>
                  <a:srgbClr val="FFFF00"/>
                </a:solidFill>
              </a:rPr>
              <a:t> 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282307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92063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কী কী মৌসুমি ফল ও সবজি 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 যায় তা বলতে পারবে।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পুষ্টি অনুযায়ি মৌসুমি ফল ও সবজি 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করন করতে পারবে।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সারা বছর পাওয়া যায় এমন</a:t>
            </a:r>
            <a:endParaRPr lang="en-US" sz="36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ফল ও সবজির নাম বলতে পারবে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15669"/>
            <a:ext cx="243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শিখন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ফল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369</Words>
  <Application>Microsoft Office PowerPoint</Application>
  <PresentationFormat>On-screen Show (4:3)</PresentationFormat>
  <Paragraphs>116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Sroare Alam</dc:creator>
  <cp:lastModifiedBy>PCE</cp:lastModifiedBy>
  <cp:revision>679</cp:revision>
  <dcterms:created xsi:type="dcterms:W3CDTF">2006-08-16T00:00:00Z</dcterms:created>
  <dcterms:modified xsi:type="dcterms:W3CDTF">2021-08-03T15:01:52Z</dcterms:modified>
</cp:coreProperties>
</file>