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77" r:id="rId5"/>
    <p:sldId id="276" r:id="rId6"/>
    <p:sldId id="262" r:id="rId7"/>
    <p:sldId id="275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5" autoAdjust="0"/>
    <p:restoredTop sz="94609" autoAdjust="0"/>
  </p:normalViewPr>
  <p:slideViewPr>
    <p:cSldViewPr>
      <p:cViewPr>
        <p:scale>
          <a:sx n="37" d="100"/>
          <a:sy n="37" d="100"/>
        </p:scale>
        <p:origin x="-47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F0DBB-00CB-491C-9DAC-79AFFCD300F4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D26BB-1225-420D-8295-F69F3D3A91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D26BB-1225-420D-8295-F69F3D3A919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45DB1-474B-46CE-AAB2-685E1BBFCD47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0C5A-26CC-46AB-8BBE-66C07F4596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khair@yahoo.co.i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gt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194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0" y="0"/>
            <a:ext cx="6324600" cy="1938992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-স্বাগতম-</a:t>
            </a:r>
          </a:p>
          <a:p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-electrical-safety-ru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743075"/>
            <a:ext cx="6324600" cy="51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0"/>
            <a:ext cx="624840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খন্দকার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ইন্সট্রাক্টর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আখতার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নং-</a:t>
            </a:r>
            <a:r>
              <a:rPr lang="en-US" sz="3600" dirty="0">
                <a:latin typeface="Arial Black" pitchFamily="34" charset="0"/>
                <a:cs typeface="NikoshBAN" pitchFamily="2" charset="0"/>
              </a:rPr>
              <a:t>01819867012</a:t>
            </a:r>
            <a:r>
              <a:rPr lang="bn-BD" sz="3600" dirty="0">
                <a:latin typeface="Arial Black" pitchFamily="34" charset="0"/>
                <a:cs typeface="NikoshBAN" pitchFamily="2" charset="0"/>
              </a:rPr>
              <a:t> </a:t>
            </a:r>
            <a:endParaRPr lang="en-US" sz="3600" dirty="0">
              <a:latin typeface="Arial Black" pitchFamily="34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>
                <a:solidFill>
                  <a:srgbClr val="00B050"/>
                </a:solidFill>
                <a:latin typeface="Arial Black" pitchFamily="34" charset="0"/>
                <a:cs typeface="NikoshBAN" pitchFamily="2" charset="0"/>
                <a:hlinkClick r:id="rId2"/>
              </a:rPr>
              <a:t>kkhair2003 @</a:t>
            </a:r>
            <a:r>
              <a:rPr lang="en-US" b="1" dirty="0" err="1">
                <a:solidFill>
                  <a:srgbClr val="00B050"/>
                </a:solidFill>
                <a:latin typeface="Arial Black" pitchFamily="34" charset="0"/>
                <a:cs typeface="NikoshBAN" pitchFamily="2" charset="0"/>
                <a:hlinkClick r:id="rId2"/>
              </a:rPr>
              <a:t>yahoo.co.in</a:t>
            </a:r>
            <a:endParaRPr lang="en-US" b="1" dirty="0">
              <a:solidFill>
                <a:srgbClr val="00B050"/>
              </a:solidFill>
              <a:latin typeface="Arial Black" pitchFamily="34" charset="0"/>
              <a:cs typeface="NikoshBAN" pitchFamily="2" charset="0"/>
            </a:endParaRPr>
          </a:p>
        </p:txBody>
      </p:sp>
      <p:pic>
        <p:nvPicPr>
          <p:cNvPr id="4" name="Picture 3" descr="sagt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956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772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lvl="0"/>
            <a: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4495799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অ্যাসাইনমেন্ট </a:t>
            </a:r>
          </a:p>
          <a:p>
            <a:pPr algn="ctr"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(ভোকেশনাল)</a:t>
            </a:r>
          </a:p>
          <a:p>
            <a:pPr algn="ctr"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জেনারেল ইলেকট্রিক্যাল ওয়ার্কস-১(২য়)</a:t>
            </a:r>
          </a:p>
          <a:p>
            <a:pPr algn="ctr"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৯০২৩</a:t>
            </a:r>
          </a:p>
          <a:p>
            <a:pPr algn="ctr">
              <a:buNone/>
            </a:pP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- সাপ্তাহ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gt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762000"/>
            <a:ext cx="1485900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095" y="1143000"/>
            <a:ext cx="6939810" cy="4525963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221666393_354464196306436_7009088670903306957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457200"/>
            <a:ext cx="4267200" cy="62484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IMG20210801155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304800"/>
            <a:ext cx="5410200" cy="63246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2021080116255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457200"/>
            <a:ext cx="5813366" cy="5943600"/>
          </a:xfr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bn-IN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267200" y="5334000"/>
            <a:ext cx="3124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 এন্ট্রান্স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04800" y="2057400"/>
            <a:ext cx="29718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 এন্ট্রান্স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28600" y="4876800"/>
            <a:ext cx="3429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 এন্ট্রান্স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648200" y="2209800"/>
            <a:ext cx="25908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 এন্ট্রান্স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agt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1485900" cy="20097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 rot="18348439">
            <a:off x="2698007" y="2828396"/>
            <a:ext cx="2362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 rot="17900778">
            <a:off x="6938793" y="2575809"/>
            <a:ext cx="2362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downlo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505200"/>
            <a:ext cx="2446540" cy="1319213"/>
          </a:xfrm>
          <a:prstGeom prst="rect">
            <a:avLst/>
          </a:prstGeom>
        </p:spPr>
      </p:pic>
      <p:pic>
        <p:nvPicPr>
          <p:cNvPr id="19" name="Picture 18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0"/>
            <a:ext cx="1647559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-3.33333E-6 -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2.22222E-6 L -0.00833 2.2222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7222 L -3.33333E-6 -0.038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32222 L -3.33333E-6 -0.0111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51</Words>
  <Application>Microsoft Office PowerPoint</Application>
  <PresentationFormat>On-screen Show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  পাঠ পরিচিতি  </vt:lpstr>
      <vt:lpstr>Slide 4</vt:lpstr>
      <vt:lpstr>Slide 5</vt:lpstr>
      <vt:lpstr>Slide 6</vt:lpstr>
      <vt:lpstr>Slide 7</vt:lpstr>
      <vt:lpstr>ধন্যবাদ সবাইকে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সবাইকে</dc:title>
  <dc:creator>Pc-Net</dc:creator>
  <cp:lastModifiedBy>Pc-Net</cp:lastModifiedBy>
  <cp:revision>86</cp:revision>
  <dcterms:created xsi:type="dcterms:W3CDTF">2021-07-23T06:23:35Z</dcterms:created>
  <dcterms:modified xsi:type="dcterms:W3CDTF">2021-08-01T11:16:19Z</dcterms:modified>
</cp:coreProperties>
</file>