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77" r:id="rId4"/>
    <p:sldId id="276" r:id="rId5"/>
    <p:sldId id="262" r:id="rId6"/>
    <p:sldId id="275" r:id="rId7"/>
    <p:sldId id="278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5" autoAdjust="0"/>
    <p:restoredTop sz="94609" autoAdjust="0"/>
  </p:normalViewPr>
  <p:slideViewPr>
    <p:cSldViewPr>
      <p:cViewPr>
        <p:scale>
          <a:sx n="50" d="100"/>
          <a:sy n="50" d="100"/>
        </p:scale>
        <p:origin x="-11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handakarkhair2003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6553200" cy="35052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khandakarkhair2003@gmail.com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49579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অ্যাসাইনমেন্ট 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 (ভোকেশনাল)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জেনারেল ইলেকট্রিক্যাল ওয়ার্কস-১(২য়)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৯০২৩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৩-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সাপ্তাহ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669268"/>
            <a:ext cx="27432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44676"/>
            <a:ext cx="16002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pic>
        <p:nvPicPr>
          <p:cNvPr id="8" name="Content Placeholder 7" descr="26. General Electrical Works 1 (2nd Paper)(1)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183" y="1600200"/>
            <a:ext cx="6399633" cy="4525963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21666393_354464196306436_700908867090330695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457200"/>
            <a:ext cx="4267200" cy="6248400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47800" y="5638800"/>
            <a:ext cx="6324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1" y="849868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3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739554" cy="541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92668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5" descr="3=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381000"/>
            <a:ext cx="8453400" cy="5867400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609600"/>
            <a:ext cx="7010400" cy="5562600"/>
          </a:xfrm>
        </p:spPr>
      </p:pic>
      <p:pic>
        <p:nvPicPr>
          <p:cNvPr id="6" name="Content Placeholder 3" descr="3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00200"/>
            <a:ext cx="7315200" cy="4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81600" y="1182469"/>
            <a:ext cx="2133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143000"/>
            <a:ext cx="7772400" cy="1600200"/>
          </a:xfrm>
        </p:spPr>
      </p:pic>
      <p:pic>
        <p:nvPicPr>
          <p:cNvPr id="5" name="Content Placeholder 3" descr="3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00400"/>
            <a:ext cx="7911602" cy="1118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36</Words>
  <Application>Microsoft Office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Pc-Net</cp:lastModifiedBy>
  <cp:revision>106</cp:revision>
  <dcterms:created xsi:type="dcterms:W3CDTF">2021-07-23T06:23:35Z</dcterms:created>
  <dcterms:modified xsi:type="dcterms:W3CDTF">2021-08-04T05:38:31Z</dcterms:modified>
</cp:coreProperties>
</file>