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0" r:id="rId2"/>
    <p:sldId id="266" r:id="rId3"/>
    <p:sldId id="265" r:id="rId4"/>
    <p:sldId id="281" r:id="rId5"/>
    <p:sldId id="361" r:id="rId6"/>
    <p:sldId id="632" r:id="rId7"/>
    <p:sldId id="360" r:id="rId8"/>
    <p:sldId id="362" r:id="rId9"/>
    <p:sldId id="627" r:id="rId10"/>
    <p:sldId id="629" r:id="rId11"/>
    <p:sldId id="630" r:id="rId12"/>
    <p:sldId id="417" r:id="rId13"/>
    <p:sldId id="631" r:id="rId14"/>
    <p:sldId id="342" r:id="rId15"/>
    <p:sldId id="333" r:id="rId16"/>
    <p:sldId id="271" r:id="rId17"/>
    <p:sldId id="590" r:id="rId18"/>
    <p:sldId id="287" r:id="rId19"/>
    <p:sldId id="350" r:id="rId20"/>
    <p:sldId id="31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3300"/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57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32FDD-3865-4BCC-925E-1C9EB9E13B35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6E05B-D99A-4232-9732-A90300DB6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6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4FEA7-3329-4461-A1E1-5D0881563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835DB-4A0C-44C9-AC68-9D7CF1977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9E107-22B1-4FBC-93A0-7E95DF12A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7F11-3AF3-40EB-93B6-557E0A8C2C78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A5AAE-30C8-48F8-84B2-2A35B831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F19D4-344E-496C-9BAB-74F8B83E4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FDB-7201-4E8F-81DE-AADB150A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8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AC8B4-6211-4A6E-9258-BD1657533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1F6005-7E04-49F4-981A-85D85B3E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BA829-70F0-47A0-9962-FBC305AE7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7F11-3AF3-40EB-93B6-557E0A8C2C78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4F8C9-4219-477D-BE5C-1C4EEB3DF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225AB-622C-4FAA-99FC-DA623FE33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FDB-7201-4E8F-81DE-AADB150A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7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90D4D3-C4E4-46E4-A8AD-6D8AC2918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8C9A21-0D8F-4F38-837C-35989EBDB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69A3B-53B3-42F4-A60E-FD3F562A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7F11-3AF3-40EB-93B6-557E0A8C2C78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8F089-00C2-461C-B79F-C759E103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70097-C915-4560-B78A-E7A19FA41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FDB-7201-4E8F-81DE-AADB150A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8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FC0E1-5448-4EB2-9EB6-F62FCD548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4A942-41FC-47FD-B2CB-61854F5D6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9B6DE-D604-4892-85CD-83F7C480C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7F11-3AF3-40EB-93B6-557E0A8C2C78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0FFD3-816D-4F4C-B799-5975CBB8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EE500-3495-44DD-A044-E0B3C058A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FDB-7201-4E8F-81DE-AADB150A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0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A7866-24D3-4EF5-84CA-7132D6B63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A6776-CC02-4EB4-9696-D0288119C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ED8D7-E479-453D-BEFA-9D6411423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7F11-3AF3-40EB-93B6-557E0A8C2C78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BC203-698E-4022-8EFE-AED44FB2A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29422-008A-40F4-B455-2282E6FDD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FDB-7201-4E8F-81DE-AADB150A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2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2067-2658-4C17-B456-E5A507A89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39811-EA9C-41D0-AF16-8AB86388D3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589B8-F6ED-403C-A43B-95C4BFCFE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9174C-1543-4638-BDE5-C71904325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7F11-3AF3-40EB-93B6-557E0A8C2C78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35B65-B377-4B86-8160-4B68FCF70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79B22-6B1F-4FB4-BC54-DEECAD3BC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FDB-7201-4E8F-81DE-AADB150A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457EB-685D-4B63-8E70-1702BBD3F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90E74-3D05-40F7-91B1-564836D95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58681-574E-4D8D-9C16-0B958E0EF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7775E4-267F-46D1-9BB7-BC6D829E6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EF7C0E-17B6-4D20-83A2-239B50A69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5AAA3B-FF4C-4711-8578-AAFA08DCF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7F11-3AF3-40EB-93B6-557E0A8C2C78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57E02A-B009-4BAA-AEF7-4173329D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92B2C-A225-4D88-BFBA-75A48EC6C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FDB-7201-4E8F-81DE-AADB150A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5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80797-001C-4186-ABEE-85EF6E86E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789353-118A-40C9-963B-1B8754B4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7F11-3AF3-40EB-93B6-557E0A8C2C78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9B5666-0295-4D83-8B02-08D10D84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0151B3-A421-4467-B233-A02376D81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FDB-7201-4E8F-81DE-AADB150A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7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32000">
              <a:schemeClr val="accent6">
                <a:lumMod val="60000"/>
                <a:lumOff val="40000"/>
              </a:schemeClr>
            </a:gs>
            <a:gs pos="59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>
            <a:extLst>
              <a:ext uri="{FF2B5EF4-FFF2-40B4-BE49-F238E27FC236}">
                <a16:creationId xmlns:a16="http://schemas.microsoft.com/office/drawing/2014/main" id="{A7926E7B-FD58-406F-8B19-41FF39A27A42}"/>
              </a:ext>
            </a:extLst>
          </p:cNvPr>
          <p:cNvSpPr/>
          <p:nvPr userDrawn="1"/>
        </p:nvSpPr>
        <p:spPr>
          <a:xfrm>
            <a:off x="-13727" y="0"/>
            <a:ext cx="12192000" cy="6858000"/>
          </a:xfrm>
          <a:prstGeom prst="frame">
            <a:avLst>
              <a:gd name="adj1" fmla="val 2183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49FC705E-4987-40CF-A088-A16E3C7A7A86}"/>
              </a:ext>
            </a:extLst>
          </p:cNvPr>
          <p:cNvSpPr/>
          <p:nvPr userDrawn="1"/>
        </p:nvSpPr>
        <p:spPr>
          <a:xfrm>
            <a:off x="232014" y="211541"/>
            <a:ext cx="11716604" cy="6454082"/>
          </a:xfrm>
          <a:prstGeom prst="frame">
            <a:avLst>
              <a:gd name="adj1" fmla="val 532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7872A76-C3FC-442F-8CA2-235D274462F1}"/>
              </a:ext>
            </a:extLst>
          </p:cNvPr>
          <p:cNvSpPr/>
          <p:nvPr userDrawn="1"/>
        </p:nvSpPr>
        <p:spPr>
          <a:xfrm>
            <a:off x="0" y="192378"/>
            <a:ext cx="609657" cy="59487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754112-F910-427D-8D39-05186225FF04}"/>
              </a:ext>
            </a:extLst>
          </p:cNvPr>
          <p:cNvSpPr/>
          <p:nvPr userDrawn="1"/>
        </p:nvSpPr>
        <p:spPr>
          <a:xfrm>
            <a:off x="304780" y="-26482"/>
            <a:ext cx="461803" cy="4662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3254147-EA6C-4917-B40F-372BB5E4EBEC}"/>
              </a:ext>
            </a:extLst>
          </p:cNvPr>
          <p:cNvSpPr/>
          <p:nvPr userDrawn="1"/>
        </p:nvSpPr>
        <p:spPr>
          <a:xfrm>
            <a:off x="451423" y="321023"/>
            <a:ext cx="461803" cy="4662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AC043C-715A-44DF-814F-FAFAB294CB2D}"/>
              </a:ext>
            </a:extLst>
          </p:cNvPr>
          <p:cNvSpPr/>
          <p:nvPr userDrawn="1"/>
        </p:nvSpPr>
        <p:spPr>
          <a:xfrm>
            <a:off x="11550746" y="5971837"/>
            <a:ext cx="470084" cy="46347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E07F5E-2C0D-47A3-8C92-86D22E4F643F}"/>
              </a:ext>
            </a:extLst>
          </p:cNvPr>
          <p:cNvSpPr/>
          <p:nvPr userDrawn="1"/>
        </p:nvSpPr>
        <p:spPr>
          <a:xfrm>
            <a:off x="11301815" y="6203572"/>
            <a:ext cx="622857" cy="62871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A7DBA3-1D6E-4CAA-A2D0-F629821A7369}"/>
              </a:ext>
            </a:extLst>
          </p:cNvPr>
          <p:cNvSpPr/>
          <p:nvPr userDrawn="1"/>
        </p:nvSpPr>
        <p:spPr>
          <a:xfrm>
            <a:off x="11229603" y="5984692"/>
            <a:ext cx="470084" cy="46347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E3A82F01-62CB-4B88-B2C2-4D1FA1A62DBC}"/>
              </a:ext>
            </a:extLst>
          </p:cNvPr>
          <p:cNvSpPr/>
          <p:nvPr userDrawn="1"/>
        </p:nvSpPr>
        <p:spPr>
          <a:xfrm rot="2746982">
            <a:off x="11491296" y="-329357"/>
            <a:ext cx="406112" cy="1538198"/>
          </a:xfrm>
          <a:prstGeom prst="parallelogram">
            <a:avLst>
              <a:gd name="adj" fmla="val 10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D9A32601-6380-49E2-A681-76F404650218}"/>
              </a:ext>
            </a:extLst>
          </p:cNvPr>
          <p:cNvSpPr/>
          <p:nvPr userDrawn="1"/>
        </p:nvSpPr>
        <p:spPr>
          <a:xfrm rot="2826651">
            <a:off x="11218178" y="-359543"/>
            <a:ext cx="284427" cy="1115686"/>
          </a:xfrm>
          <a:prstGeom prst="parallelogram">
            <a:avLst>
              <a:gd name="adj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61F6E1-B521-4CF8-ADC9-17DEF822061D}"/>
              </a:ext>
            </a:extLst>
          </p:cNvPr>
          <p:cNvSpPr txBox="1"/>
          <p:nvPr userDrawn="1"/>
        </p:nvSpPr>
        <p:spPr>
          <a:xfrm>
            <a:off x="267328" y="6352311"/>
            <a:ext cx="2830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Maksuda</a:t>
            </a:r>
            <a:r>
              <a:rPr lang="en-US" dirty="0"/>
              <a:t> Khatun</a:t>
            </a: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2E90C93A-77EE-4D9E-AA35-3821BC089219}"/>
              </a:ext>
            </a:extLst>
          </p:cNvPr>
          <p:cNvSpPr/>
          <p:nvPr userDrawn="1"/>
        </p:nvSpPr>
        <p:spPr>
          <a:xfrm rot="2716592" flipH="1">
            <a:off x="11795717" y="180561"/>
            <a:ext cx="305802" cy="1115686"/>
          </a:xfrm>
          <a:prstGeom prst="parallelogram">
            <a:avLst>
              <a:gd name="adj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73FFD8-9398-4614-92F7-77248E76D602}"/>
              </a:ext>
            </a:extLst>
          </p:cNvPr>
          <p:cNvSpPr/>
          <p:nvPr userDrawn="1"/>
        </p:nvSpPr>
        <p:spPr>
          <a:xfrm>
            <a:off x="0" y="192377"/>
            <a:ext cx="609657" cy="59487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641E381-9A6D-407D-B922-6F029F016621}"/>
              </a:ext>
            </a:extLst>
          </p:cNvPr>
          <p:cNvSpPr/>
          <p:nvPr userDrawn="1"/>
        </p:nvSpPr>
        <p:spPr>
          <a:xfrm>
            <a:off x="451421" y="321023"/>
            <a:ext cx="461803" cy="4662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6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A689-AA7B-48EA-8F5C-E26FC8E2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CF69A-B819-45C5-B548-A106806F0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BBFAC-475B-46C7-AE8C-4DD96D80B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61CFE-EF61-4344-8626-1C44C212B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7F11-3AF3-40EB-93B6-557E0A8C2C78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33852-D690-4BCE-AC76-84F31A5A7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504B2-8876-418E-8D9A-0BF57004B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FDB-7201-4E8F-81DE-AADB150A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3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FF3F4-400F-4BB2-A0CA-0D45D5F08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270EE1-C5BB-4D86-AE62-907E8D924F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7403D-DEEB-4115-AD29-33CF297C0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561F6-D293-4AD7-AF72-B79F61CA3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7F11-3AF3-40EB-93B6-557E0A8C2C78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EE077-0107-4133-AAD2-3F4EBCD49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8E627-8A97-4D26-9096-7C169BE4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FDB-7201-4E8F-81DE-AADB150A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0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AB002-7751-4DC0-A401-C81949DB6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F883A-76C1-4D54-9F71-04E318A83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5EF9F-873B-43FE-838D-6CCD948B07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17F11-3AF3-40EB-93B6-557E0A8C2C78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A6795-BA7A-4FE1-8EE7-1E0501324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C67B6-7EA6-4E59-9B3F-D01904ABB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DCFDB-7201-4E8F-81DE-AADB150A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7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jpg"/><Relationship Id="rId4" Type="http://schemas.openxmlformats.org/officeDocument/2006/relationships/image" Target="../media/image49.png"/><Relationship Id="rId9" Type="http://schemas.openxmlformats.org/officeDocument/2006/relationships/image" Target="../media/image5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50"/>
          <a:stretch/>
        </p:blipFill>
        <p:spPr>
          <a:xfrm>
            <a:off x="186018" y="104215"/>
            <a:ext cx="11808758" cy="287961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435379" y="4055794"/>
            <a:ext cx="1194708" cy="1049355"/>
          </a:xfrm>
          <a:prstGeom prst="ellipse">
            <a:avLst/>
          </a:prstGeom>
          <a:gradFill>
            <a:gsLst>
              <a:gs pos="0">
                <a:schemeClr val="bg1"/>
              </a:gs>
              <a:gs pos="47000">
                <a:srgbClr val="FFFF00"/>
              </a:gs>
              <a:gs pos="76000">
                <a:srgbClr val="F1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15" b="1"/>
          <a:stretch/>
        </p:blipFill>
        <p:spPr>
          <a:xfrm>
            <a:off x="186018" y="2983833"/>
            <a:ext cx="11808758" cy="372058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832529" y="1783452"/>
            <a:ext cx="8283249" cy="16885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</a:t>
            </a:r>
          </a:p>
          <a:p>
            <a:pPr algn="ctr"/>
            <a:r>
              <a:rPr lang="en-US" sz="5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স্বাগত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C77A88-7030-4731-B3AD-2F30DA4C3D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19" y="263921"/>
            <a:ext cx="1816376" cy="1210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118879" y="104215"/>
            <a:ext cx="11943035" cy="6576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02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13704 L -0.00521 -0.4703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-16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0B523A-2941-4017-B080-0704BBD4A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53" y="455050"/>
            <a:ext cx="3185120" cy="2107799"/>
          </a:xfrm>
          <a:prstGeom prst="rect">
            <a:avLst/>
          </a:prstGeom>
          <a:ln w="38100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096389-5B62-4C94-8031-30A3AD2E6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5" y="455050"/>
            <a:ext cx="3064149" cy="2107799"/>
          </a:xfrm>
          <a:prstGeom prst="rect">
            <a:avLst/>
          </a:prstGeom>
          <a:ln w="38100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5556D2-12A0-4ACC-B4A9-8E81F281F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450436"/>
            <a:ext cx="3296210" cy="2203523"/>
          </a:xfrm>
          <a:prstGeom prst="rect">
            <a:avLst/>
          </a:prstGeom>
          <a:ln w="38100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4C2E31-F002-4400-9A70-6E6AA19610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5" y="3220565"/>
            <a:ext cx="3064149" cy="2107799"/>
          </a:xfrm>
          <a:prstGeom prst="rect">
            <a:avLst/>
          </a:prstGeom>
          <a:ln w="38100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24B587-5853-4D7E-890E-DB2C329EA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53" y="3220565"/>
            <a:ext cx="3185120" cy="2107799"/>
          </a:xfrm>
          <a:prstGeom prst="rect">
            <a:avLst/>
          </a:prstGeom>
          <a:ln w="38100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544CB1-C0D0-47AA-B04C-42E4CEFA78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5" b="18513"/>
          <a:stretch/>
        </p:blipFill>
        <p:spPr>
          <a:xfrm>
            <a:off x="8190132" y="3129008"/>
            <a:ext cx="3296211" cy="2221590"/>
          </a:xfrm>
          <a:prstGeom prst="rect">
            <a:avLst/>
          </a:prstGeom>
          <a:ln w="38100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ED4B0F-BD4D-4FF4-9122-884B3770A731}"/>
              </a:ext>
            </a:extLst>
          </p:cNvPr>
          <p:cNvSpPr txBox="1"/>
          <p:nvPr/>
        </p:nvSpPr>
        <p:spPr>
          <a:xfrm>
            <a:off x="1477108" y="2562849"/>
            <a:ext cx="868875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6665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3DE654-8BD5-4E4A-BF7C-D2F07F900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20" y="612365"/>
            <a:ext cx="2802193" cy="2042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45474A-ECC3-4726-9970-EF90C25BB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331" y="612365"/>
            <a:ext cx="2640883" cy="2042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150E93-D022-4BA8-A8F3-C29737C56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010" y="612365"/>
            <a:ext cx="2757949" cy="2042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9DAEFD-606F-4E12-9D88-E242C80094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20" y="3428999"/>
            <a:ext cx="2802193" cy="20389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B8B4E3-2B43-4B10-90D5-1D4A6D971B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07" y="3425608"/>
            <a:ext cx="2640883" cy="2042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5B1893-A7FF-491A-88BB-B9944487C3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602" y="3425608"/>
            <a:ext cx="2731358" cy="2042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ED5E41-C598-404F-BCF1-A5A445D5F358}"/>
              </a:ext>
            </a:extLst>
          </p:cNvPr>
          <p:cNvSpPr txBox="1"/>
          <p:nvPr/>
        </p:nvSpPr>
        <p:spPr>
          <a:xfrm>
            <a:off x="1477107" y="2562849"/>
            <a:ext cx="900332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14820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CE97F94-A242-4B12-A1F6-FE694742EC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" r="7699" b="16207"/>
          <a:stretch/>
        </p:blipFill>
        <p:spPr>
          <a:xfrm>
            <a:off x="1128824" y="5017008"/>
            <a:ext cx="10009570" cy="1593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4A43DF-D1E9-48B1-B96D-AE54FE474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2188" y="1445342"/>
            <a:ext cx="4416204" cy="3571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BC1D7C-0C55-400A-8721-8054897D3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9704" y="1445342"/>
            <a:ext cx="4728690" cy="3571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1EFECF-B1AE-4D77-9799-4565739454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r="3828" b="27490"/>
          <a:stretch/>
        </p:blipFill>
        <p:spPr>
          <a:xfrm>
            <a:off x="2725993" y="472816"/>
            <a:ext cx="6740013" cy="97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6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2A1974-4D38-4627-8D6F-C1A9AAA10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18" y="685799"/>
            <a:ext cx="2969731" cy="2212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624EA9-8AAD-41E6-A02A-947D0CA96A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 r="24974" b="6304"/>
          <a:stretch/>
        </p:blipFill>
        <p:spPr>
          <a:xfrm>
            <a:off x="8415197" y="731812"/>
            <a:ext cx="2969732" cy="2212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73721D-395D-4F78-99D3-88062F43D1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3" r="12188"/>
          <a:stretch/>
        </p:blipFill>
        <p:spPr>
          <a:xfrm>
            <a:off x="4610653" y="685798"/>
            <a:ext cx="3184539" cy="2212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89F8DC-753C-4B99-912F-100EBAE15508}"/>
              </a:ext>
            </a:extLst>
          </p:cNvPr>
          <p:cNvSpPr/>
          <p:nvPr/>
        </p:nvSpPr>
        <p:spPr>
          <a:xfrm>
            <a:off x="1550318" y="3140907"/>
            <a:ext cx="14813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endParaRPr lang="en-US" sz="6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782A73-939B-44C1-800A-482995DCD886}"/>
              </a:ext>
            </a:extLst>
          </p:cNvPr>
          <p:cNvSpPr/>
          <p:nvPr/>
        </p:nvSpPr>
        <p:spPr>
          <a:xfrm>
            <a:off x="5247942" y="3172776"/>
            <a:ext cx="14813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endParaRPr lang="en-US" sz="6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EF6F55-1694-442C-8BF6-FEAF1B0DF81E}"/>
              </a:ext>
            </a:extLst>
          </p:cNvPr>
          <p:cNvSpPr/>
          <p:nvPr/>
        </p:nvSpPr>
        <p:spPr>
          <a:xfrm>
            <a:off x="8945566" y="3172776"/>
            <a:ext cx="22255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গোলাপি</a:t>
            </a:r>
            <a:endParaRPr lang="en-US" sz="6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4A334A-367C-40A1-89D7-DF70F1FB1B50}"/>
              </a:ext>
            </a:extLst>
          </p:cNvPr>
          <p:cNvSpPr/>
          <p:nvPr/>
        </p:nvSpPr>
        <p:spPr>
          <a:xfrm>
            <a:off x="2251355" y="4463054"/>
            <a:ext cx="84195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0517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EE836D-FEAC-4B9B-B306-0225C0608E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" r="1809"/>
          <a:stretch/>
        </p:blipFill>
        <p:spPr>
          <a:xfrm>
            <a:off x="1972049" y="886515"/>
            <a:ext cx="8247902" cy="5084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142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w: Right 4">
            <a:extLst>
              <a:ext uri="{FF2B5EF4-FFF2-40B4-BE49-F238E27FC236}">
                <a16:creationId xmlns:a16="http://schemas.microsoft.com/office/drawing/2014/main" id="{A77A587D-805B-411A-B58C-15A9818F4A5B}"/>
              </a:ext>
            </a:extLst>
          </p:cNvPr>
          <p:cNvSpPr/>
          <p:nvPr/>
        </p:nvSpPr>
        <p:spPr>
          <a:xfrm>
            <a:off x="1678792" y="4326270"/>
            <a:ext cx="2485414" cy="967506"/>
          </a:xfrm>
          <a:prstGeom prst="rightArrow">
            <a:avLst>
              <a:gd name="adj1" fmla="val 100000"/>
              <a:gd name="adj2" fmla="val 65799"/>
            </a:avLst>
          </a:prstGeom>
          <a:solidFill>
            <a:srgbClr val="FF99CC"/>
          </a:solidFill>
          <a:ln w="38100">
            <a:solidFill>
              <a:srgbClr val="CC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77A587D-805B-411A-B58C-15A9818F4A5B}"/>
              </a:ext>
            </a:extLst>
          </p:cNvPr>
          <p:cNvSpPr/>
          <p:nvPr/>
        </p:nvSpPr>
        <p:spPr>
          <a:xfrm>
            <a:off x="1678792" y="1509602"/>
            <a:ext cx="2485414" cy="967506"/>
          </a:xfrm>
          <a:prstGeom prst="rightArrow">
            <a:avLst>
              <a:gd name="adj1" fmla="val 100000"/>
              <a:gd name="adj2" fmla="val 65799"/>
            </a:avLst>
          </a:prstGeom>
          <a:solidFill>
            <a:srgbClr val="FF99CC"/>
          </a:solidFill>
          <a:ln w="38100">
            <a:solidFill>
              <a:srgbClr val="CC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A1DC23-560A-4C13-8093-DCBE4FA87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9" r="27540" b="33267"/>
          <a:stretch/>
        </p:blipFill>
        <p:spPr>
          <a:xfrm>
            <a:off x="2178771" y="4377681"/>
            <a:ext cx="1126436" cy="89504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974106" y="1545639"/>
            <a:ext cx="2264643" cy="1058996"/>
            <a:chOff x="5857380" y="2117096"/>
            <a:chExt cx="2264643" cy="1058996"/>
          </a:xfrm>
        </p:grpSpPr>
        <p:sp>
          <p:nvSpPr>
            <p:cNvPr id="21" name="Arrow: Right 4">
              <a:extLst>
                <a:ext uri="{FF2B5EF4-FFF2-40B4-BE49-F238E27FC236}">
                  <a16:creationId xmlns:a16="http://schemas.microsoft.com/office/drawing/2014/main" id="{A77A587D-805B-411A-B58C-15A9818F4A5B}"/>
                </a:ext>
              </a:extLst>
            </p:cNvPr>
            <p:cNvSpPr/>
            <p:nvPr/>
          </p:nvSpPr>
          <p:spPr>
            <a:xfrm flipH="1">
              <a:off x="5857380" y="2117096"/>
              <a:ext cx="2264643" cy="967506"/>
            </a:xfrm>
            <a:prstGeom prst="rightArrow">
              <a:avLst>
                <a:gd name="adj1" fmla="val 100000"/>
                <a:gd name="adj2" fmla="val 65799"/>
              </a:avLst>
            </a:prstGeom>
            <a:solidFill>
              <a:srgbClr val="FF99CC"/>
            </a:solidFill>
            <a:ln w="38100">
              <a:solidFill>
                <a:srgbClr val="CC000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perspectiveLeft"/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1EC0D1B-851B-47BA-A6C8-E2080B7A25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48" t="9354" r="28764" b="22936"/>
            <a:stretch/>
          </p:blipFill>
          <p:spPr>
            <a:xfrm>
              <a:off x="6451095" y="2267949"/>
              <a:ext cx="1444487" cy="908143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7883654" y="4361130"/>
            <a:ext cx="2264643" cy="967506"/>
            <a:chOff x="7883654" y="4361130"/>
            <a:chExt cx="2264643" cy="967506"/>
          </a:xfrm>
        </p:grpSpPr>
        <p:sp>
          <p:nvSpPr>
            <p:cNvPr id="23" name="Arrow: Right 4">
              <a:extLst>
                <a:ext uri="{FF2B5EF4-FFF2-40B4-BE49-F238E27FC236}">
                  <a16:creationId xmlns:a16="http://schemas.microsoft.com/office/drawing/2014/main" id="{A77A587D-805B-411A-B58C-15A9818F4A5B}"/>
                </a:ext>
              </a:extLst>
            </p:cNvPr>
            <p:cNvSpPr/>
            <p:nvPr/>
          </p:nvSpPr>
          <p:spPr>
            <a:xfrm flipH="1">
              <a:off x="7883654" y="4361130"/>
              <a:ext cx="2264643" cy="967506"/>
            </a:xfrm>
            <a:prstGeom prst="rightArrow">
              <a:avLst>
                <a:gd name="adj1" fmla="val 100000"/>
                <a:gd name="adj2" fmla="val 65799"/>
              </a:avLst>
            </a:prstGeom>
            <a:solidFill>
              <a:srgbClr val="FF99CC"/>
            </a:solidFill>
            <a:ln w="38100">
              <a:solidFill>
                <a:srgbClr val="CC000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perspectiveLeft"/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C716E38-5448-46C3-A4EA-5220F08449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95" t="1441" r="38054" b="31980"/>
            <a:stretch/>
          </p:blipFill>
          <p:spPr>
            <a:xfrm>
              <a:off x="8439505" y="4425158"/>
              <a:ext cx="1152940" cy="888915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A81A7F0D-E53B-4750-B7CB-92BB944E0D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2" t="11910" r="24845" b="23573"/>
          <a:stretch/>
        </p:blipFill>
        <p:spPr>
          <a:xfrm>
            <a:off x="2178771" y="1680844"/>
            <a:ext cx="1285462" cy="8613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F75F9C-578E-442C-B601-0EDCFB9717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" r="4253" b="24831"/>
          <a:stretch/>
        </p:blipFill>
        <p:spPr>
          <a:xfrm>
            <a:off x="700041" y="177991"/>
            <a:ext cx="9728174" cy="7912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194CD2-D20B-4A23-8792-3C6E68C7C5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t="-32" r="4008" b="21602"/>
          <a:stretch/>
        </p:blipFill>
        <p:spPr>
          <a:xfrm>
            <a:off x="1640929" y="2958560"/>
            <a:ext cx="6154509" cy="10471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FCEA66-761B-437B-8550-1073B03972B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6691" r="7055" b="27034"/>
          <a:stretch/>
        </p:blipFill>
        <p:spPr>
          <a:xfrm>
            <a:off x="1804056" y="5768608"/>
            <a:ext cx="4644573" cy="8889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81CE08B-82D2-4CCE-82D0-B525F898ADD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1" b="7189"/>
          <a:stretch/>
        </p:blipFill>
        <p:spPr>
          <a:xfrm>
            <a:off x="4493589" y="3837426"/>
            <a:ext cx="3426728" cy="2014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03804DF-0A52-4E31-A250-1DAB4D68FF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8252" y="882772"/>
            <a:ext cx="3341726" cy="2244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690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F3C521-963B-4E4B-B5FF-6873983F67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 t="9949" r="9091" b="33453"/>
          <a:stretch/>
        </p:blipFill>
        <p:spPr>
          <a:xfrm>
            <a:off x="4481050" y="449135"/>
            <a:ext cx="3229897" cy="8554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D757A8-1144-4C81-B3AA-F77B80983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9064" y="2198706"/>
            <a:ext cx="4075288" cy="2934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AF1B38-D02C-4784-9376-717F45F46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265" y="2198707"/>
            <a:ext cx="4241257" cy="2934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579FC3-607D-4CDA-90D3-79F2AC2D47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" r="2074" b="29666"/>
          <a:stretch/>
        </p:blipFill>
        <p:spPr>
          <a:xfrm>
            <a:off x="196290" y="1195815"/>
            <a:ext cx="11799415" cy="8554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919E3D-B57D-4A4D-B9C8-66E2A4BF8532}"/>
              </a:ext>
            </a:extLst>
          </p:cNvPr>
          <p:cNvSpPr txBox="1"/>
          <p:nvPr/>
        </p:nvSpPr>
        <p:spPr>
          <a:xfrm>
            <a:off x="4542503" y="5456903"/>
            <a:ext cx="2182762" cy="50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EC3D75-04A7-412C-98DD-D97335F0A0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r="2906" b="23744"/>
          <a:stretch/>
        </p:blipFill>
        <p:spPr>
          <a:xfrm>
            <a:off x="841974" y="5707625"/>
            <a:ext cx="5633884" cy="8554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5D59C2B-75C9-46F5-A23F-CFDA8CEAB6C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r="5107" b="23744"/>
          <a:stretch/>
        </p:blipFill>
        <p:spPr>
          <a:xfrm>
            <a:off x="6725265" y="5707626"/>
            <a:ext cx="4306529" cy="85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2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4C18F54E-6FB9-4FFA-AF0F-CC6C61E8B9CF}"/>
              </a:ext>
            </a:extLst>
          </p:cNvPr>
          <p:cNvSpPr/>
          <p:nvPr/>
        </p:nvSpPr>
        <p:spPr>
          <a:xfrm>
            <a:off x="4870482" y="2665309"/>
            <a:ext cx="812331" cy="352674"/>
          </a:xfrm>
          <a:prstGeom prst="rightArrow">
            <a:avLst>
              <a:gd name="adj1" fmla="val 50000"/>
              <a:gd name="adj2" fmla="val 91041"/>
            </a:avLst>
          </a:pr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3587AA1-7ABB-4CFF-A549-6193CA66AFA8}"/>
              </a:ext>
            </a:extLst>
          </p:cNvPr>
          <p:cNvSpPr/>
          <p:nvPr/>
        </p:nvSpPr>
        <p:spPr>
          <a:xfrm>
            <a:off x="6396018" y="2662712"/>
            <a:ext cx="744712" cy="323166"/>
          </a:xfrm>
          <a:prstGeom prst="rightArrow">
            <a:avLst>
              <a:gd name="adj1" fmla="val 50000"/>
              <a:gd name="adj2" fmla="val 82806"/>
            </a:avLst>
          </a:pr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BE46D185-A039-4799-9206-7A2E5A3977A4}"/>
              </a:ext>
            </a:extLst>
          </p:cNvPr>
          <p:cNvSpPr/>
          <p:nvPr/>
        </p:nvSpPr>
        <p:spPr>
          <a:xfrm>
            <a:off x="6420710" y="3978809"/>
            <a:ext cx="744712" cy="323166"/>
          </a:xfrm>
          <a:prstGeom prst="rightArrow">
            <a:avLst>
              <a:gd name="adj1" fmla="val 50000"/>
              <a:gd name="adj2" fmla="val 78705"/>
            </a:avLst>
          </a:pr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BBA62E4-6EAE-4694-8DB9-0FABBFF3ED69}"/>
              </a:ext>
            </a:extLst>
          </p:cNvPr>
          <p:cNvSpPr/>
          <p:nvPr/>
        </p:nvSpPr>
        <p:spPr>
          <a:xfrm>
            <a:off x="6420710" y="5181633"/>
            <a:ext cx="744712" cy="323166"/>
          </a:xfrm>
          <a:prstGeom prst="rightArrow">
            <a:avLst>
              <a:gd name="adj1" fmla="val 50000"/>
              <a:gd name="adj2" fmla="val 78705"/>
            </a:avLst>
          </a:pr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BB98721-FE09-4C03-94A7-7676C1F57698}"/>
              </a:ext>
            </a:extLst>
          </p:cNvPr>
          <p:cNvSpPr/>
          <p:nvPr/>
        </p:nvSpPr>
        <p:spPr>
          <a:xfrm>
            <a:off x="4998608" y="3949301"/>
            <a:ext cx="744712" cy="352674"/>
          </a:xfrm>
          <a:prstGeom prst="rightArrow">
            <a:avLst>
              <a:gd name="adj1" fmla="val 50000"/>
              <a:gd name="adj2" fmla="val 78705"/>
            </a:avLst>
          </a:pr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AED98010-948C-49F7-B5AA-5FF336BB17FA}"/>
              </a:ext>
            </a:extLst>
          </p:cNvPr>
          <p:cNvSpPr/>
          <p:nvPr/>
        </p:nvSpPr>
        <p:spPr>
          <a:xfrm>
            <a:off x="4870482" y="5178820"/>
            <a:ext cx="744712" cy="262051"/>
          </a:xfrm>
          <a:prstGeom prst="rightArrow">
            <a:avLst>
              <a:gd name="adj1" fmla="val 58201"/>
              <a:gd name="adj2" fmla="val 86906"/>
            </a:avLst>
          </a:pr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23FC01-6113-4178-AC83-DE29F9FBCD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5" t="81669" r="8999" b="9996"/>
          <a:stretch/>
        </p:blipFill>
        <p:spPr>
          <a:xfrm>
            <a:off x="5760195" y="5079135"/>
            <a:ext cx="544917" cy="4558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40C8D4F-B119-4DC7-B347-BC8E013224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7" t="84718" r="19302" b="9836"/>
          <a:stretch/>
        </p:blipFill>
        <p:spPr>
          <a:xfrm>
            <a:off x="7859003" y="5245924"/>
            <a:ext cx="337891" cy="2978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FCF4C0-8032-416E-8CC6-D7F56E83C9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3" t="81669" r="28229" b="5983"/>
          <a:stretch/>
        </p:blipFill>
        <p:spPr>
          <a:xfrm>
            <a:off x="5645608" y="5057198"/>
            <a:ext cx="485740" cy="67527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DD30A7F-8F89-4B39-9434-1F9B4C5603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7" t="79476" r="50707" b="9837"/>
          <a:stretch/>
        </p:blipFill>
        <p:spPr>
          <a:xfrm>
            <a:off x="5708413" y="4959334"/>
            <a:ext cx="585394" cy="58441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14B3580-3E7E-49EB-879F-EC2BD3F3AC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2" t="57410" r="9119" b="32905"/>
          <a:stretch/>
        </p:blipFill>
        <p:spPr>
          <a:xfrm>
            <a:off x="5724137" y="3882569"/>
            <a:ext cx="584889" cy="52958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7D5C95B-DB81-42C5-AF97-436B9EAADF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3" t="62053" r="19877" b="32905"/>
          <a:stretch/>
        </p:blipFill>
        <p:spPr>
          <a:xfrm>
            <a:off x="7731128" y="4014613"/>
            <a:ext cx="582899" cy="2757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5B33E42-0894-4DCA-8015-E07745FA89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9" t="57411" r="30882" b="32905"/>
          <a:stretch/>
        </p:blipFill>
        <p:spPr>
          <a:xfrm>
            <a:off x="5780705" y="3873163"/>
            <a:ext cx="503898" cy="5295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81F1E38-CE5D-4E8B-A041-5920D1B2D5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7" t="57423" r="50707" b="34036"/>
          <a:stretch/>
        </p:blipFill>
        <p:spPr>
          <a:xfrm>
            <a:off x="5832839" y="3865551"/>
            <a:ext cx="550486" cy="46704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3A76D6B-6E64-458D-806C-8C99ADC89D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5" t="34723" r="20776" b="58103"/>
          <a:stretch/>
        </p:blipFill>
        <p:spPr>
          <a:xfrm>
            <a:off x="7872158" y="2654820"/>
            <a:ext cx="311971" cy="39236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FF6059C-DDB2-4043-8728-2F2093D344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6" t="34599" r="12112" b="56876"/>
          <a:stretch/>
        </p:blipFill>
        <p:spPr>
          <a:xfrm>
            <a:off x="5787084" y="2586779"/>
            <a:ext cx="344264" cy="46622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FBD9DF9-C009-420E-AD00-AC485AEE3F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9" t="34599" r="30527" b="56876"/>
          <a:stretch/>
        </p:blipFill>
        <p:spPr>
          <a:xfrm>
            <a:off x="5750707" y="2519656"/>
            <a:ext cx="391791" cy="46622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EE70BBE-70D8-4FDD-99C0-3011B24800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6" t="34599" r="52408" b="56876"/>
          <a:stretch/>
        </p:blipFill>
        <p:spPr>
          <a:xfrm>
            <a:off x="5743320" y="2586779"/>
            <a:ext cx="431792" cy="46622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CCE1312-2A62-459A-9E36-B392E16FA1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4" t="81668" r="74486" b="5984"/>
          <a:stretch/>
        </p:blipFill>
        <p:spPr>
          <a:xfrm>
            <a:off x="3422326" y="5079135"/>
            <a:ext cx="1236296" cy="67527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40EF518-EB2D-4BCD-8246-EAA44C1BFC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57424" r="70282" b="30229"/>
          <a:stretch/>
        </p:blipFill>
        <p:spPr>
          <a:xfrm>
            <a:off x="3240530" y="3834281"/>
            <a:ext cx="1665746" cy="67527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FA7F50F-6E57-41F4-A452-55B98718B8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" t="33542" r="75372" b="53462"/>
          <a:stretch/>
        </p:blipFill>
        <p:spPr>
          <a:xfrm>
            <a:off x="3422326" y="2528989"/>
            <a:ext cx="1149729" cy="7107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2DFF15-B933-46AA-B907-E23FB2ADD6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-5675" r="-1364" b="24984"/>
          <a:stretch/>
        </p:blipFill>
        <p:spPr>
          <a:xfrm>
            <a:off x="646064" y="526698"/>
            <a:ext cx="10773177" cy="166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1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0.13125 0.01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 -1.11111E-6 L 0.2138 0.00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00926 L 0.13138 -0.0039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1852 L 0.21094 -0.00023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7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0.00926 L 0.14193 0.00162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 -0.01157 L 0.20847 0.00278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718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AA55B9-95C8-47EF-89CB-BA94F40FEB86}"/>
              </a:ext>
            </a:extLst>
          </p:cNvPr>
          <p:cNvSpPr/>
          <p:nvPr/>
        </p:nvSpPr>
        <p:spPr>
          <a:xfrm>
            <a:off x="804189" y="1137983"/>
            <a:ext cx="4970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 দাও?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5EED42-3C87-4087-92E8-BB5E75DB0155}"/>
              </a:ext>
            </a:extLst>
          </p:cNvPr>
          <p:cNvSpPr/>
          <p:nvPr/>
        </p:nvSpPr>
        <p:spPr>
          <a:xfrm>
            <a:off x="1613004" y="2114577"/>
            <a:ext cx="9768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21BDBE-06FC-425F-AA61-901DF3365CFC}"/>
              </a:ext>
            </a:extLst>
          </p:cNvPr>
          <p:cNvSpPr/>
          <p:nvPr/>
        </p:nvSpPr>
        <p:spPr>
          <a:xfrm>
            <a:off x="2331474" y="2928078"/>
            <a:ext cx="7620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5AE7E8-7F1D-4626-A12E-B0D3A9CE7ABC}"/>
              </a:ext>
            </a:extLst>
          </p:cNvPr>
          <p:cNvSpPr/>
          <p:nvPr/>
        </p:nvSpPr>
        <p:spPr>
          <a:xfrm>
            <a:off x="2966521" y="3737502"/>
            <a:ext cx="7850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সুগন্ধি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E327CE-70C1-4994-853C-692251961770}"/>
              </a:ext>
            </a:extLst>
          </p:cNvPr>
          <p:cNvSpPr txBox="1"/>
          <p:nvPr/>
        </p:nvSpPr>
        <p:spPr>
          <a:xfrm>
            <a:off x="3585334" y="4546926"/>
            <a:ext cx="7717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A51717-5B29-468F-9ECD-3FCA20C5C62E}"/>
              </a:ext>
            </a:extLst>
          </p:cNvPr>
          <p:cNvSpPr/>
          <p:nvPr/>
        </p:nvSpPr>
        <p:spPr>
          <a:xfrm>
            <a:off x="3761638" y="209126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956FCB-99EE-425B-9987-25180B345E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5094" y1="50840" x2="65094" y2="37395"/>
                        <a14:foregroundMark x1="68868" y1="50840" x2="60849" y2="59244"/>
                        <a14:foregroundMark x1="69340" y1="49580" x2="62736" y2="56723"/>
                        <a14:foregroundMark x1="40566" y1="63866" x2="48585" y2="65126"/>
                        <a14:foregroundMark x1="37736" y1="59244" x2="46226" y2="61765"/>
                        <a14:foregroundMark x1="48585" y1="54202" x2="51415" y2="59244"/>
                        <a14:foregroundMark x1="23585" y1="66387" x2="32547" y2="71429"/>
                        <a14:foregroundMark x1="34906" y1="84874" x2="47642" y2="85714"/>
                        <a14:foregroundMark x1="83962" y1="8824" x2="81604" y2="18908"/>
                        <a14:foregroundMark x1="70755" y1="12605" x2="78774" y2="14706"/>
                        <a14:foregroundMark x1="25472" y1="21429" x2="21226" y2="27311"/>
                        <a14:foregroundMark x1="12736" y1="28151" x2="21226" y2="29832"/>
                        <a14:backgroundMark x1="43396" y1="24790" x2="41981" y2="6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2084" y="4863133"/>
            <a:ext cx="1530251" cy="176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47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198C28-C79C-4E91-823B-7ADB257E8037}"/>
              </a:ext>
            </a:extLst>
          </p:cNvPr>
          <p:cNvSpPr txBox="1"/>
          <p:nvPr/>
        </p:nvSpPr>
        <p:spPr>
          <a:xfrm>
            <a:off x="4018280" y="531446"/>
            <a:ext cx="523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  বাড়ির কাজ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5E46-23E1-4E0D-B04D-C9E8C6D2CBE7}"/>
              </a:ext>
            </a:extLst>
          </p:cNvPr>
          <p:cNvSpPr txBox="1"/>
          <p:nvPr/>
        </p:nvSpPr>
        <p:spPr>
          <a:xfrm>
            <a:off x="1869470" y="2532608"/>
            <a:ext cx="787908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56AEF2-7EBD-4A16-B0EC-9C61C9769F09}"/>
              </a:ext>
            </a:extLst>
          </p:cNvPr>
          <p:cNvGrpSpPr/>
          <p:nvPr/>
        </p:nvGrpSpPr>
        <p:grpSpPr>
          <a:xfrm>
            <a:off x="1541494" y="369730"/>
            <a:ext cx="1729245" cy="1740424"/>
            <a:chOff x="407963" y="1392703"/>
            <a:chExt cx="4145358" cy="50503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5C2826B-7BAF-4D4D-9A9E-FCA2F66BAEDF}"/>
                </a:ext>
              </a:extLst>
            </p:cNvPr>
            <p:cNvSpPr/>
            <p:nvPr/>
          </p:nvSpPr>
          <p:spPr>
            <a:xfrm>
              <a:off x="717452" y="3615396"/>
              <a:ext cx="3460653" cy="271115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9E1B5C6A-4585-49A3-B651-B15C4D4AF86D}"/>
                </a:ext>
              </a:extLst>
            </p:cNvPr>
            <p:cNvSpPr/>
            <p:nvPr/>
          </p:nvSpPr>
          <p:spPr>
            <a:xfrm>
              <a:off x="407963" y="1392703"/>
              <a:ext cx="4145358" cy="2302417"/>
            </a:xfrm>
            <a:prstGeom prst="triangle">
              <a:avLst>
                <a:gd name="adj" fmla="val 48781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8BC06B-1AD3-4F83-9AFC-2E2707A04431}"/>
                </a:ext>
              </a:extLst>
            </p:cNvPr>
            <p:cNvSpPr/>
            <p:nvPr/>
          </p:nvSpPr>
          <p:spPr>
            <a:xfrm>
              <a:off x="1194190" y="4248443"/>
              <a:ext cx="1112911" cy="2078110"/>
            </a:xfrm>
            <a:prstGeom prst="rect">
              <a:avLst/>
            </a:prstGeom>
            <a:solidFill>
              <a:srgbClr val="EC1C66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29CE807-B85E-4AE2-812C-84B65CE380DF}"/>
                </a:ext>
              </a:extLst>
            </p:cNvPr>
            <p:cNvSpPr/>
            <p:nvPr/>
          </p:nvSpPr>
          <p:spPr>
            <a:xfrm>
              <a:off x="2996418" y="4586068"/>
              <a:ext cx="703385" cy="1195754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03A4B53-ACCD-48AB-9A5D-7FFF1E5E9941}"/>
                </a:ext>
              </a:extLst>
            </p:cNvPr>
            <p:cNvSpPr/>
            <p:nvPr/>
          </p:nvSpPr>
          <p:spPr>
            <a:xfrm>
              <a:off x="543560" y="6215036"/>
              <a:ext cx="3761154" cy="22796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C758CB6-D978-4358-9897-C42FB3F6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897"/>
          <a:stretch/>
        </p:blipFill>
        <p:spPr>
          <a:xfrm flipH="1">
            <a:off x="412953" y="2918948"/>
            <a:ext cx="11527000" cy="36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87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F394E22-8CF4-4752-8BCE-8E513A4179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40" y="1620830"/>
            <a:ext cx="3755839" cy="4031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A1D8401-6D4A-421F-ABF3-45B8236BB8FC}"/>
              </a:ext>
            </a:extLst>
          </p:cNvPr>
          <p:cNvCxnSpPr/>
          <p:nvPr/>
        </p:nvCxnSpPr>
        <p:spPr>
          <a:xfrm>
            <a:off x="806250" y="291629"/>
            <a:ext cx="0" cy="138634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33A92AB-A69F-47AC-8BEA-46B72C97F7C0}"/>
              </a:ext>
            </a:extLst>
          </p:cNvPr>
          <p:cNvCxnSpPr>
            <a:cxnSpLocks/>
          </p:cNvCxnSpPr>
          <p:nvPr/>
        </p:nvCxnSpPr>
        <p:spPr>
          <a:xfrm>
            <a:off x="894744" y="296716"/>
            <a:ext cx="0" cy="123886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5BC379-F654-43DE-B988-99F3D910345D}"/>
              </a:ext>
            </a:extLst>
          </p:cNvPr>
          <p:cNvCxnSpPr>
            <a:cxnSpLocks/>
          </p:cNvCxnSpPr>
          <p:nvPr/>
        </p:nvCxnSpPr>
        <p:spPr>
          <a:xfrm flipH="1">
            <a:off x="518660" y="1034135"/>
            <a:ext cx="224912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9D60C0-FC19-4628-A919-DD52DEEBC5EF}"/>
              </a:ext>
            </a:extLst>
          </p:cNvPr>
          <p:cNvCxnSpPr>
            <a:cxnSpLocks/>
          </p:cNvCxnSpPr>
          <p:nvPr/>
        </p:nvCxnSpPr>
        <p:spPr>
          <a:xfrm flipH="1">
            <a:off x="518661" y="1122626"/>
            <a:ext cx="2398170" cy="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88D6BE8-AF26-4EB3-AED5-871A1F3CF555}"/>
              </a:ext>
            </a:extLst>
          </p:cNvPr>
          <p:cNvSpPr txBox="1"/>
          <p:nvPr/>
        </p:nvSpPr>
        <p:spPr>
          <a:xfrm>
            <a:off x="825473" y="291988"/>
            <a:ext cx="3444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8E77D3-AF49-43BE-A345-22369DC03664}"/>
              </a:ext>
            </a:extLst>
          </p:cNvPr>
          <p:cNvSpPr txBox="1"/>
          <p:nvPr/>
        </p:nvSpPr>
        <p:spPr>
          <a:xfrm>
            <a:off x="5906430" y="2301436"/>
            <a:ext cx="5164769" cy="286232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মাকসুদা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খাতুন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এস,এম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মেহেরপুর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76DE3A1-E7C0-4EC0-A6D8-21C149382463}"/>
              </a:ext>
            </a:extLst>
          </p:cNvPr>
          <p:cNvSpPr/>
          <p:nvPr/>
        </p:nvSpPr>
        <p:spPr>
          <a:xfrm>
            <a:off x="553517" y="1424689"/>
            <a:ext cx="666497" cy="683558"/>
          </a:xfrm>
          <a:prstGeom prst="ellipse">
            <a:avLst/>
          </a:prstGeom>
          <a:solidFill>
            <a:srgbClr val="D01E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EB68A16F-FC0E-4E08-8C55-AB627AAA8CA5}"/>
              </a:ext>
            </a:extLst>
          </p:cNvPr>
          <p:cNvSpPr/>
          <p:nvPr/>
        </p:nvSpPr>
        <p:spPr>
          <a:xfrm>
            <a:off x="1276873" y="1535581"/>
            <a:ext cx="3930198" cy="4202629"/>
          </a:xfrm>
          <a:prstGeom prst="frame">
            <a:avLst>
              <a:gd name="adj1" fmla="val 4995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C41AD49-B940-44D2-8A39-82DF2223714D}"/>
              </a:ext>
            </a:extLst>
          </p:cNvPr>
          <p:cNvSpPr/>
          <p:nvPr/>
        </p:nvSpPr>
        <p:spPr>
          <a:xfrm>
            <a:off x="890212" y="1197986"/>
            <a:ext cx="666497" cy="683558"/>
          </a:xfrm>
          <a:prstGeom prst="ellipse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99FF13B-6680-40C2-9CC1-05F58037C6CD}"/>
              </a:ext>
            </a:extLst>
          </p:cNvPr>
          <p:cNvSpPr/>
          <p:nvPr/>
        </p:nvSpPr>
        <p:spPr>
          <a:xfrm rot="19874553">
            <a:off x="4312831" y="1342679"/>
            <a:ext cx="2217579" cy="3979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93000">
                <a:srgbClr val="00B05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E33E08-933C-4C29-87FD-822167AD3358}"/>
              </a:ext>
            </a:extLst>
          </p:cNvPr>
          <p:cNvSpPr/>
          <p:nvPr/>
        </p:nvSpPr>
        <p:spPr>
          <a:xfrm>
            <a:off x="4741759" y="1396360"/>
            <a:ext cx="660366" cy="639231"/>
          </a:xfrm>
          <a:prstGeom prst="ellipse">
            <a:avLst/>
          </a:pr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8BB8D85-11F9-4A71-8EB9-4365AB8FE5E9}"/>
              </a:ext>
            </a:extLst>
          </p:cNvPr>
          <p:cNvSpPr/>
          <p:nvPr/>
        </p:nvSpPr>
        <p:spPr>
          <a:xfrm rot="8789219">
            <a:off x="287284" y="5622889"/>
            <a:ext cx="2296923" cy="5309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86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80A113-3FCB-4011-B927-200EE08774CB}"/>
              </a:ext>
            </a:extLst>
          </p:cNvPr>
          <p:cNvSpPr/>
          <p:nvPr/>
        </p:nvSpPr>
        <p:spPr>
          <a:xfrm>
            <a:off x="1276559" y="5463946"/>
            <a:ext cx="609292" cy="604935"/>
          </a:xfrm>
          <a:prstGeom prst="ellipse">
            <a:avLst/>
          </a:prstGeom>
          <a:solidFill>
            <a:srgbClr val="00B050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172919B-94CE-4E64-A9E5-240DD873E629}"/>
              </a:ext>
            </a:extLst>
          </p:cNvPr>
          <p:cNvSpPr/>
          <p:nvPr/>
        </p:nvSpPr>
        <p:spPr>
          <a:xfrm>
            <a:off x="4930681" y="5284569"/>
            <a:ext cx="666497" cy="683558"/>
          </a:xfrm>
          <a:prstGeom prst="ellipse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917B917-63D0-4791-90E2-C47E1F456593}"/>
              </a:ext>
            </a:extLst>
          </p:cNvPr>
          <p:cNvSpPr/>
          <p:nvPr/>
        </p:nvSpPr>
        <p:spPr>
          <a:xfrm>
            <a:off x="4492034" y="5416007"/>
            <a:ext cx="666497" cy="683558"/>
          </a:xfrm>
          <a:prstGeom prst="ellipse">
            <a:avLst/>
          </a:prstGeom>
          <a:solidFill>
            <a:srgbClr val="D01E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916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08"/>
          <a:stretch/>
        </p:blipFill>
        <p:spPr>
          <a:xfrm>
            <a:off x="195942" y="143690"/>
            <a:ext cx="11808825" cy="3703095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6096000" y="1011364"/>
            <a:ext cx="1666405" cy="1664309"/>
          </a:xfrm>
          <a:prstGeom prst="ellipse">
            <a:avLst/>
          </a:prstGeom>
          <a:gradFill>
            <a:gsLst>
              <a:gs pos="0">
                <a:schemeClr val="bg1"/>
              </a:gs>
              <a:gs pos="47000">
                <a:srgbClr val="FFFF00"/>
              </a:gs>
              <a:gs pos="76000">
                <a:srgbClr val="F1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74"/>
          <a:stretch/>
        </p:blipFill>
        <p:spPr>
          <a:xfrm>
            <a:off x="195943" y="3652196"/>
            <a:ext cx="11808824" cy="30098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9781" y="218502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819" y="143690"/>
            <a:ext cx="11790271" cy="651836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398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-0.00859 0.50949 " pathEditMode="relative" rAng="0" ptsTypes="AA">
                                      <p:cBhvr>
                                        <p:cTn id="10" dur="9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716043D2-0618-4771-AA87-20E4DB01E284}"/>
              </a:ext>
            </a:extLst>
          </p:cNvPr>
          <p:cNvSpPr/>
          <p:nvPr/>
        </p:nvSpPr>
        <p:spPr>
          <a:xfrm rot="939880">
            <a:off x="766930" y="800724"/>
            <a:ext cx="3991812" cy="4775867"/>
          </a:xfrm>
          <a:prstGeom prst="frame">
            <a:avLst>
              <a:gd name="adj1" fmla="val 285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FFFF1207-E7DA-4787-9363-3ABE90E9BCEC}"/>
              </a:ext>
            </a:extLst>
          </p:cNvPr>
          <p:cNvSpPr/>
          <p:nvPr/>
        </p:nvSpPr>
        <p:spPr>
          <a:xfrm>
            <a:off x="643468" y="880533"/>
            <a:ext cx="3869537" cy="4673600"/>
          </a:xfrm>
          <a:prstGeom prst="frame">
            <a:avLst>
              <a:gd name="adj1" fmla="val 285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73527B-621A-4753-A60F-DB35D70D774F}"/>
              </a:ext>
            </a:extLst>
          </p:cNvPr>
          <p:cNvSpPr txBox="1"/>
          <p:nvPr/>
        </p:nvSpPr>
        <p:spPr>
          <a:xfrm>
            <a:off x="5987672" y="2228671"/>
            <a:ext cx="3633548" cy="1200329"/>
          </a:xfrm>
          <a:prstGeom prst="rect">
            <a:avLst/>
          </a:prstGeom>
          <a:noFill/>
          <a:ln w="31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IN" sz="3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২য়</a:t>
            </a:r>
            <a:r>
              <a:rPr lang="bn-IN" sz="3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446C0E-AF8B-4F96-A912-9256CD436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83" y="944761"/>
            <a:ext cx="3697452" cy="4545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FDBD02-FFB1-478A-9367-DA3CB37A0B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897"/>
          <a:stretch/>
        </p:blipFill>
        <p:spPr>
          <a:xfrm flipH="1">
            <a:off x="196301" y="2952975"/>
            <a:ext cx="11582743" cy="36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5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5A42332-3104-4C65-992D-63BEB752299D}"/>
              </a:ext>
            </a:extLst>
          </p:cNvPr>
          <p:cNvSpPr txBox="1"/>
          <p:nvPr/>
        </p:nvSpPr>
        <p:spPr>
          <a:xfrm>
            <a:off x="3167217" y="1002322"/>
            <a:ext cx="621644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alt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algn="just" rtl="0" latinLnBrk="0">
              <a:spcBef>
                <a:spcPts val="0"/>
              </a:spcBef>
              <a:spcAft>
                <a:spcPts val="0"/>
              </a:spcAft>
            </a:pPr>
            <a:endParaRPr lang="en-US" sz="28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algn="just" rtl="0" latinLnBrk="0">
              <a:spcBef>
                <a:spcPts val="0"/>
              </a:spcBef>
              <a:spcAft>
                <a:spcPts val="0"/>
              </a:spcAft>
            </a:pPr>
            <a:r>
              <a:rPr lang="as-IN" sz="2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</a:p>
          <a:p>
            <a:pPr marL="0" algn="just" rtl="0" latinLnBrk="0">
              <a:spcBef>
                <a:spcPts val="0"/>
              </a:spcBef>
              <a:spcAft>
                <a:spcPts val="0"/>
              </a:spcAft>
            </a:pPr>
            <a:r>
              <a:rPr lang="as-IN" sz="2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৩.২.১  পরিচিত ফুল সম্পর্কে শুনে বুঝতে পারবে ।</a:t>
            </a:r>
          </a:p>
          <a:p>
            <a:pPr marL="0" algn="just" rtl="0" latinLnBrk="0">
              <a:spcBef>
                <a:spcPts val="0"/>
              </a:spcBef>
              <a:spcAft>
                <a:spcPts val="0"/>
              </a:spcAft>
            </a:pPr>
            <a:r>
              <a:rPr lang="as-IN" sz="2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</a:p>
          <a:p>
            <a:pPr marL="0" algn="just" rtl="0" latinLnBrk="0">
              <a:spcBef>
                <a:spcPts val="0"/>
              </a:spcBef>
              <a:spcAft>
                <a:spcPts val="0"/>
              </a:spcAft>
            </a:pPr>
            <a:r>
              <a:rPr lang="as-IN" sz="2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২.৬.১ পরিচিত ফুল সম্পর্কে বর্ণনা করতে পারবে ।</a:t>
            </a:r>
          </a:p>
          <a:p>
            <a:pPr marL="0" algn="just" rtl="0" latinLnBrk="0">
              <a:spcBef>
                <a:spcPts val="0"/>
              </a:spcBef>
              <a:spcAft>
                <a:spcPts val="0"/>
              </a:spcAft>
            </a:pPr>
            <a:r>
              <a:rPr lang="as-IN" sz="2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</a:p>
          <a:p>
            <a:pPr marL="0" algn="just" rtl="0" latinLnBrk="0">
              <a:spcBef>
                <a:spcPts val="0"/>
              </a:spcBef>
              <a:spcAft>
                <a:spcPts val="0"/>
              </a:spcAft>
            </a:pPr>
            <a:r>
              <a:rPr lang="as-IN" sz="2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২.৬.১ পরিচিত ফুল সম্পর্কে পড়ে বুঝতে পারবে।</a:t>
            </a:r>
          </a:p>
          <a:p>
            <a:pPr marL="0" algn="just" rtl="0" latinLnBrk="0">
              <a:spcBef>
                <a:spcPts val="0"/>
              </a:spcBef>
              <a:spcAft>
                <a:spcPts val="0"/>
              </a:spcAft>
            </a:pPr>
            <a:r>
              <a:rPr lang="as-IN" sz="2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</a:p>
          <a:p>
            <a:pPr marL="0" algn="just" rtl="0" latinLnBrk="0">
              <a:spcBef>
                <a:spcPts val="0"/>
              </a:spcBef>
              <a:spcAft>
                <a:spcPts val="0"/>
              </a:spcAft>
            </a:pPr>
            <a:r>
              <a:rPr lang="as-IN" sz="2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২.৪.১ পরিচিত ফুল সম্পর্কে লিখতে পারবে।</a:t>
            </a:r>
          </a:p>
          <a:p>
            <a:b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77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4123AB-3972-42FE-AC64-843F9FF91A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" r="3303" b="15909"/>
          <a:stretch/>
        </p:blipFill>
        <p:spPr>
          <a:xfrm>
            <a:off x="1785257" y="4515848"/>
            <a:ext cx="9158514" cy="1035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779161-E2A8-414B-ADFC-CB5D398E7D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r="5226" b="13965"/>
          <a:stretch/>
        </p:blipFill>
        <p:spPr>
          <a:xfrm>
            <a:off x="1785257" y="2879361"/>
            <a:ext cx="8621486" cy="1636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4399BC-FA59-4FD9-A6F5-8E69366BA6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" r="1732" b="12196"/>
          <a:stretch/>
        </p:blipFill>
        <p:spPr>
          <a:xfrm>
            <a:off x="1785257" y="1359119"/>
            <a:ext cx="8621486" cy="15202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9BCC93-ABB3-4808-92B4-F6AE473BAC50}"/>
              </a:ext>
            </a:extLst>
          </p:cNvPr>
          <p:cNvSpPr txBox="1"/>
          <p:nvPr/>
        </p:nvSpPr>
        <p:spPr>
          <a:xfrm>
            <a:off x="4414324" y="323543"/>
            <a:ext cx="3363351" cy="92333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4E79F403-58C1-4A31-A885-D54A74DE21EE}"/>
              </a:ext>
            </a:extLst>
          </p:cNvPr>
          <p:cNvSpPr/>
          <p:nvPr/>
        </p:nvSpPr>
        <p:spPr>
          <a:xfrm rot="16200000">
            <a:off x="1018725" y="1532844"/>
            <a:ext cx="497836" cy="674955"/>
          </a:xfrm>
          <a:prstGeom prst="downArrow">
            <a:avLst>
              <a:gd name="adj1" fmla="val 50000"/>
              <a:gd name="adj2" fmla="val 4024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B030B70-622C-48FF-A72A-4E76FE8638BF}"/>
              </a:ext>
            </a:extLst>
          </p:cNvPr>
          <p:cNvSpPr/>
          <p:nvPr/>
        </p:nvSpPr>
        <p:spPr>
          <a:xfrm rot="16200000">
            <a:off x="1018725" y="3053088"/>
            <a:ext cx="497836" cy="674955"/>
          </a:xfrm>
          <a:prstGeom prst="downArrow">
            <a:avLst>
              <a:gd name="adj1" fmla="val 50000"/>
              <a:gd name="adj2" fmla="val 4024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0347F8BC-F347-49C6-BC3F-054B6E14C260}"/>
              </a:ext>
            </a:extLst>
          </p:cNvPr>
          <p:cNvSpPr/>
          <p:nvPr/>
        </p:nvSpPr>
        <p:spPr>
          <a:xfrm rot="16200000">
            <a:off x="1018726" y="4573333"/>
            <a:ext cx="497836" cy="674955"/>
          </a:xfrm>
          <a:prstGeom prst="downArrow">
            <a:avLst>
              <a:gd name="adj1" fmla="val 50000"/>
              <a:gd name="adj2" fmla="val 4024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565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44E141A-0A50-41BA-ABC0-54C3097EF76F}"/>
              </a:ext>
            </a:extLst>
          </p:cNvPr>
          <p:cNvSpPr/>
          <p:nvPr/>
        </p:nvSpPr>
        <p:spPr>
          <a:xfrm>
            <a:off x="3745036" y="509294"/>
            <a:ext cx="4701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FA939A-97D2-4C03-92FD-79CD5744ECE4}"/>
              </a:ext>
            </a:extLst>
          </p:cNvPr>
          <p:cNvSpPr txBox="1"/>
          <p:nvPr/>
        </p:nvSpPr>
        <p:spPr>
          <a:xfrm>
            <a:off x="3948881" y="2588030"/>
            <a:ext cx="6216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https://www.youtube.com/watch?v=StCqNrsI31Y</a:t>
            </a:r>
          </a:p>
        </p:txBody>
      </p:sp>
    </p:spTree>
    <p:extLst>
      <p:ext uri="{BB962C8B-B14F-4D97-AF65-F5344CB8AC3E}">
        <p14:creationId xmlns:p14="http://schemas.microsoft.com/office/powerpoint/2010/main" val="2107646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D147E6-EDA8-4206-B9B8-A77AD81CA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90" y="704070"/>
            <a:ext cx="5117263" cy="3238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E63750-9F66-4A47-94FA-123D8812B53B}"/>
              </a:ext>
            </a:extLst>
          </p:cNvPr>
          <p:cNvSpPr txBox="1"/>
          <p:nvPr/>
        </p:nvSpPr>
        <p:spPr>
          <a:xfrm>
            <a:off x="2774721" y="4534516"/>
            <a:ext cx="6642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62D1EB-8F05-46A2-B62A-E8828B4D2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30" y="704070"/>
            <a:ext cx="5117263" cy="3238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45A0E2-3FBD-4024-8223-BA4F6C4FC098}"/>
              </a:ext>
            </a:extLst>
          </p:cNvPr>
          <p:cNvSpPr txBox="1"/>
          <p:nvPr/>
        </p:nvSpPr>
        <p:spPr>
          <a:xfrm>
            <a:off x="2598874" y="4534516"/>
            <a:ext cx="6642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FD6CFA-8F04-4CBD-8BCA-4775A2DB5FAB}"/>
              </a:ext>
            </a:extLst>
          </p:cNvPr>
          <p:cNvSpPr/>
          <p:nvPr/>
        </p:nvSpPr>
        <p:spPr>
          <a:xfrm>
            <a:off x="3432233" y="624798"/>
            <a:ext cx="62771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6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513C2-A8FE-4D30-B530-19A5977F5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153" y="1802818"/>
            <a:ext cx="5323862" cy="34147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A5A31B-0BC0-4F86-96FC-50C7D4731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5" y="1802818"/>
            <a:ext cx="5483104" cy="34147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3C9762-937D-493E-87C7-C0BF6EC75556}"/>
              </a:ext>
            </a:extLst>
          </p:cNvPr>
          <p:cNvSpPr/>
          <p:nvPr/>
        </p:nvSpPr>
        <p:spPr>
          <a:xfrm>
            <a:off x="3848131" y="5379896"/>
            <a:ext cx="49380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60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4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9" y="93076"/>
            <a:ext cx="12178192" cy="684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1AA7B8-6532-4C60-9848-86048D97F0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t="10951" r="12953" b="31864"/>
          <a:stretch/>
        </p:blipFill>
        <p:spPr>
          <a:xfrm>
            <a:off x="7288274" y="2137839"/>
            <a:ext cx="1704039" cy="638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BDA9F3-9552-4A5E-B76F-D14C82E1AB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9" t="13733" r="8955" b="34399"/>
          <a:stretch/>
        </p:blipFill>
        <p:spPr>
          <a:xfrm>
            <a:off x="9696605" y="2137840"/>
            <a:ext cx="1696277" cy="6387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570808-EF45-4002-A507-ED612B7A59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2" r="7134" b="24851"/>
          <a:stretch/>
        </p:blipFill>
        <p:spPr>
          <a:xfrm>
            <a:off x="850116" y="2004550"/>
            <a:ext cx="1549541" cy="8519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DD80FE-C668-4230-BB6F-0BCCCC0BE5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8" t="-2611" r="9290" b="27462"/>
          <a:stretch/>
        </p:blipFill>
        <p:spPr>
          <a:xfrm>
            <a:off x="5447046" y="2012042"/>
            <a:ext cx="1335940" cy="8519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1EBD90-BBB8-49BF-A90C-72DEDA0FD9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2" b="39801"/>
          <a:stretch/>
        </p:blipFill>
        <p:spPr>
          <a:xfrm>
            <a:off x="2904945" y="2119096"/>
            <a:ext cx="1429530" cy="6228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1D6F22-BAD0-489C-A3DD-3B9AC87900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7" r="21895" b="34140"/>
          <a:stretch/>
        </p:blipFill>
        <p:spPr>
          <a:xfrm>
            <a:off x="926289" y="4037463"/>
            <a:ext cx="1135104" cy="8110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3ABA6B-5FE1-4CDE-8A24-7E3DCA2EAE3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1" b="34635"/>
          <a:stretch/>
        </p:blipFill>
        <p:spPr>
          <a:xfrm>
            <a:off x="2967719" y="4092549"/>
            <a:ext cx="1579791" cy="6791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65E334-4F23-432D-A895-A8DD68C1340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0" t="8493" r="11010" b="34311"/>
          <a:stretch/>
        </p:blipFill>
        <p:spPr>
          <a:xfrm>
            <a:off x="5356961" y="4037462"/>
            <a:ext cx="1335940" cy="6527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1283E8-8C28-4093-BA57-AAAB48CEFF3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7868" r="12115" b="40264"/>
          <a:stretch/>
        </p:blipFill>
        <p:spPr>
          <a:xfrm>
            <a:off x="7304210" y="4057555"/>
            <a:ext cx="1742458" cy="6387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8134EA-7B0E-4D2B-9F8A-8E2BD5E85B9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1" r="18298" b="37044"/>
          <a:stretch/>
        </p:blipFill>
        <p:spPr>
          <a:xfrm>
            <a:off x="9988469" y="3989286"/>
            <a:ext cx="1139688" cy="7752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B7C202-38D0-4F6D-9B10-4D2BADF2D47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6" r="8059" b="37045"/>
          <a:stretch/>
        </p:blipFill>
        <p:spPr>
          <a:xfrm>
            <a:off x="7444477" y="6036872"/>
            <a:ext cx="1547836" cy="7752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30690E-A685-4CAB-91EB-024D09BEF12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 t="8302" r="12896" b="37044"/>
          <a:stretch/>
        </p:blipFill>
        <p:spPr>
          <a:xfrm>
            <a:off x="9696605" y="6171880"/>
            <a:ext cx="1128935" cy="6730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080E3E-C850-4F52-92FA-5AAB9BD80CE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2" t="9205" r="9218" b="29207"/>
          <a:stretch/>
        </p:blipFill>
        <p:spPr>
          <a:xfrm>
            <a:off x="533603" y="6207146"/>
            <a:ext cx="1787305" cy="6606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93FF55D-6A79-422E-B9E0-C0DC5A19C64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t="15351" r="7530" b="38411"/>
          <a:stretch/>
        </p:blipFill>
        <p:spPr>
          <a:xfrm>
            <a:off x="2571432" y="6262668"/>
            <a:ext cx="2053267" cy="5694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3817B7D-42A1-471E-AAC9-F8C24AEA4D0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8" t="5188" r="7485" b="29249"/>
          <a:stretch/>
        </p:blipFill>
        <p:spPr>
          <a:xfrm>
            <a:off x="4910535" y="6099131"/>
            <a:ext cx="2114489" cy="8519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544ADEF-AD57-482B-861D-12969583359A}"/>
              </a:ext>
            </a:extLst>
          </p:cNvPr>
          <p:cNvSpPr txBox="1"/>
          <p:nvPr/>
        </p:nvSpPr>
        <p:spPr>
          <a:xfrm>
            <a:off x="3305908" y="39187"/>
            <a:ext cx="4834385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ফুলগুলোর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95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3573</TotalTime>
  <Words>195</Words>
  <Application>Microsoft Office PowerPoint</Application>
  <PresentationFormat>Widescreen</PresentationFormat>
  <Paragraphs>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8801714235807</dc:creator>
  <cp:lastModifiedBy>LENOVO</cp:lastModifiedBy>
  <cp:revision>363</cp:revision>
  <dcterms:created xsi:type="dcterms:W3CDTF">2020-09-21T05:40:12Z</dcterms:created>
  <dcterms:modified xsi:type="dcterms:W3CDTF">2021-08-05T10:52:34Z</dcterms:modified>
</cp:coreProperties>
</file>