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5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8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2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9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4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9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8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2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5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92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6486-19DE-4C82-A78F-B1024C1B14B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10418-8D23-4E81-B507-1163F91E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1" y="464864"/>
            <a:ext cx="11278718" cy="592827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54305" y="1748118"/>
            <a:ext cx="8283389" cy="33617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566" y="1004808"/>
            <a:ext cx="2794717" cy="77251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479" y="606675"/>
            <a:ext cx="5473521" cy="101566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35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72499" y="505645"/>
            <a:ext cx="9305340" cy="1210614"/>
          </a:xfrm>
          <a:prstGeom prst="ellipse">
            <a:avLst/>
          </a:prstGeom>
          <a:solidFill>
            <a:srgbClr val="00206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8612" y="5497000"/>
            <a:ext cx="3517540" cy="1015663"/>
            <a:chOff x="1696280" y="5550795"/>
            <a:chExt cx="3517540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1696280" y="5550795"/>
              <a:ext cx="583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ঠো</a:t>
              </a:r>
              <a:endPara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57369" y="5550795"/>
              <a:ext cx="27564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ঙা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খুলি</a:t>
              </a:r>
              <a:endPara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572459" y="5090797"/>
            <a:ext cx="1520366" cy="186204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  <a:endParaRPr lang="en-US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" y="2122462"/>
            <a:ext cx="4165507" cy="29683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8054916" y="5312334"/>
            <a:ext cx="2838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24" y="2022778"/>
            <a:ext cx="3504688" cy="31972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335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315996" y="3854195"/>
            <a:ext cx="2603282" cy="1329744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ঠেলাগাড়ি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83717" y="2650923"/>
            <a:ext cx="2537584" cy="120327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565004" y="1723603"/>
            <a:ext cx="2334969" cy="1210155"/>
          </a:xfrm>
          <a:prstGeom prst="left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ঠোঁট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19321" y="4974117"/>
            <a:ext cx="2251154" cy="1242623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কুঠার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601" y="475987"/>
            <a:ext cx="7701566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60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06" y="1673603"/>
            <a:ext cx="2219212" cy="22192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2" y="4040939"/>
            <a:ext cx="2876550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0" y="1673603"/>
            <a:ext cx="2657475" cy="1714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98" y="4040939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5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6293" y="1110623"/>
            <a:ext cx="303941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0492" y="504987"/>
            <a:ext cx="5760026" cy="101566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959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714" y="1672955"/>
            <a:ext cx="99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টঠ</a:t>
            </a:r>
            <a:endParaRPr lang="en-US" sz="13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flipH="1">
            <a:off x="8508920" y="4787492"/>
            <a:ext cx="2652053" cy="99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9600" b="1" dirty="0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ঠো</a:t>
            </a:r>
            <a:r>
              <a:rPr lang="bn-IN" sz="96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ঙা</a:t>
            </a:r>
            <a:r>
              <a:rPr lang="en-US" sz="9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8185326" y="1790586"/>
            <a:ext cx="2641540" cy="120632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9600" b="1" dirty="0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96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9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7857" y="504987"/>
            <a:ext cx="7718239" cy="103801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 err="1" smtClean="0">
                <a:ln w="50800"/>
                <a:latin typeface="NikoshBAN" pitchFamily="2" charset="0"/>
                <a:cs typeface="NikoshBAN" pitchFamily="2" charset="0"/>
              </a:rPr>
              <a:t>শুনি</a:t>
            </a:r>
            <a:r>
              <a:rPr lang="bn-IN" sz="6000" b="1" dirty="0" smtClean="0">
                <a:ln w="50800"/>
                <a:latin typeface="NikoshBAN" pitchFamily="2" charset="0"/>
                <a:cs typeface="NikoshBAN" pitchFamily="2" charset="0"/>
              </a:rPr>
              <a:t>,</a:t>
            </a:r>
            <a:r>
              <a:rPr lang="en-US" sz="60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b="1" dirty="0" smtClean="0">
                <a:ln w="5080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50800"/>
                <a:latin typeface="NikoshBAN" pitchFamily="2" charset="0"/>
                <a:cs typeface="NikoshBAN" pitchFamily="2" charset="0"/>
              </a:rPr>
              <a:t>পড়ি</a:t>
            </a:r>
            <a:endParaRPr lang="en-US" sz="60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9" y="4074823"/>
            <a:ext cx="4020804" cy="19377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9" y="1840085"/>
            <a:ext cx="4079729" cy="16554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99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1995563"/>
            <a:ext cx="9990161" cy="4709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8395" y="519522"/>
            <a:ext cx="5721928" cy="1323439"/>
          </a:xfrm>
          <a:prstGeom prst="rect">
            <a:avLst/>
          </a:prstGeom>
          <a:gradFill>
            <a:gsLst>
              <a:gs pos="0">
                <a:srgbClr val="C00000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92000">
                <a:srgbClr val="00206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6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3183" y="2727198"/>
            <a:ext cx="990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ট</a:t>
            </a:r>
            <a:endParaRPr lang="en-US" sz="199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8166" y="2576625"/>
            <a:ext cx="990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ঠ</a:t>
            </a:r>
            <a:endParaRPr lang="en-US" sz="199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075544" y="781625"/>
            <a:ext cx="7575696" cy="1637815"/>
          </a:xfrm>
          <a:prstGeom prst="ellips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bn-IN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endParaRPr lang="en-US" sz="60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9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15767" y="750194"/>
            <a:ext cx="8583575" cy="16518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189" y="3429000"/>
            <a:ext cx="9492343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49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668" y="546849"/>
            <a:ext cx="7239000" cy="110799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  <a:prstDash val="lgDashDotDot"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88315"/>
              </p:ext>
            </p:extLst>
          </p:nvPr>
        </p:nvGraphicFramePr>
        <p:xfrm>
          <a:off x="1923481" y="1857458"/>
          <a:ext cx="8345038" cy="406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519"/>
                <a:gridCol w="4172519"/>
              </a:tblGrid>
              <a:tr h="821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  <a:tr h="8111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5000">
                          <a:srgbClr val="92D050"/>
                        </a:gs>
                        <a:gs pos="58000">
                          <a:srgbClr val="92D050"/>
                        </a:gs>
                        <a:gs pos="77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96804" y="1531734"/>
            <a:ext cx="1064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ট</a:t>
            </a:r>
            <a:endParaRPr lang="en-US" sz="8800" b="1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8134" y="153173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ঠ</a:t>
            </a:r>
            <a:endParaRPr lang="en-US" sz="8800" b="1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2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105" y="504987"/>
            <a:ext cx="6216678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819" y="2413337"/>
            <a:ext cx="10222173" cy="10156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8505" y="3861699"/>
            <a:ext cx="6908800" cy="2215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ট</a:t>
            </a:r>
            <a:r>
              <a:rPr lang="en-US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ঠ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9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05"/>
            </a:avLst>
          </a:prstGeom>
          <a:pattFill prst="pct80">
            <a:fgClr>
              <a:srgbClr val="C00000"/>
            </a:fgClr>
            <a:bgClr>
              <a:srgbClr val="00B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87" y="2117574"/>
            <a:ext cx="2576825" cy="449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-31348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DD5126-C65F-4FC4-940F-2CBF94D29DD6}"/>
              </a:ext>
            </a:extLst>
          </p:cNvPr>
          <p:cNvSpPr txBox="1"/>
          <p:nvPr/>
        </p:nvSpPr>
        <p:spPr>
          <a:xfrm>
            <a:off x="2883042" y="613119"/>
            <a:ext cx="6363220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800" b="1" dirty="0" smtClean="0">
                <a:ln w="1143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2762" y="2935340"/>
            <a:ext cx="4726999" cy="3046988"/>
          </a:xfrm>
          <a:prstGeom prst="rect">
            <a:avLst/>
          </a:prstGeom>
          <a:gradFill>
            <a:gsLst>
              <a:gs pos="8000">
                <a:srgbClr val="FFFF00"/>
              </a:gs>
              <a:gs pos="32000">
                <a:srgbClr val="92D050"/>
              </a:gs>
              <a:gs pos="77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সত্যজিৎ গোস্বামী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বেতরী সপ্রাবি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সদর,মৌলভীবাজার।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6" y="2076997"/>
            <a:ext cx="2838170" cy="35529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8937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445477"/>
            <a:ext cx="11324492" cy="597876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71366" y="1858496"/>
            <a:ext cx="9958387" cy="2303060"/>
          </a:xfrm>
          <a:prstGeom prst="ellipse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Franklin Gothic Demi" panose="020B0703020102020204" pitchFamily="34" charset="0"/>
                <a:cs typeface="NikoshBAN" panose="02000000000000000000" pitchFamily="2" charset="0"/>
              </a:rPr>
              <a:t>ধন্যবাদ</a:t>
            </a:r>
            <a:r>
              <a:rPr lang="bn-IN" sz="9600" b="1" dirty="0" smtClean="0">
                <a:solidFill>
                  <a:srgbClr val="FFFF00"/>
                </a:solidFill>
                <a:latin typeface="Franklin Gothic Demi" panose="020B0703020102020204" pitchFamily="34" charset="0"/>
                <a:cs typeface="NikoshBAN" panose="02000000000000000000" pitchFamily="2" charset="0"/>
              </a:rPr>
              <a:t> সবাইকে</a:t>
            </a:r>
            <a:endParaRPr lang="en-US" sz="9600" b="1" dirty="0">
              <a:solidFill>
                <a:srgbClr val="FFFF00"/>
              </a:solidFill>
              <a:latin typeface="Franklin Gothic Demi" panose="020B07030201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8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5" y="1295355"/>
            <a:ext cx="6677891" cy="51816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188170" y="493524"/>
            <a:ext cx="3815660" cy="1081407"/>
          </a:xfrm>
          <a:prstGeom prst="snip2Diag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311224"/>
            <a:ext cx="4808113" cy="4514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ট-ঠ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1" y="1818488"/>
            <a:ext cx="3538855" cy="44149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578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1035" y="-1208802"/>
            <a:ext cx="4109929" cy="1059066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013458"/>
              </p:ext>
            </p:extLst>
          </p:nvPr>
        </p:nvGraphicFramePr>
        <p:xfrm>
          <a:off x="3898478" y="3086100"/>
          <a:ext cx="4002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4" imgW="4001400" imgH="685800" progId="Package">
                  <p:embed/>
                </p:oleObj>
              </mc:Choice>
              <mc:Fallback>
                <p:oleObj name="Packager Shell Object" showAsIcon="1" r:id="rId4" imgW="400140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478" y="3086100"/>
                        <a:ext cx="40020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1386" y="668950"/>
            <a:ext cx="8816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81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84294"/>
            <a:ext cx="7073151" cy="39399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406" y="441983"/>
            <a:ext cx="11255188" cy="1200329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10" y="33323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36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21024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6294" y="3156466"/>
            <a:ext cx="1898766" cy="3154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9465" y="3124200"/>
            <a:ext cx="1823258" cy="31547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  <a:endParaRPr lang="en-US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964" y="504987"/>
            <a:ext cx="11209269" cy="1446550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8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92" y="454261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81" y="1789307"/>
            <a:ext cx="11768919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শোনাঃ</a:t>
            </a:r>
            <a:endParaRPr 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বলাঃ</a:t>
            </a:r>
            <a:endParaRPr lang="en-US" sz="3200" b="1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পড়াঃ</a:t>
            </a:r>
            <a:endParaRPr lang="en-US" sz="3200" b="1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১.১.১.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আকৃতিতে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0193" y="504986"/>
            <a:ext cx="7520607" cy="1439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648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11024" y="-464457"/>
            <a:ext cx="12896509" cy="7734008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5523" y="48905"/>
            <a:ext cx="9592956" cy="1245494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7200" b="1" dirty="0" smtClean="0">
                <a:ln w="5080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5080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55834" y="5245952"/>
            <a:ext cx="5427090" cy="132970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66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66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556" y="3231776"/>
            <a:ext cx="1206020" cy="42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87756" y="2850776"/>
            <a:ext cx="1206020" cy="42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163" y="5140996"/>
            <a:ext cx="3780281" cy="1539618"/>
            <a:chOff x="1271683" y="5487379"/>
            <a:chExt cx="2825399" cy="1143338"/>
          </a:xfrm>
        </p:grpSpPr>
        <p:sp>
          <p:nvSpPr>
            <p:cNvPr id="12" name="TextBox 11"/>
            <p:cNvSpPr txBox="1"/>
            <p:nvPr/>
          </p:nvSpPr>
          <p:spPr>
            <a:xfrm>
              <a:off x="1271683" y="5487379"/>
              <a:ext cx="591770" cy="114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31027" y="5534731"/>
              <a:ext cx="2466055" cy="957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গর</a:t>
              </a:r>
              <a:r>
                <a:rPr lang="en-US" sz="6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তুলি</a:t>
              </a:r>
              <a:endParaRPr lang="en-US" sz="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287558" y="5135708"/>
            <a:ext cx="1468276" cy="132970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115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115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58" y="307130"/>
            <a:ext cx="2027036" cy="140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9" y="1583984"/>
            <a:ext cx="4680192" cy="3518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3" y="1728173"/>
            <a:ext cx="4746137" cy="33883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83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156235" y="4328013"/>
            <a:ext cx="2320465" cy="1066800"/>
          </a:xfrm>
          <a:prstGeom prst="lef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টর্চ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24087" y="4995905"/>
            <a:ext cx="2123058" cy="995065"/>
          </a:xfrm>
          <a:prstGeom prst="righ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543679" y="2588856"/>
            <a:ext cx="2202122" cy="1143000"/>
          </a:xfrm>
          <a:prstGeom prst="lef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টব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26458" y="1731944"/>
            <a:ext cx="2348683" cy="1216109"/>
          </a:xfrm>
          <a:prstGeom prst="righ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347" y="535969"/>
            <a:ext cx="9053848" cy="923330"/>
          </a:xfrm>
          <a:prstGeom prst="rect">
            <a:avLst/>
          </a:prstGeom>
          <a:gradFill>
            <a:gsLst>
              <a:gs pos="5000">
                <a:srgbClr val="92D050"/>
              </a:gs>
              <a:gs pos="29000">
                <a:srgbClr val="92D050"/>
              </a:gs>
              <a:gs pos="77000">
                <a:srgbClr val="00B0F0"/>
              </a:gs>
              <a:gs pos="100000">
                <a:srgbClr val="002060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5400" b="1" dirty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শিখি</a:t>
            </a:r>
            <a:endParaRPr lang="en-US" sz="5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39" y="504987"/>
            <a:ext cx="1742418" cy="121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03" y="4335050"/>
            <a:ext cx="2133600" cy="2133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49" y="1509778"/>
            <a:ext cx="2230653" cy="2876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35" y="1602868"/>
            <a:ext cx="2124075" cy="2152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60" y="3899087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9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221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Franklin Gothic Demi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2021-07-31T06:43:24Z</dcterms:created>
  <dcterms:modified xsi:type="dcterms:W3CDTF">2021-08-05T02:50:58Z</dcterms:modified>
</cp:coreProperties>
</file>