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9"/>
  </p:notesMasterIdLst>
  <p:sldIdLst>
    <p:sldId id="256" r:id="rId2"/>
    <p:sldId id="279" r:id="rId3"/>
    <p:sldId id="280" r:id="rId4"/>
    <p:sldId id="259" r:id="rId5"/>
    <p:sldId id="275" r:id="rId6"/>
    <p:sldId id="263" r:id="rId7"/>
    <p:sldId id="265" r:id="rId8"/>
    <p:sldId id="266" r:id="rId9"/>
    <p:sldId id="261" r:id="rId10"/>
    <p:sldId id="267" r:id="rId11"/>
    <p:sldId id="268" r:id="rId12"/>
    <p:sldId id="281" r:id="rId13"/>
    <p:sldId id="258" r:id="rId14"/>
    <p:sldId id="276" r:id="rId15"/>
    <p:sldId id="277" r:id="rId16"/>
    <p:sldId id="274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7DAE01-CFEF-4C7A-9F15-E918C5B2A7F0}">
          <p14:sldIdLst>
            <p14:sldId id="256"/>
            <p14:sldId id="279"/>
            <p14:sldId id="280"/>
            <p14:sldId id="259"/>
            <p14:sldId id="275"/>
            <p14:sldId id="263"/>
            <p14:sldId id="265"/>
            <p14:sldId id="266"/>
            <p14:sldId id="261"/>
            <p14:sldId id="267"/>
            <p14:sldId id="268"/>
            <p14:sldId id="281"/>
            <p14:sldId id="258"/>
            <p14:sldId id="276"/>
            <p14:sldId id="277"/>
            <p14:sldId id="274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CD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44BE0-44FE-4319-A634-7E0806E1E49F}" type="datetimeFigureOut">
              <a:rPr lang="bn-BD" smtClean="0"/>
              <a:t>27/12/1442</a:t>
            </a:fld>
            <a:endParaRPr lang="b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08AC8-F32B-4394-8603-4F2B0A7D6647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06509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27/12/1442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02645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27/12/1442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60456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27/12/1442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137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27/12/1442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954094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27/12/1442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477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27/12/1442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04176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27/12/1442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527802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27/12/1442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45886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27/12/1442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79213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27/12/1442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57748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27/12/1442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73969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27/12/1442</a:t>
            </a:fld>
            <a:endParaRPr lang="bn-B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03825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27/12/1442</a:t>
            </a:fld>
            <a:endParaRPr lang="bn-B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57764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27/12/1442</a:t>
            </a:fld>
            <a:endParaRPr lang="bn-B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19719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27/12/1442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87939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ACB-0019-4612-9AEB-7357A39083B2}" type="datetimeFigureOut">
              <a:rPr lang="bn-BD" smtClean="0"/>
              <a:t>27/12/1442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94249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F6ACB-0019-4612-9AEB-7357A39083B2}" type="datetimeFigureOut">
              <a:rPr lang="bn-BD" smtClean="0"/>
              <a:t>27/12/1442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4D1C0A-0345-4BF7-814B-68A0299F3C4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70390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2" y="85382"/>
            <a:ext cx="7553608" cy="6545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7676" y="3244334"/>
            <a:ext cx="413164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  <a:endParaRPr lang="bn-BD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7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6895" y="3322715"/>
            <a:ext cx="1954134" cy="923330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Cat</a:t>
            </a:r>
            <a:endParaRPr lang="bn-BD" sz="5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1655" y="2502110"/>
            <a:ext cx="6727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How many </a:t>
            </a:r>
            <a:r>
              <a:rPr lang="en-US" sz="6600" dirty="0" smtClean="0"/>
              <a:t>Cat?</a:t>
            </a:r>
            <a:endParaRPr lang="bn-BD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41143" y="630963"/>
            <a:ext cx="4979963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</a:rPr>
              <a:t>What is this?</a:t>
            </a:r>
            <a:endParaRPr lang="bn-BD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1143" y="3689128"/>
            <a:ext cx="43608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</a:rPr>
              <a:t>3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smtClean="0"/>
              <a:t>Cats</a:t>
            </a:r>
            <a:endParaRPr lang="bn-BD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1376895" y="3973942"/>
            <a:ext cx="16740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/>
              <a:t> 3</a:t>
            </a:r>
            <a:endParaRPr lang="bn-BD" sz="13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31" y="766429"/>
            <a:ext cx="3657429" cy="25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6941" y="3350703"/>
            <a:ext cx="2260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Orange</a:t>
            </a:r>
            <a:endParaRPr lang="bn-BD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950982" y="1145887"/>
            <a:ext cx="5528255" cy="1200329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What is this?</a:t>
            </a:r>
            <a:endParaRPr lang="bn-BD" sz="72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9192" y="3350703"/>
            <a:ext cx="7352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How many </a:t>
            </a:r>
            <a:r>
              <a:rPr lang="en-US" sz="5400" dirty="0" smtClean="0"/>
              <a:t>Orange?</a:t>
            </a:r>
            <a:endParaRPr lang="bn-BD" sz="54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4620453" y="4392032"/>
            <a:ext cx="533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</a:t>
            </a:r>
            <a:r>
              <a:rPr lang="en-US" sz="8800" dirty="0"/>
              <a:t> </a:t>
            </a:r>
            <a:r>
              <a:rPr lang="en-US" sz="8800" dirty="0" smtClean="0"/>
              <a:t>Oranges</a:t>
            </a:r>
            <a:endParaRPr lang="bn-BD" sz="8800" dirty="0"/>
          </a:p>
        </p:txBody>
      </p:sp>
      <p:sp>
        <p:nvSpPr>
          <p:cNvPr id="10" name="TextBox 9"/>
          <p:cNvSpPr txBox="1"/>
          <p:nvPr/>
        </p:nvSpPr>
        <p:spPr>
          <a:xfrm>
            <a:off x="1787550" y="3904701"/>
            <a:ext cx="16177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 </a:t>
            </a:r>
            <a:r>
              <a:rPr lang="en-US" sz="8800" dirty="0"/>
              <a:t>3</a:t>
            </a:r>
            <a:endParaRPr lang="bn-BD" sz="7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48" y="602286"/>
            <a:ext cx="3131591" cy="228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23" y="1627724"/>
            <a:ext cx="3161540" cy="434400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196549" y="446428"/>
            <a:ext cx="8846735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Open your Book at 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page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anose="02000000000000000000" pitchFamily="2" charset="0"/>
              </a:rPr>
              <a:t>-08,12.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64" y="1727546"/>
            <a:ext cx="3229426" cy="413442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269" y="1627724"/>
            <a:ext cx="3267531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3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0315" y="655420"/>
            <a:ext cx="5275385" cy="1200329"/>
          </a:xfrm>
          <a:prstGeom prst="rect">
            <a:avLst/>
          </a:prstGeom>
          <a:solidFill>
            <a:srgbClr val="DCD03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7030A0"/>
                </a:solidFill>
              </a:rPr>
              <a:t>Lets </a:t>
            </a:r>
            <a:r>
              <a:rPr lang="en-US" sz="7200" dirty="0" err="1" smtClean="0">
                <a:solidFill>
                  <a:srgbClr val="7030A0"/>
                </a:solidFill>
              </a:rPr>
              <a:t>coutn</a:t>
            </a:r>
            <a:endParaRPr lang="bn-BD" sz="72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2394" y="4096229"/>
            <a:ext cx="14788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002060"/>
                </a:solidFill>
              </a:rPr>
              <a:t>1</a:t>
            </a:r>
            <a:endParaRPr lang="en-US" sz="115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5410" y="4096229"/>
            <a:ext cx="14788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43155" y="4188178"/>
            <a:ext cx="14788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7030A0"/>
                </a:solidFill>
              </a:rPr>
              <a:t>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84" y="2577834"/>
            <a:ext cx="1289067" cy="1320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87" y="2867413"/>
            <a:ext cx="1289067" cy="13207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50" y="2867413"/>
            <a:ext cx="1289067" cy="13207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53" y="2825782"/>
            <a:ext cx="1289067" cy="13207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89" y="2775464"/>
            <a:ext cx="1289067" cy="1320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923" y="2825782"/>
            <a:ext cx="1289067" cy="13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8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929" y="4778968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3701" y="3358542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929" y="1556346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Right Arrow 4"/>
          <p:cNvSpPr/>
          <p:nvPr/>
        </p:nvSpPr>
        <p:spPr>
          <a:xfrm rot="1748820">
            <a:off x="2812546" y="3618279"/>
            <a:ext cx="5495953" cy="392688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103988" y="3952910"/>
            <a:ext cx="4974528" cy="457201"/>
          </a:xfrm>
          <a:prstGeom prst="rightArrow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9824837">
            <a:off x="2588336" y="3873975"/>
            <a:ext cx="5922166" cy="455084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99617" y="279490"/>
            <a:ext cx="973696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Match the </a:t>
            </a:r>
            <a:r>
              <a:rPr lang="en-US" sz="4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number </a:t>
            </a:r>
            <a:r>
              <a:rPr lang="en-US" sz="4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with the pictures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019" y="3221209"/>
            <a:ext cx="1618561" cy="16185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466" y="1083334"/>
            <a:ext cx="2527254" cy="20013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159" y="4990226"/>
            <a:ext cx="1483888" cy="13628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927" y="5004197"/>
            <a:ext cx="1436185" cy="131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9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6331" y="2822088"/>
            <a:ext cx="14788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002060"/>
                </a:solidFill>
              </a:rPr>
              <a:t>1</a:t>
            </a:r>
            <a:endParaRPr lang="en-US" sz="115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1169" y="2730139"/>
            <a:ext cx="14788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43155" y="2822088"/>
            <a:ext cx="14788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0538" y="859316"/>
            <a:ext cx="8560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Say and read. Trace and write.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0017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1308" y="735603"/>
            <a:ext cx="94468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9900"/>
                </a:solidFill>
                <a:latin typeface="NikoshBAN"/>
              </a:rPr>
              <a:t>Count </a:t>
            </a:r>
            <a:r>
              <a:rPr lang="en-US" sz="4000" b="1" dirty="0">
                <a:solidFill>
                  <a:srgbClr val="009900"/>
                </a:solidFill>
                <a:latin typeface="NikoshBAN"/>
              </a:rPr>
              <a:t>how many green </a:t>
            </a:r>
            <a:r>
              <a:rPr lang="en-US" sz="4000" b="1" dirty="0" smtClean="0">
                <a:solidFill>
                  <a:srgbClr val="009900"/>
                </a:solidFill>
                <a:latin typeface="NikoshBAN"/>
              </a:rPr>
              <a:t>umbrella here:</a:t>
            </a:r>
            <a:endParaRPr lang="en-US" sz="4000" b="1" dirty="0">
              <a:solidFill>
                <a:srgbClr val="009900"/>
              </a:solidFill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1997" y="747489"/>
            <a:ext cx="88488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anose="02000000000000000000"/>
              </a:rPr>
              <a:t>Count 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/>
              </a:rPr>
              <a:t>how many </a:t>
            </a:r>
            <a:r>
              <a:rPr lang="en-US" sz="4000" b="1" dirty="0" smtClean="0">
                <a:solidFill>
                  <a:srgbClr val="FF0000"/>
                </a:solidFill>
                <a:latin typeface="NikoshBAN"/>
              </a:rPr>
              <a:t>red umbrella here:</a:t>
            </a:r>
            <a:endParaRPr lang="en-US" sz="4000" b="1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5546" y="747489"/>
            <a:ext cx="96183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NikoshBAN" panose="02000000000000000000"/>
              </a:rPr>
              <a:t>Count 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/>
              </a:rPr>
              <a:t>how many </a:t>
            </a:r>
            <a:r>
              <a:rPr lang="en-US" sz="4000" b="1" dirty="0" smtClean="0">
                <a:solidFill>
                  <a:srgbClr val="FFC000"/>
                </a:solidFill>
                <a:latin typeface="NikoshBAN"/>
              </a:rPr>
              <a:t>yellow umbrella here:</a:t>
            </a:r>
            <a:endParaRPr lang="en-US" sz="4000" b="1" dirty="0">
              <a:solidFill>
                <a:srgbClr val="FFC000"/>
              </a:solidFill>
              <a:latin typeface="NikoshBAN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656186" y="1705540"/>
            <a:ext cx="5686345" cy="4730136"/>
            <a:chOff x="5943569" y="1632581"/>
            <a:chExt cx="5686345" cy="47301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693" y="4954513"/>
              <a:ext cx="1427148" cy="1408204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5943569" y="1632581"/>
              <a:ext cx="5686345" cy="4623437"/>
              <a:chOff x="5874004" y="1523435"/>
              <a:chExt cx="5686345" cy="462343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7715" y="4954513"/>
                <a:ext cx="1591861" cy="119235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4004" y="3126568"/>
                <a:ext cx="1243285" cy="130573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8164" y="1523435"/>
                <a:ext cx="1598432" cy="159843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01106" y="3235377"/>
                <a:ext cx="1559243" cy="1559243"/>
              </a:xfrm>
              <a:prstGeom prst="rect">
                <a:avLst/>
              </a:prstGeom>
            </p:spPr>
          </p:pic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8" y="1655462"/>
            <a:ext cx="1763103" cy="17631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609" y="4751226"/>
            <a:ext cx="1504950" cy="13040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53" y="3418565"/>
            <a:ext cx="1504950" cy="13040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69" y="1860159"/>
            <a:ext cx="1378621" cy="13786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910" y="4991410"/>
            <a:ext cx="1378621" cy="13786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45" y="3712840"/>
            <a:ext cx="1378621" cy="137862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955086" y="1611065"/>
            <a:ext cx="14788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002060"/>
                </a:solidFill>
              </a:rPr>
              <a:t>1</a:t>
            </a:r>
            <a:endParaRPr lang="en-US" sz="115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11773" y="3127398"/>
            <a:ext cx="14788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91184" y="4751226"/>
            <a:ext cx="14788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7030A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204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-0.7414 -0.004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7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-0.53321 0.023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28151 -0.176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80078 -0.0006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3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56237 0.193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5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26433 0.4606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43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3511" y="600796"/>
            <a:ext cx="4389783" cy="42903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ln w="11430">
                  <a:solidFill>
                    <a:srgbClr val="FF00FF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</a:t>
            </a:r>
            <a:endParaRPr lang="en-US" sz="6600" b="1" dirty="0" smtClean="0">
              <a:ln w="11430">
                <a:solidFill>
                  <a:srgbClr val="FF00FF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b="1" dirty="0" smtClean="0">
                <a:ln w="11430">
                  <a:solidFill>
                    <a:srgbClr val="FF00FF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</a:p>
          <a:p>
            <a:r>
              <a:rPr lang="en-US" sz="6600" b="1" dirty="0" smtClean="0">
                <a:ln w="11430">
                  <a:solidFill>
                    <a:srgbClr val="FF00FF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</a:p>
          <a:p>
            <a:r>
              <a:rPr lang="en-US" sz="6600" b="1" dirty="0" smtClean="0">
                <a:ln w="11430">
                  <a:solidFill>
                    <a:srgbClr val="FF00FF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ln w="11430">
                  <a:solidFill>
                    <a:srgbClr val="FF00FF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694C3FA3-F46F-46B9-807E-278CEE5B1ED2}"/>
              </a:ext>
            </a:extLst>
          </p:cNvPr>
          <p:cNvSpPr txBox="1"/>
          <p:nvPr/>
        </p:nvSpPr>
        <p:spPr>
          <a:xfrm>
            <a:off x="3436668" y="568705"/>
            <a:ext cx="5190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002060"/>
                </a:solidFill>
              </a:rPr>
              <a:t>IDENTITY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B58E669A-B7C4-4F09-9B48-EE62F0EC83CF}"/>
              </a:ext>
            </a:extLst>
          </p:cNvPr>
          <p:cNvSpPr/>
          <p:nvPr/>
        </p:nvSpPr>
        <p:spPr>
          <a:xfrm>
            <a:off x="5620534" y="3209390"/>
            <a:ext cx="5146710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MD.Jahangir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alam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Assistent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Teacher</a:t>
            </a:r>
          </a:p>
          <a:p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Vedvedi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Govt.Primari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School,</a:t>
            </a:r>
          </a:p>
          <a:p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Rangamati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xmlns:lc="http://schemas.openxmlformats.org/drawingml/2006/lockedCanvas" id="{3F6C3BAF-5596-45CE-8007-82D9F2FB6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08" y="3209390"/>
            <a:ext cx="3059504" cy="30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8919" y="2474240"/>
            <a:ext cx="7698393" cy="34778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Class:1</a:t>
            </a:r>
          </a:p>
          <a:p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English</a:t>
            </a:r>
          </a:p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Lesson :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1-3 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,6,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1,2,3 numbers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Time  : 35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endParaRPr lang="en-US" sz="4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4555" y="591986"/>
            <a:ext cx="6303072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solidFill>
                  <a:srgbClr val="7030A0"/>
                </a:solidFill>
              </a:rPr>
              <a:t>LESSON IDENTITY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0" y="2117677"/>
            <a:ext cx="3530709" cy="4191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903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2191" y="679144"/>
            <a:ext cx="741367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/>
                <a:cs typeface="NikoshBAN" panose="02000000000000000000" pitchFamily="2" charset="0"/>
              </a:rPr>
              <a:t>Learning outcomes</a:t>
            </a:r>
            <a:endParaRPr lang="bn-BD" sz="54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2191" y="3271744"/>
            <a:ext cx="7819053" cy="1569660"/>
          </a:xfrm>
          <a:prstGeom prst="rect">
            <a:avLst/>
          </a:prstGeom>
          <a:solidFill>
            <a:srgbClr val="DCD036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2.1.1  recognize and read </a:t>
            </a:r>
            <a:r>
              <a:rPr lang="en-US" sz="4800" dirty="0" err="1"/>
              <a:t>cordinal</a:t>
            </a:r>
            <a:r>
              <a:rPr lang="en-US" sz="4800" dirty="0"/>
              <a:t> numbers up </a:t>
            </a:r>
            <a:r>
              <a:rPr lang="en-US" sz="4800" dirty="0" smtClean="0"/>
              <a:t>to 3.</a:t>
            </a:r>
            <a:endParaRPr lang="bn-BD" sz="48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702191" y="2186197"/>
            <a:ext cx="608673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Students  will be able to:</a:t>
            </a:r>
            <a:endParaRPr lang="bn-BD" sz="4000" dirty="0"/>
          </a:p>
        </p:txBody>
      </p:sp>
    </p:spTree>
    <p:extLst>
      <p:ext uri="{BB962C8B-B14F-4D97-AF65-F5344CB8AC3E}">
        <p14:creationId xmlns:p14="http://schemas.microsoft.com/office/powerpoint/2010/main" val="380362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9158" y="1052848"/>
            <a:ext cx="3489158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Warm up</a:t>
            </a:r>
            <a:endParaRPr lang="bn-BD" sz="60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327507"/>
              </p:ext>
            </p:extLst>
          </p:nvPr>
        </p:nvGraphicFramePr>
        <p:xfrm>
          <a:off x="4244751" y="3324248"/>
          <a:ext cx="13843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Packager Shell Object" showAsIcon="1" r:id="rId3" imgW="1384560" imgH="437760" progId="Package">
                  <p:embed/>
                </p:oleObj>
              </mc:Choice>
              <mc:Fallback>
                <p:oleObj name="Packager Shell Object" showAsIcon="1" r:id="rId3" imgW="13845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44751" y="3324248"/>
                        <a:ext cx="13843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40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7098" y="696479"/>
            <a:ext cx="5936566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What  is  this?</a:t>
            </a:r>
            <a:endParaRPr lang="bn-BD" sz="6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1856" y="2900794"/>
            <a:ext cx="2855742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</a:rPr>
              <a:t>Mango</a:t>
            </a:r>
            <a:endParaRPr lang="bn-BD" sz="4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1472" y="2870015"/>
            <a:ext cx="5331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How many mango?</a:t>
            </a:r>
            <a:endParaRPr lang="bn-BD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5625344" y="4478526"/>
            <a:ext cx="3363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</a:t>
            </a:r>
            <a:r>
              <a:rPr lang="en-US" sz="6600" dirty="0"/>
              <a:t> Mango</a:t>
            </a:r>
            <a:endParaRPr lang="bn-BD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1890687" y="4016862"/>
            <a:ext cx="1165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7030A0"/>
                </a:solidFill>
              </a:rPr>
              <a:t>1</a:t>
            </a:r>
            <a:endParaRPr lang="bn-BD" sz="9600" b="1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46" y="706205"/>
            <a:ext cx="1963589" cy="201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1323" y="1487855"/>
            <a:ext cx="5655213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</a:rPr>
              <a:t>What is this?</a:t>
            </a:r>
            <a:endParaRPr lang="bn-BD" sz="6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1323" y="3296202"/>
            <a:ext cx="6471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How many flower?</a:t>
            </a:r>
            <a:endParaRPr lang="bn-BD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059115" y="4461361"/>
            <a:ext cx="4318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1</a:t>
            </a:r>
            <a:r>
              <a:rPr lang="en-US" sz="8000" dirty="0"/>
              <a:t> Flower</a:t>
            </a:r>
            <a:endParaRPr lang="bn-BD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1126685" y="3419312"/>
            <a:ext cx="2137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F0"/>
                </a:solidFill>
              </a:rPr>
              <a:t>Flower</a:t>
            </a:r>
            <a:endParaRPr lang="bn-BD" sz="44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9289" y="4015084"/>
            <a:ext cx="13852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2060"/>
                </a:solidFill>
              </a:rPr>
              <a:t>1</a:t>
            </a:r>
            <a:endParaRPr lang="bn-BD" sz="138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55" y="959787"/>
            <a:ext cx="2119489" cy="20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4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8208" y="2991459"/>
            <a:ext cx="169203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NikoshBAN"/>
              </a:rPr>
              <a:t>Ball</a:t>
            </a:r>
            <a:endParaRPr lang="bn-BD" sz="5400" b="1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9487" y="1087515"/>
            <a:ext cx="5992837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</a:rPr>
              <a:t>What is this?</a:t>
            </a:r>
            <a:endParaRPr lang="bn-BD" sz="7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2259" y="3203461"/>
            <a:ext cx="540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How many </a:t>
            </a:r>
            <a:r>
              <a:rPr lang="en-US" sz="5400" dirty="0" smtClean="0"/>
              <a:t>Ball?</a:t>
            </a:r>
            <a:endParaRPr lang="bn-BD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09487" y="4210586"/>
            <a:ext cx="5261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2</a:t>
            </a:r>
            <a:r>
              <a:rPr lang="en-US" sz="7200" dirty="0"/>
              <a:t> </a:t>
            </a:r>
            <a:r>
              <a:rPr lang="en-US" sz="7200" dirty="0" smtClean="0"/>
              <a:t>Balls</a:t>
            </a:r>
            <a:endParaRPr lang="bn-BD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1407884" y="4230205"/>
            <a:ext cx="17232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  </a:t>
            </a:r>
            <a:r>
              <a:rPr lang="en-US" sz="11500" dirty="0"/>
              <a:t>2</a:t>
            </a:r>
            <a:endParaRPr lang="bn-BD" sz="6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5" y="666044"/>
            <a:ext cx="1976726" cy="1976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85" y="699317"/>
            <a:ext cx="1976726" cy="19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8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73685" y="1124200"/>
            <a:ext cx="5598942" cy="1107996"/>
          </a:xfrm>
          <a:prstGeom prst="rect">
            <a:avLst/>
          </a:prstGeom>
          <a:solidFill>
            <a:srgbClr val="DCD03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What is this?</a:t>
            </a:r>
            <a:endParaRPr lang="bn-BD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1992576" y="3767895"/>
            <a:ext cx="123395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Bag</a:t>
            </a:r>
            <a:endParaRPr lang="bn-BD" sz="4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9452" y="3315516"/>
            <a:ext cx="6168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How many </a:t>
            </a:r>
            <a:r>
              <a:rPr lang="en-US" sz="5400" dirty="0" smtClean="0"/>
              <a:t>bag?</a:t>
            </a:r>
            <a:endParaRPr lang="bn-BD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6709681" y="4537336"/>
            <a:ext cx="2926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2</a:t>
            </a:r>
            <a:r>
              <a:rPr lang="en-US" sz="6600" dirty="0"/>
              <a:t> </a:t>
            </a:r>
            <a:r>
              <a:rPr lang="en-US" sz="6600" dirty="0" smtClean="0"/>
              <a:t>Bags</a:t>
            </a:r>
            <a:endParaRPr lang="bn-BD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1501855" y="4537336"/>
            <a:ext cx="16177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</a:t>
            </a:r>
            <a:r>
              <a:rPr lang="en-US" sz="11500" b="1" dirty="0"/>
              <a:t>2</a:t>
            </a:r>
            <a:endParaRPr lang="bn-BD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14" y="1107159"/>
            <a:ext cx="2081742" cy="21070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92" y="1177837"/>
            <a:ext cx="2081742" cy="21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7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926</TotalTime>
  <Words>192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Trebuchet MS</vt:lpstr>
      <vt:lpstr>Vrinda</vt:lpstr>
      <vt:lpstr>Wingdings 3</vt:lpstr>
      <vt:lpstr>Facet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HR-IT</cp:lastModifiedBy>
  <cp:revision>150</cp:revision>
  <dcterms:created xsi:type="dcterms:W3CDTF">2018-02-22T23:30:12Z</dcterms:created>
  <dcterms:modified xsi:type="dcterms:W3CDTF">2021-08-05T14:58:11Z</dcterms:modified>
</cp:coreProperties>
</file>